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2" r:id="rId5"/>
    <p:sldId id="268" r:id="rId6"/>
    <p:sldId id="263" r:id="rId7"/>
    <p:sldId id="259" r:id="rId8"/>
    <p:sldId id="260" r:id="rId9"/>
    <p:sldId id="261" r:id="rId10"/>
    <p:sldId id="264"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9920"/>
  </p:normalViewPr>
  <p:slideViewPr>
    <p:cSldViewPr snapToGrid="0" snapToObjects="1">
      <p:cViewPr varScale="1">
        <p:scale>
          <a:sx n="65" d="100"/>
          <a:sy n="65" d="100"/>
        </p:scale>
        <p:origin x="91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EA7C9F-FD83-408C-952F-50EE633BE258}"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3834085F-C864-42E4-95B3-FCA36706D6B0}">
      <dgm:prSet/>
      <dgm:spPr/>
      <dgm:t>
        <a:bodyPr/>
        <a:lstStyle/>
        <a:p>
          <a:pPr>
            <a:lnSpc>
              <a:spcPct val="100000"/>
            </a:lnSpc>
          </a:pPr>
          <a:r>
            <a:rPr lang="en-US"/>
            <a:t>Trees		</a:t>
          </a:r>
        </a:p>
      </dgm:t>
    </dgm:pt>
    <dgm:pt modelId="{3B00A3EE-8DFD-401B-84A8-2FBF8B8524D4}" type="parTrans" cxnId="{71C131D5-C06B-4D92-B856-17238CAD7359}">
      <dgm:prSet/>
      <dgm:spPr/>
      <dgm:t>
        <a:bodyPr/>
        <a:lstStyle/>
        <a:p>
          <a:endParaRPr lang="en-US"/>
        </a:p>
      </dgm:t>
    </dgm:pt>
    <dgm:pt modelId="{7FDEE0E7-A522-4A1C-9C95-2EEF7331635F}" type="sibTrans" cxnId="{71C131D5-C06B-4D92-B856-17238CAD7359}">
      <dgm:prSet/>
      <dgm:spPr/>
      <dgm:t>
        <a:bodyPr/>
        <a:lstStyle/>
        <a:p>
          <a:pPr>
            <a:lnSpc>
              <a:spcPct val="100000"/>
            </a:lnSpc>
          </a:pPr>
          <a:endParaRPr lang="en-US"/>
        </a:p>
      </dgm:t>
    </dgm:pt>
    <dgm:pt modelId="{6EF87D33-2770-4219-AF23-45BE6D731A8D}">
      <dgm:prSet/>
      <dgm:spPr/>
      <dgm:t>
        <a:bodyPr/>
        <a:lstStyle/>
        <a:p>
          <a:pPr>
            <a:lnSpc>
              <a:spcPct val="100000"/>
            </a:lnSpc>
          </a:pPr>
          <a:r>
            <a:rPr lang="en-US"/>
            <a:t>Mud		</a:t>
          </a:r>
        </a:p>
      </dgm:t>
    </dgm:pt>
    <dgm:pt modelId="{B9844392-FC1F-4B25-BE7A-AFFA733744E0}" type="parTrans" cxnId="{F78BC107-9403-4DC8-AB39-46A881C47457}">
      <dgm:prSet/>
      <dgm:spPr/>
      <dgm:t>
        <a:bodyPr/>
        <a:lstStyle/>
        <a:p>
          <a:endParaRPr lang="en-US"/>
        </a:p>
      </dgm:t>
    </dgm:pt>
    <dgm:pt modelId="{BA08211F-FEB8-4DE5-B91F-81E917A49499}" type="sibTrans" cxnId="{F78BC107-9403-4DC8-AB39-46A881C47457}">
      <dgm:prSet/>
      <dgm:spPr/>
      <dgm:t>
        <a:bodyPr/>
        <a:lstStyle/>
        <a:p>
          <a:pPr>
            <a:lnSpc>
              <a:spcPct val="100000"/>
            </a:lnSpc>
          </a:pPr>
          <a:endParaRPr lang="en-US"/>
        </a:p>
      </dgm:t>
    </dgm:pt>
    <dgm:pt modelId="{FB98C1F7-C95C-41E6-B2C2-F4B00AAF33CD}">
      <dgm:prSet/>
      <dgm:spPr/>
      <dgm:t>
        <a:bodyPr/>
        <a:lstStyle/>
        <a:p>
          <a:pPr>
            <a:lnSpc>
              <a:spcPct val="100000"/>
            </a:lnSpc>
          </a:pPr>
          <a:r>
            <a:rPr lang="en-US"/>
            <a:t>Rocks			                    </a:t>
          </a:r>
        </a:p>
      </dgm:t>
    </dgm:pt>
    <dgm:pt modelId="{D7A52AEE-E994-42DA-AE78-ADAF839E3A80}" type="parTrans" cxnId="{9361DEFC-DFC0-4E48-92C4-F7E1BECFADE2}">
      <dgm:prSet/>
      <dgm:spPr/>
      <dgm:t>
        <a:bodyPr/>
        <a:lstStyle/>
        <a:p>
          <a:endParaRPr lang="en-US"/>
        </a:p>
      </dgm:t>
    </dgm:pt>
    <dgm:pt modelId="{EA168D21-99CD-4D04-AB1E-1F00D4FC7592}" type="sibTrans" cxnId="{9361DEFC-DFC0-4E48-92C4-F7E1BECFADE2}">
      <dgm:prSet/>
      <dgm:spPr/>
      <dgm:t>
        <a:bodyPr/>
        <a:lstStyle/>
        <a:p>
          <a:pPr>
            <a:lnSpc>
              <a:spcPct val="100000"/>
            </a:lnSpc>
          </a:pPr>
          <a:endParaRPr lang="en-US"/>
        </a:p>
      </dgm:t>
    </dgm:pt>
    <dgm:pt modelId="{56ED8A8D-B740-42E1-B751-ABDB34CF8318}">
      <dgm:prSet/>
      <dgm:spPr/>
      <dgm:t>
        <a:bodyPr/>
        <a:lstStyle/>
        <a:p>
          <a:pPr>
            <a:lnSpc>
              <a:spcPct val="100000"/>
            </a:lnSpc>
          </a:pPr>
          <a:r>
            <a:rPr lang="en-US"/>
            <a:t>Water</a:t>
          </a:r>
        </a:p>
      </dgm:t>
    </dgm:pt>
    <dgm:pt modelId="{9FCC9F07-5B3E-4517-A517-05766DD756E3}" type="parTrans" cxnId="{01253802-331C-40FA-AB32-3181B1BE3887}">
      <dgm:prSet/>
      <dgm:spPr/>
      <dgm:t>
        <a:bodyPr/>
        <a:lstStyle/>
        <a:p>
          <a:endParaRPr lang="en-US"/>
        </a:p>
      </dgm:t>
    </dgm:pt>
    <dgm:pt modelId="{CD3B0F00-7DA3-4E3A-A740-84ED39B36217}" type="sibTrans" cxnId="{01253802-331C-40FA-AB32-3181B1BE3887}">
      <dgm:prSet/>
      <dgm:spPr/>
      <dgm:t>
        <a:bodyPr/>
        <a:lstStyle/>
        <a:p>
          <a:pPr>
            <a:lnSpc>
              <a:spcPct val="100000"/>
            </a:lnSpc>
          </a:pPr>
          <a:endParaRPr lang="en-US"/>
        </a:p>
      </dgm:t>
    </dgm:pt>
    <dgm:pt modelId="{C752C80C-81AA-4D4B-AF16-A6B4375ADCED}">
      <dgm:prSet/>
      <dgm:spPr/>
      <dgm:t>
        <a:bodyPr/>
        <a:lstStyle/>
        <a:p>
          <a:pPr>
            <a:lnSpc>
              <a:spcPct val="100000"/>
            </a:lnSpc>
          </a:pPr>
          <a:r>
            <a:rPr lang="en-US"/>
            <a:t>Long grass		                 </a:t>
          </a:r>
        </a:p>
      </dgm:t>
    </dgm:pt>
    <dgm:pt modelId="{66B32CD6-EB8F-466D-88A3-E3E991F1B841}" type="parTrans" cxnId="{558B7CDA-E3D6-41C3-821A-ABD65806D383}">
      <dgm:prSet/>
      <dgm:spPr/>
      <dgm:t>
        <a:bodyPr/>
        <a:lstStyle/>
        <a:p>
          <a:endParaRPr lang="en-US"/>
        </a:p>
      </dgm:t>
    </dgm:pt>
    <dgm:pt modelId="{FAFED2AF-7746-4DAC-80CC-ADE7662C0617}" type="sibTrans" cxnId="{558B7CDA-E3D6-41C3-821A-ABD65806D383}">
      <dgm:prSet/>
      <dgm:spPr/>
      <dgm:t>
        <a:bodyPr/>
        <a:lstStyle/>
        <a:p>
          <a:pPr>
            <a:lnSpc>
              <a:spcPct val="100000"/>
            </a:lnSpc>
          </a:pPr>
          <a:endParaRPr lang="en-US"/>
        </a:p>
      </dgm:t>
    </dgm:pt>
    <dgm:pt modelId="{BC9B7498-C72A-404A-B731-43A7DBC54C1A}">
      <dgm:prSet/>
      <dgm:spPr/>
      <dgm:t>
        <a:bodyPr/>
        <a:lstStyle/>
        <a:p>
          <a:pPr>
            <a:lnSpc>
              <a:spcPct val="100000"/>
            </a:lnSpc>
          </a:pPr>
          <a:r>
            <a:rPr lang="en-US"/>
            <a:t>Sunny places			</a:t>
          </a:r>
        </a:p>
      </dgm:t>
    </dgm:pt>
    <dgm:pt modelId="{A4CCED6B-EDB0-4401-B2CF-A389C9927C49}" type="parTrans" cxnId="{5CBC8C45-D5BE-469B-8682-3C8ED8C9FE11}">
      <dgm:prSet/>
      <dgm:spPr/>
      <dgm:t>
        <a:bodyPr/>
        <a:lstStyle/>
        <a:p>
          <a:endParaRPr lang="en-US"/>
        </a:p>
      </dgm:t>
    </dgm:pt>
    <dgm:pt modelId="{7E25C3D6-FD0C-474E-BD1E-52DA226B765F}" type="sibTrans" cxnId="{5CBC8C45-D5BE-469B-8682-3C8ED8C9FE11}">
      <dgm:prSet/>
      <dgm:spPr/>
      <dgm:t>
        <a:bodyPr/>
        <a:lstStyle/>
        <a:p>
          <a:endParaRPr lang="en-US"/>
        </a:p>
      </dgm:t>
    </dgm:pt>
    <dgm:pt modelId="{A3A07C78-80E9-4E6C-97D2-AB39F43FA31C}" type="pres">
      <dgm:prSet presAssocID="{10EA7C9F-FD83-408C-952F-50EE633BE258}" presName="root" presStyleCnt="0">
        <dgm:presLayoutVars>
          <dgm:dir/>
          <dgm:resizeHandles val="exact"/>
        </dgm:presLayoutVars>
      </dgm:prSet>
      <dgm:spPr/>
    </dgm:pt>
    <dgm:pt modelId="{967153C1-689A-4AA5-868E-D6D4E90BC841}" type="pres">
      <dgm:prSet presAssocID="{10EA7C9F-FD83-408C-952F-50EE633BE258}" presName="container" presStyleCnt="0">
        <dgm:presLayoutVars>
          <dgm:dir/>
          <dgm:resizeHandles val="exact"/>
        </dgm:presLayoutVars>
      </dgm:prSet>
      <dgm:spPr/>
    </dgm:pt>
    <dgm:pt modelId="{1508E8D0-76E1-44BB-A6A5-E16CC9A17960}" type="pres">
      <dgm:prSet presAssocID="{3834085F-C864-42E4-95B3-FCA36706D6B0}" presName="compNode" presStyleCnt="0"/>
      <dgm:spPr/>
    </dgm:pt>
    <dgm:pt modelId="{B11A486D-FE97-4971-90C7-F99B49818574}" type="pres">
      <dgm:prSet presAssocID="{3834085F-C864-42E4-95B3-FCA36706D6B0}" presName="iconBgRect" presStyleLbl="bgShp" presStyleIdx="0" presStyleCnt="6"/>
      <dgm:spPr/>
    </dgm:pt>
    <dgm:pt modelId="{C2AF1F2E-3703-4630-B107-ECB8D724DB04}" type="pres">
      <dgm:prSet presAssocID="{3834085F-C864-42E4-95B3-FCA36706D6B0}"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orest scene"/>
        </a:ext>
      </dgm:extLst>
    </dgm:pt>
    <dgm:pt modelId="{004DA7FC-8C2C-45DC-A797-45F9A8B9DCF4}" type="pres">
      <dgm:prSet presAssocID="{3834085F-C864-42E4-95B3-FCA36706D6B0}" presName="spaceRect" presStyleCnt="0"/>
      <dgm:spPr/>
    </dgm:pt>
    <dgm:pt modelId="{576DD459-320D-49A9-88D0-9C703674D550}" type="pres">
      <dgm:prSet presAssocID="{3834085F-C864-42E4-95B3-FCA36706D6B0}" presName="textRect" presStyleLbl="revTx" presStyleIdx="0" presStyleCnt="6">
        <dgm:presLayoutVars>
          <dgm:chMax val="1"/>
          <dgm:chPref val="1"/>
        </dgm:presLayoutVars>
      </dgm:prSet>
      <dgm:spPr/>
    </dgm:pt>
    <dgm:pt modelId="{6A7BB1B8-9479-4232-B02B-05CA0AECCBDC}" type="pres">
      <dgm:prSet presAssocID="{7FDEE0E7-A522-4A1C-9C95-2EEF7331635F}" presName="sibTrans" presStyleLbl="sibTrans2D1" presStyleIdx="0" presStyleCnt="0"/>
      <dgm:spPr/>
    </dgm:pt>
    <dgm:pt modelId="{91F9B193-1FCC-4209-9B72-EC2BBC626BA9}" type="pres">
      <dgm:prSet presAssocID="{6EF87D33-2770-4219-AF23-45BE6D731A8D}" presName="compNode" presStyleCnt="0"/>
      <dgm:spPr/>
    </dgm:pt>
    <dgm:pt modelId="{2C1909B8-874F-4718-A542-CA5CD0669299}" type="pres">
      <dgm:prSet presAssocID="{6EF87D33-2770-4219-AF23-45BE6D731A8D}" presName="iconBgRect" presStyleLbl="bgShp" presStyleIdx="1" presStyleCnt="6"/>
      <dgm:spPr/>
    </dgm:pt>
    <dgm:pt modelId="{9648F455-A809-46D7-BBD8-256C36FF5844}" type="pres">
      <dgm:prSet presAssocID="{6EF87D33-2770-4219-AF23-45BE6D731A8D}"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ootprints"/>
        </a:ext>
      </dgm:extLst>
    </dgm:pt>
    <dgm:pt modelId="{327EEFA3-5BD8-429E-B4B6-C12F7C9AFBB9}" type="pres">
      <dgm:prSet presAssocID="{6EF87D33-2770-4219-AF23-45BE6D731A8D}" presName="spaceRect" presStyleCnt="0"/>
      <dgm:spPr/>
    </dgm:pt>
    <dgm:pt modelId="{8E7A83E5-EDA4-4F72-B627-B6D97ED30A7E}" type="pres">
      <dgm:prSet presAssocID="{6EF87D33-2770-4219-AF23-45BE6D731A8D}" presName="textRect" presStyleLbl="revTx" presStyleIdx="1" presStyleCnt="6">
        <dgm:presLayoutVars>
          <dgm:chMax val="1"/>
          <dgm:chPref val="1"/>
        </dgm:presLayoutVars>
      </dgm:prSet>
      <dgm:spPr/>
    </dgm:pt>
    <dgm:pt modelId="{67E82A4C-48DE-471F-8F4F-EA63471477FF}" type="pres">
      <dgm:prSet presAssocID="{BA08211F-FEB8-4DE5-B91F-81E917A49499}" presName="sibTrans" presStyleLbl="sibTrans2D1" presStyleIdx="0" presStyleCnt="0"/>
      <dgm:spPr/>
    </dgm:pt>
    <dgm:pt modelId="{A50FF56C-A6AF-4AF2-9019-5F317884DE24}" type="pres">
      <dgm:prSet presAssocID="{FB98C1F7-C95C-41E6-B2C2-F4B00AAF33CD}" presName="compNode" presStyleCnt="0"/>
      <dgm:spPr/>
    </dgm:pt>
    <dgm:pt modelId="{D53D7C79-F215-41C2-AF18-F82B36E5631A}" type="pres">
      <dgm:prSet presAssocID="{FB98C1F7-C95C-41E6-B2C2-F4B00AAF33CD}" presName="iconBgRect" presStyleLbl="bgShp" presStyleIdx="2" presStyleCnt="6"/>
      <dgm:spPr/>
    </dgm:pt>
    <dgm:pt modelId="{84D61A6A-45AD-436C-AF4B-54396089A37D}" type="pres">
      <dgm:prSet presAssocID="{FB98C1F7-C95C-41E6-B2C2-F4B00AAF33CD}"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anyon scene"/>
        </a:ext>
      </dgm:extLst>
    </dgm:pt>
    <dgm:pt modelId="{53232EF1-EFEF-479C-B2BF-14A990666E4A}" type="pres">
      <dgm:prSet presAssocID="{FB98C1F7-C95C-41E6-B2C2-F4B00AAF33CD}" presName="spaceRect" presStyleCnt="0"/>
      <dgm:spPr/>
    </dgm:pt>
    <dgm:pt modelId="{E269E42E-E97D-46F4-8DC7-2E52D9E48911}" type="pres">
      <dgm:prSet presAssocID="{FB98C1F7-C95C-41E6-B2C2-F4B00AAF33CD}" presName="textRect" presStyleLbl="revTx" presStyleIdx="2" presStyleCnt="6">
        <dgm:presLayoutVars>
          <dgm:chMax val="1"/>
          <dgm:chPref val="1"/>
        </dgm:presLayoutVars>
      </dgm:prSet>
      <dgm:spPr/>
    </dgm:pt>
    <dgm:pt modelId="{E5C5D278-DCE1-4DF9-93BF-9594CFC8CA7A}" type="pres">
      <dgm:prSet presAssocID="{EA168D21-99CD-4D04-AB1E-1F00D4FC7592}" presName="sibTrans" presStyleLbl="sibTrans2D1" presStyleIdx="0" presStyleCnt="0"/>
      <dgm:spPr/>
    </dgm:pt>
    <dgm:pt modelId="{7B0A2351-7FDC-4597-B9C5-EEC522423E74}" type="pres">
      <dgm:prSet presAssocID="{56ED8A8D-B740-42E1-B751-ABDB34CF8318}" presName="compNode" presStyleCnt="0"/>
      <dgm:spPr/>
    </dgm:pt>
    <dgm:pt modelId="{735ABBAB-797A-46D5-B337-9ACF42799558}" type="pres">
      <dgm:prSet presAssocID="{56ED8A8D-B740-42E1-B751-ABDB34CF8318}" presName="iconBgRect" presStyleLbl="bgShp" presStyleIdx="3" presStyleCnt="6"/>
      <dgm:spPr/>
    </dgm:pt>
    <dgm:pt modelId="{7CF01DEC-54E4-42A9-84F0-C4B5D6C2A6E7}" type="pres">
      <dgm:prSet presAssocID="{56ED8A8D-B740-42E1-B751-ABDB34CF8318}"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Water"/>
        </a:ext>
      </dgm:extLst>
    </dgm:pt>
    <dgm:pt modelId="{D5B8F743-E75D-41CD-A40B-8A4DEEAA8B4F}" type="pres">
      <dgm:prSet presAssocID="{56ED8A8D-B740-42E1-B751-ABDB34CF8318}" presName="spaceRect" presStyleCnt="0"/>
      <dgm:spPr/>
    </dgm:pt>
    <dgm:pt modelId="{10598330-DBED-4C3B-8C9B-CA25194B203A}" type="pres">
      <dgm:prSet presAssocID="{56ED8A8D-B740-42E1-B751-ABDB34CF8318}" presName="textRect" presStyleLbl="revTx" presStyleIdx="3" presStyleCnt="6">
        <dgm:presLayoutVars>
          <dgm:chMax val="1"/>
          <dgm:chPref val="1"/>
        </dgm:presLayoutVars>
      </dgm:prSet>
      <dgm:spPr/>
    </dgm:pt>
    <dgm:pt modelId="{6584050D-3536-4227-BFB7-F67992842ED0}" type="pres">
      <dgm:prSet presAssocID="{CD3B0F00-7DA3-4E3A-A740-84ED39B36217}" presName="sibTrans" presStyleLbl="sibTrans2D1" presStyleIdx="0" presStyleCnt="0"/>
      <dgm:spPr/>
    </dgm:pt>
    <dgm:pt modelId="{154699DC-F785-42DC-8764-80B3DB632C1E}" type="pres">
      <dgm:prSet presAssocID="{C752C80C-81AA-4D4B-AF16-A6B4375ADCED}" presName="compNode" presStyleCnt="0"/>
      <dgm:spPr/>
    </dgm:pt>
    <dgm:pt modelId="{BF8F9016-4634-4C48-B18B-ED052E28C3D8}" type="pres">
      <dgm:prSet presAssocID="{C752C80C-81AA-4D4B-AF16-A6B4375ADCED}" presName="iconBgRect" presStyleLbl="bgShp" presStyleIdx="4" presStyleCnt="6"/>
      <dgm:spPr/>
    </dgm:pt>
    <dgm:pt modelId="{3527C85F-A4CB-490F-AE47-3CC41D5761AE}" type="pres">
      <dgm:prSet presAssocID="{C752C80C-81AA-4D4B-AF16-A6B4375ADCE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Deciduous tree"/>
        </a:ext>
      </dgm:extLst>
    </dgm:pt>
    <dgm:pt modelId="{06FC62DB-B872-4C6E-8810-BA9EB49016FC}" type="pres">
      <dgm:prSet presAssocID="{C752C80C-81AA-4D4B-AF16-A6B4375ADCED}" presName="spaceRect" presStyleCnt="0"/>
      <dgm:spPr/>
    </dgm:pt>
    <dgm:pt modelId="{9A8DE494-F733-49BE-A60C-C1F9B1EBB1D1}" type="pres">
      <dgm:prSet presAssocID="{C752C80C-81AA-4D4B-AF16-A6B4375ADCED}" presName="textRect" presStyleLbl="revTx" presStyleIdx="4" presStyleCnt="6">
        <dgm:presLayoutVars>
          <dgm:chMax val="1"/>
          <dgm:chPref val="1"/>
        </dgm:presLayoutVars>
      </dgm:prSet>
      <dgm:spPr/>
    </dgm:pt>
    <dgm:pt modelId="{6A3E7D8A-4E16-4AF5-9BE0-ABD9EC6F773F}" type="pres">
      <dgm:prSet presAssocID="{FAFED2AF-7746-4DAC-80CC-ADE7662C0617}" presName="sibTrans" presStyleLbl="sibTrans2D1" presStyleIdx="0" presStyleCnt="0"/>
      <dgm:spPr/>
    </dgm:pt>
    <dgm:pt modelId="{DC607AF2-CCCA-441A-9BFD-9CF8C4E47B4D}" type="pres">
      <dgm:prSet presAssocID="{BC9B7498-C72A-404A-B731-43A7DBC54C1A}" presName="compNode" presStyleCnt="0"/>
      <dgm:spPr/>
    </dgm:pt>
    <dgm:pt modelId="{F8EF916F-F0B8-46D3-B2FF-B86498649C3C}" type="pres">
      <dgm:prSet presAssocID="{BC9B7498-C72A-404A-B731-43A7DBC54C1A}" presName="iconBgRect" presStyleLbl="bgShp" presStyleIdx="5" presStyleCnt="6"/>
      <dgm:spPr/>
    </dgm:pt>
    <dgm:pt modelId="{D16B37C2-EC5E-4542-A361-F7E40FD32004}" type="pres">
      <dgm:prSet presAssocID="{BC9B7498-C72A-404A-B731-43A7DBC54C1A}"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Sun"/>
        </a:ext>
      </dgm:extLst>
    </dgm:pt>
    <dgm:pt modelId="{A60C7786-43AF-4078-A597-3504706ECBEF}" type="pres">
      <dgm:prSet presAssocID="{BC9B7498-C72A-404A-B731-43A7DBC54C1A}" presName="spaceRect" presStyleCnt="0"/>
      <dgm:spPr/>
    </dgm:pt>
    <dgm:pt modelId="{5B595EC3-EE09-4BA6-8032-FA7A335AE5B0}" type="pres">
      <dgm:prSet presAssocID="{BC9B7498-C72A-404A-B731-43A7DBC54C1A}" presName="textRect" presStyleLbl="revTx" presStyleIdx="5" presStyleCnt="6">
        <dgm:presLayoutVars>
          <dgm:chMax val="1"/>
          <dgm:chPref val="1"/>
        </dgm:presLayoutVars>
      </dgm:prSet>
      <dgm:spPr/>
    </dgm:pt>
  </dgm:ptLst>
  <dgm:cxnLst>
    <dgm:cxn modelId="{01253802-331C-40FA-AB32-3181B1BE3887}" srcId="{10EA7C9F-FD83-408C-952F-50EE633BE258}" destId="{56ED8A8D-B740-42E1-B751-ABDB34CF8318}" srcOrd="3" destOrd="0" parTransId="{9FCC9F07-5B3E-4517-A517-05766DD756E3}" sibTransId="{CD3B0F00-7DA3-4E3A-A740-84ED39B36217}"/>
    <dgm:cxn modelId="{F78BC107-9403-4DC8-AB39-46A881C47457}" srcId="{10EA7C9F-FD83-408C-952F-50EE633BE258}" destId="{6EF87D33-2770-4219-AF23-45BE6D731A8D}" srcOrd="1" destOrd="0" parTransId="{B9844392-FC1F-4B25-BE7A-AFFA733744E0}" sibTransId="{BA08211F-FEB8-4DE5-B91F-81E917A49499}"/>
    <dgm:cxn modelId="{9F65F61C-D299-4DF4-BC17-7B03DB726CBB}" type="presOf" srcId="{6EF87D33-2770-4219-AF23-45BE6D731A8D}" destId="{8E7A83E5-EDA4-4F72-B627-B6D97ED30A7E}" srcOrd="0" destOrd="0" presId="urn:microsoft.com/office/officeart/2018/2/layout/IconCircleList"/>
    <dgm:cxn modelId="{1C099633-51A9-4CF0-AC08-7CAC9957032A}" type="presOf" srcId="{FB98C1F7-C95C-41E6-B2C2-F4B00AAF33CD}" destId="{E269E42E-E97D-46F4-8DC7-2E52D9E48911}" srcOrd="0" destOrd="0" presId="urn:microsoft.com/office/officeart/2018/2/layout/IconCircleList"/>
    <dgm:cxn modelId="{9A03DC3C-83FA-4CAB-9BB8-A0B1F861EE75}" type="presOf" srcId="{BC9B7498-C72A-404A-B731-43A7DBC54C1A}" destId="{5B595EC3-EE09-4BA6-8032-FA7A335AE5B0}" srcOrd="0" destOrd="0" presId="urn:microsoft.com/office/officeart/2018/2/layout/IconCircleList"/>
    <dgm:cxn modelId="{6F94495F-01F8-46B6-88D6-449E9C2361BE}" type="presOf" srcId="{3834085F-C864-42E4-95B3-FCA36706D6B0}" destId="{576DD459-320D-49A9-88D0-9C703674D550}" srcOrd="0" destOrd="0" presId="urn:microsoft.com/office/officeart/2018/2/layout/IconCircleList"/>
    <dgm:cxn modelId="{5CBC8C45-D5BE-469B-8682-3C8ED8C9FE11}" srcId="{10EA7C9F-FD83-408C-952F-50EE633BE258}" destId="{BC9B7498-C72A-404A-B731-43A7DBC54C1A}" srcOrd="5" destOrd="0" parTransId="{A4CCED6B-EDB0-4401-B2CF-A389C9927C49}" sibTransId="{7E25C3D6-FD0C-474E-BD1E-52DA226B765F}"/>
    <dgm:cxn modelId="{7CFA1480-4490-47E2-8B78-16B319FB8728}" type="presOf" srcId="{C752C80C-81AA-4D4B-AF16-A6B4375ADCED}" destId="{9A8DE494-F733-49BE-A60C-C1F9B1EBB1D1}" srcOrd="0" destOrd="0" presId="urn:microsoft.com/office/officeart/2018/2/layout/IconCircleList"/>
    <dgm:cxn modelId="{BC6FE58E-8E26-4364-B3CB-6AD1559C9C10}" type="presOf" srcId="{10EA7C9F-FD83-408C-952F-50EE633BE258}" destId="{A3A07C78-80E9-4E6C-97D2-AB39F43FA31C}" srcOrd="0" destOrd="0" presId="urn:microsoft.com/office/officeart/2018/2/layout/IconCircleList"/>
    <dgm:cxn modelId="{E519BF96-2323-4E17-BB95-EB63AA6C46B2}" type="presOf" srcId="{CD3B0F00-7DA3-4E3A-A740-84ED39B36217}" destId="{6584050D-3536-4227-BFB7-F67992842ED0}" srcOrd="0" destOrd="0" presId="urn:microsoft.com/office/officeart/2018/2/layout/IconCircleList"/>
    <dgm:cxn modelId="{0CA0DE98-2749-4BB1-9C8F-4554063DB40B}" type="presOf" srcId="{FAFED2AF-7746-4DAC-80CC-ADE7662C0617}" destId="{6A3E7D8A-4E16-4AF5-9BE0-ABD9EC6F773F}" srcOrd="0" destOrd="0" presId="urn:microsoft.com/office/officeart/2018/2/layout/IconCircleList"/>
    <dgm:cxn modelId="{C7A2C599-73D0-46D1-8E44-D758076E3764}" type="presOf" srcId="{EA168D21-99CD-4D04-AB1E-1F00D4FC7592}" destId="{E5C5D278-DCE1-4DF9-93BF-9594CFC8CA7A}" srcOrd="0" destOrd="0" presId="urn:microsoft.com/office/officeart/2018/2/layout/IconCircleList"/>
    <dgm:cxn modelId="{9A700BCB-F0F4-4BC8-B84C-57E8695D63C8}" type="presOf" srcId="{7FDEE0E7-A522-4A1C-9C95-2EEF7331635F}" destId="{6A7BB1B8-9479-4232-B02B-05CA0AECCBDC}" srcOrd="0" destOrd="0" presId="urn:microsoft.com/office/officeart/2018/2/layout/IconCircleList"/>
    <dgm:cxn modelId="{71C131D5-C06B-4D92-B856-17238CAD7359}" srcId="{10EA7C9F-FD83-408C-952F-50EE633BE258}" destId="{3834085F-C864-42E4-95B3-FCA36706D6B0}" srcOrd="0" destOrd="0" parTransId="{3B00A3EE-8DFD-401B-84A8-2FBF8B8524D4}" sibTransId="{7FDEE0E7-A522-4A1C-9C95-2EEF7331635F}"/>
    <dgm:cxn modelId="{558B7CDA-E3D6-41C3-821A-ABD65806D383}" srcId="{10EA7C9F-FD83-408C-952F-50EE633BE258}" destId="{C752C80C-81AA-4D4B-AF16-A6B4375ADCED}" srcOrd="4" destOrd="0" parTransId="{66B32CD6-EB8F-466D-88A3-E3E991F1B841}" sibTransId="{FAFED2AF-7746-4DAC-80CC-ADE7662C0617}"/>
    <dgm:cxn modelId="{374549E0-8DD9-48C3-A780-9417EE2177BC}" type="presOf" srcId="{56ED8A8D-B740-42E1-B751-ABDB34CF8318}" destId="{10598330-DBED-4C3B-8C9B-CA25194B203A}" srcOrd="0" destOrd="0" presId="urn:microsoft.com/office/officeart/2018/2/layout/IconCircleList"/>
    <dgm:cxn modelId="{E0692DF6-1BCB-4087-BD01-B2D9E947CC80}" type="presOf" srcId="{BA08211F-FEB8-4DE5-B91F-81E917A49499}" destId="{67E82A4C-48DE-471F-8F4F-EA63471477FF}" srcOrd="0" destOrd="0" presId="urn:microsoft.com/office/officeart/2018/2/layout/IconCircleList"/>
    <dgm:cxn modelId="{9361DEFC-DFC0-4E48-92C4-F7E1BECFADE2}" srcId="{10EA7C9F-FD83-408C-952F-50EE633BE258}" destId="{FB98C1F7-C95C-41E6-B2C2-F4B00AAF33CD}" srcOrd="2" destOrd="0" parTransId="{D7A52AEE-E994-42DA-AE78-ADAF839E3A80}" sibTransId="{EA168D21-99CD-4D04-AB1E-1F00D4FC7592}"/>
    <dgm:cxn modelId="{0092B68F-A770-4325-A2E3-56F06E4A6CD8}" type="presParOf" srcId="{A3A07C78-80E9-4E6C-97D2-AB39F43FA31C}" destId="{967153C1-689A-4AA5-868E-D6D4E90BC841}" srcOrd="0" destOrd="0" presId="urn:microsoft.com/office/officeart/2018/2/layout/IconCircleList"/>
    <dgm:cxn modelId="{9C7828DD-32DD-4E87-BBB7-B4822342039D}" type="presParOf" srcId="{967153C1-689A-4AA5-868E-D6D4E90BC841}" destId="{1508E8D0-76E1-44BB-A6A5-E16CC9A17960}" srcOrd="0" destOrd="0" presId="urn:microsoft.com/office/officeart/2018/2/layout/IconCircleList"/>
    <dgm:cxn modelId="{CC1BEC8B-EC73-4FF9-84D7-22F62F4CA185}" type="presParOf" srcId="{1508E8D0-76E1-44BB-A6A5-E16CC9A17960}" destId="{B11A486D-FE97-4971-90C7-F99B49818574}" srcOrd="0" destOrd="0" presId="urn:microsoft.com/office/officeart/2018/2/layout/IconCircleList"/>
    <dgm:cxn modelId="{7B27D893-84DF-4D01-ABAC-A875C6E9526A}" type="presParOf" srcId="{1508E8D0-76E1-44BB-A6A5-E16CC9A17960}" destId="{C2AF1F2E-3703-4630-B107-ECB8D724DB04}" srcOrd="1" destOrd="0" presId="urn:microsoft.com/office/officeart/2018/2/layout/IconCircleList"/>
    <dgm:cxn modelId="{16A70B3C-FAA3-472C-84D7-D3B76C1CF049}" type="presParOf" srcId="{1508E8D0-76E1-44BB-A6A5-E16CC9A17960}" destId="{004DA7FC-8C2C-45DC-A797-45F9A8B9DCF4}" srcOrd="2" destOrd="0" presId="urn:microsoft.com/office/officeart/2018/2/layout/IconCircleList"/>
    <dgm:cxn modelId="{DF125AFF-63B5-4EBA-B918-D9F56095BCE3}" type="presParOf" srcId="{1508E8D0-76E1-44BB-A6A5-E16CC9A17960}" destId="{576DD459-320D-49A9-88D0-9C703674D550}" srcOrd="3" destOrd="0" presId="urn:microsoft.com/office/officeart/2018/2/layout/IconCircleList"/>
    <dgm:cxn modelId="{BC5EDA39-9947-4EB1-8175-2A55037A45D3}" type="presParOf" srcId="{967153C1-689A-4AA5-868E-D6D4E90BC841}" destId="{6A7BB1B8-9479-4232-B02B-05CA0AECCBDC}" srcOrd="1" destOrd="0" presId="urn:microsoft.com/office/officeart/2018/2/layout/IconCircleList"/>
    <dgm:cxn modelId="{FACD6F66-E518-4641-8039-A69901FB3AD6}" type="presParOf" srcId="{967153C1-689A-4AA5-868E-D6D4E90BC841}" destId="{91F9B193-1FCC-4209-9B72-EC2BBC626BA9}" srcOrd="2" destOrd="0" presId="urn:microsoft.com/office/officeart/2018/2/layout/IconCircleList"/>
    <dgm:cxn modelId="{0BFB38F7-6015-414C-B0B5-E50ED1B505EF}" type="presParOf" srcId="{91F9B193-1FCC-4209-9B72-EC2BBC626BA9}" destId="{2C1909B8-874F-4718-A542-CA5CD0669299}" srcOrd="0" destOrd="0" presId="urn:microsoft.com/office/officeart/2018/2/layout/IconCircleList"/>
    <dgm:cxn modelId="{3B3E9B16-5690-497B-87BB-EC21D50F74E7}" type="presParOf" srcId="{91F9B193-1FCC-4209-9B72-EC2BBC626BA9}" destId="{9648F455-A809-46D7-BBD8-256C36FF5844}" srcOrd="1" destOrd="0" presId="urn:microsoft.com/office/officeart/2018/2/layout/IconCircleList"/>
    <dgm:cxn modelId="{ABD524A1-2716-4B42-96F1-1947C3BAAF2C}" type="presParOf" srcId="{91F9B193-1FCC-4209-9B72-EC2BBC626BA9}" destId="{327EEFA3-5BD8-429E-B4B6-C12F7C9AFBB9}" srcOrd="2" destOrd="0" presId="urn:microsoft.com/office/officeart/2018/2/layout/IconCircleList"/>
    <dgm:cxn modelId="{24881824-50EF-4C63-AD34-F9FBACF93693}" type="presParOf" srcId="{91F9B193-1FCC-4209-9B72-EC2BBC626BA9}" destId="{8E7A83E5-EDA4-4F72-B627-B6D97ED30A7E}" srcOrd="3" destOrd="0" presId="urn:microsoft.com/office/officeart/2018/2/layout/IconCircleList"/>
    <dgm:cxn modelId="{92D3B7F4-B423-47FA-815A-76D0BCD36F5B}" type="presParOf" srcId="{967153C1-689A-4AA5-868E-D6D4E90BC841}" destId="{67E82A4C-48DE-471F-8F4F-EA63471477FF}" srcOrd="3" destOrd="0" presId="urn:microsoft.com/office/officeart/2018/2/layout/IconCircleList"/>
    <dgm:cxn modelId="{2C562A6A-E104-4AAF-AC16-057F80C302E8}" type="presParOf" srcId="{967153C1-689A-4AA5-868E-D6D4E90BC841}" destId="{A50FF56C-A6AF-4AF2-9019-5F317884DE24}" srcOrd="4" destOrd="0" presId="urn:microsoft.com/office/officeart/2018/2/layout/IconCircleList"/>
    <dgm:cxn modelId="{8A795203-0757-47DF-8BA1-39470CD64452}" type="presParOf" srcId="{A50FF56C-A6AF-4AF2-9019-5F317884DE24}" destId="{D53D7C79-F215-41C2-AF18-F82B36E5631A}" srcOrd="0" destOrd="0" presId="urn:microsoft.com/office/officeart/2018/2/layout/IconCircleList"/>
    <dgm:cxn modelId="{F1D31E2F-759D-4360-9BE7-EB532C45183D}" type="presParOf" srcId="{A50FF56C-A6AF-4AF2-9019-5F317884DE24}" destId="{84D61A6A-45AD-436C-AF4B-54396089A37D}" srcOrd="1" destOrd="0" presId="urn:microsoft.com/office/officeart/2018/2/layout/IconCircleList"/>
    <dgm:cxn modelId="{F46AA813-7A7B-4CD2-9FA2-E4EF52B79614}" type="presParOf" srcId="{A50FF56C-A6AF-4AF2-9019-5F317884DE24}" destId="{53232EF1-EFEF-479C-B2BF-14A990666E4A}" srcOrd="2" destOrd="0" presId="urn:microsoft.com/office/officeart/2018/2/layout/IconCircleList"/>
    <dgm:cxn modelId="{EE1B7FD4-F518-44DA-9272-3136D2EC23C6}" type="presParOf" srcId="{A50FF56C-A6AF-4AF2-9019-5F317884DE24}" destId="{E269E42E-E97D-46F4-8DC7-2E52D9E48911}" srcOrd="3" destOrd="0" presId="urn:microsoft.com/office/officeart/2018/2/layout/IconCircleList"/>
    <dgm:cxn modelId="{EF324B13-1C3E-46F5-B811-F66610842EE0}" type="presParOf" srcId="{967153C1-689A-4AA5-868E-D6D4E90BC841}" destId="{E5C5D278-DCE1-4DF9-93BF-9594CFC8CA7A}" srcOrd="5" destOrd="0" presId="urn:microsoft.com/office/officeart/2018/2/layout/IconCircleList"/>
    <dgm:cxn modelId="{D2531D5E-7966-4DCD-97EF-9D8A176006CD}" type="presParOf" srcId="{967153C1-689A-4AA5-868E-D6D4E90BC841}" destId="{7B0A2351-7FDC-4597-B9C5-EEC522423E74}" srcOrd="6" destOrd="0" presId="urn:microsoft.com/office/officeart/2018/2/layout/IconCircleList"/>
    <dgm:cxn modelId="{6ED2B407-E41C-4264-9138-FAF96467F698}" type="presParOf" srcId="{7B0A2351-7FDC-4597-B9C5-EEC522423E74}" destId="{735ABBAB-797A-46D5-B337-9ACF42799558}" srcOrd="0" destOrd="0" presId="urn:microsoft.com/office/officeart/2018/2/layout/IconCircleList"/>
    <dgm:cxn modelId="{46D937A1-4A5A-43DB-B51C-9E34E0403E6C}" type="presParOf" srcId="{7B0A2351-7FDC-4597-B9C5-EEC522423E74}" destId="{7CF01DEC-54E4-42A9-84F0-C4B5D6C2A6E7}" srcOrd="1" destOrd="0" presId="urn:microsoft.com/office/officeart/2018/2/layout/IconCircleList"/>
    <dgm:cxn modelId="{ACB59680-D318-4A88-9C2F-4333F9A88CA1}" type="presParOf" srcId="{7B0A2351-7FDC-4597-B9C5-EEC522423E74}" destId="{D5B8F743-E75D-41CD-A40B-8A4DEEAA8B4F}" srcOrd="2" destOrd="0" presId="urn:microsoft.com/office/officeart/2018/2/layout/IconCircleList"/>
    <dgm:cxn modelId="{251958B7-B955-476C-82C5-41FDF4AA985E}" type="presParOf" srcId="{7B0A2351-7FDC-4597-B9C5-EEC522423E74}" destId="{10598330-DBED-4C3B-8C9B-CA25194B203A}" srcOrd="3" destOrd="0" presId="urn:microsoft.com/office/officeart/2018/2/layout/IconCircleList"/>
    <dgm:cxn modelId="{6E1DDDE1-BF37-48D1-8C04-C8A0D6B43551}" type="presParOf" srcId="{967153C1-689A-4AA5-868E-D6D4E90BC841}" destId="{6584050D-3536-4227-BFB7-F67992842ED0}" srcOrd="7" destOrd="0" presId="urn:microsoft.com/office/officeart/2018/2/layout/IconCircleList"/>
    <dgm:cxn modelId="{FB5E973F-66C4-433C-A7BC-69290E468D69}" type="presParOf" srcId="{967153C1-689A-4AA5-868E-D6D4E90BC841}" destId="{154699DC-F785-42DC-8764-80B3DB632C1E}" srcOrd="8" destOrd="0" presId="urn:microsoft.com/office/officeart/2018/2/layout/IconCircleList"/>
    <dgm:cxn modelId="{802B86A8-F573-4811-9499-CB1242DA6801}" type="presParOf" srcId="{154699DC-F785-42DC-8764-80B3DB632C1E}" destId="{BF8F9016-4634-4C48-B18B-ED052E28C3D8}" srcOrd="0" destOrd="0" presId="urn:microsoft.com/office/officeart/2018/2/layout/IconCircleList"/>
    <dgm:cxn modelId="{C190DBD0-AA80-4428-9C54-24925BFFA567}" type="presParOf" srcId="{154699DC-F785-42DC-8764-80B3DB632C1E}" destId="{3527C85F-A4CB-490F-AE47-3CC41D5761AE}" srcOrd="1" destOrd="0" presId="urn:microsoft.com/office/officeart/2018/2/layout/IconCircleList"/>
    <dgm:cxn modelId="{3383B24F-5100-42F4-BCE7-1F953775012E}" type="presParOf" srcId="{154699DC-F785-42DC-8764-80B3DB632C1E}" destId="{06FC62DB-B872-4C6E-8810-BA9EB49016FC}" srcOrd="2" destOrd="0" presId="urn:microsoft.com/office/officeart/2018/2/layout/IconCircleList"/>
    <dgm:cxn modelId="{0B261922-32CE-4000-93A4-C59E4C1FDA13}" type="presParOf" srcId="{154699DC-F785-42DC-8764-80B3DB632C1E}" destId="{9A8DE494-F733-49BE-A60C-C1F9B1EBB1D1}" srcOrd="3" destOrd="0" presId="urn:microsoft.com/office/officeart/2018/2/layout/IconCircleList"/>
    <dgm:cxn modelId="{C4781EFC-D644-4E2B-BAC2-9605DA91F30B}" type="presParOf" srcId="{967153C1-689A-4AA5-868E-D6D4E90BC841}" destId="{6A3E7D8A-4E16-4AF5-9BE0-ABD9EC6F773F}" srcOrd="9" destOrd="0" presId="urn:microsoft.com/office/officeart/2018/2/layout/IconCircleList"/>
    <dgm:cxn modelId="{B1891A06-93DF-4293-879A-BE880714FD79}" type="presParOf" srcId="{967153C1-689A-4AA5-868E-D6D4E90BC841}" destId="{DC607AF2-CCCA-441A-9BFD-9CF8C4E47B4D}" srcOrd="10" destOrd="0" presId="urn:microsoft.com/office/officeart/2018/2/layout/IconCircleList"/>
    <dgm:cxn modelId="{FC24D6E6-8B01-4CBA-89F2-1CF54F29E6BE}" type="presParOf" srcId="{DC607AF2-CCCA-441A-9BFD-9CF8C4E47B4D}" destId="{F8EF916F-F0B8-46D3-B2FF-B86498649C3C}" srcOrd="0" destOrd="0" presId="urn:microsoft.com/office/officeart/2018/2/layout/IconCircleList"/>
    <dgm:cxn modelId="{131FB3C4-A6CC-405E-B3C7-C7B177D68594}" type="presParOf" srcId="{DC607AF2-CCCA-441A-9BFD-9CF8C4E47B4D}" destId="{D16B37C2-EC5E-4542-A361-F7E40FD32004}" srcOrd="1" destOrd="0" presId="urn:microsoft.com/office/officeart/2018/2/layout/IconCircleList"/>
    <dgm:cxn modelId="{CC47C830-E2D9-4E7F-9559-D437AFB2CCC0}" type="presParOf" srcId="{DC607AF2-CCCA-441A-9BFD-9CF8C4E47B4D}" destId="{A60C7786-43AF-4078-A597-3504706ECBEF}" srcOrd="2" destOrd="0" presId="urn:microsoft.com/office/officeart/2018/2/layout/IconCircleList"/>
    <dgm:cxn modelId="{64330DB3-A76A-4420-89FD-3CE423007E77}" type="presParOf" srcId="{DC607AF2-CCCA-441A-9BFD-9CF8C4E47B4D}" destId="{5B595EC3-EE09-4BA6-8032-FA7A335AE5B0}"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1A486D-FE97-4971-90C7-F99B49818574}">
      <dsp:nvSpPr>
        <dsp:cNvPr id="0" name=""/>
        <dsp:cNvSpPr/>
      </dsp:nvSpPr>
      <dsp:spPr>
        <a:xfrm>
          <a:off x="676586" y="10750"/>
          <a:ext cx="640043" cy="64004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AF1F2E-3703-4630-B107-ECB8D724DB04}">
      <dsp:nvSpPr>
        <dsp:cNvPr id="0" name=""/>
        <dsp:cNvSpPr/>
      </dsp:nvSpPr>
      <dsp:spPr>
        <a:xfrm>
          <a:off x="810995" y="145159"/>
          <a:ext cx="371225" cy="3712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6DD459-320D-49A9-88D0-9C703674D550}">
      <dsp:nvSpPr>
        <dsp:cNvPr id="0" name=""/>
        <dsp:cNvSpPr/>
      </dsp:nvSpPr>
      <dsp:spPr>
        <a:xfrm>
          <a:off x="1453781" y="10750"/>
          <a:ext cx="1508673" cy="640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Trees		</a:t>
          </a:r>
        </a:p>
      </dsp:txBody>
      <dsp:txXfrm>
        <a:off x="1453781" y="10750"/>
        <a:ext cx="1508673" cy="640043"/>
      </dsp:txXfrm>
    </dsp:sp>
    <dsp:sp modelId="{2C1909B8-874F-4718-A542-CA5CD0669299}">
      <dsp:nvSpPr>
        <dsp:cNvPr id="0" name=""/>
        <dsp:cNvSpPr/>
      </dsp:nvSpPr>
      <dsp:spPr>
        <a:xfrm>
          <a:off x="3225329" y="10750"/>
          <a:ext cx="640043" cy="64004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48F455-A809-46D7-BBD8-256C36FF5844}">
      <dsp:nvSpPr>
        <dsp:cNvPr id="0" name=""/>
        <dsp:cNvSpPr/>
      </dsp:nvSpPr>
      <dsp:spPr>
        <a:xfrm>
          <a:off x="3359738" y="145159"/>
          <a:ext cx="371225" cy="3712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7A83E5-EDA4-4F72-B627-B6D97ED30A7E}">
      <dsp:nvSpPr>
        <dsp:cNvPr id="0" name=""/>
        <dsp:cNvSpPr/>
      </dsp:nvSpPr>
      <dsp:spPr>
        <a:xfrm>
          <a:off x="4002524" y="10750"/>
          <a:ext cx="1508673" cy="640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Mud		</a:t>
          </a:r>
        </a:p>
      </dsp:txBody>
      <dsp:txXfrm>
        <a:off x="4002524" y="10750"/>
        <a:ext cx="1508673" cy="640043"/>
      </dsp:txXfrm>
    </dsp:sp>
    <dsp:sp modelId="{D53D7C79-F215-41C2-AF18-F82B36E5631A}">
      <dsp:nvSpPr>
        <dsp:cNvPr id="0" name=""/>
        <dsp:cNvSpPr/>
      </dsp:nvSpPr>
      <dsp:spPr>
        <a:xfrm>
          <a:off x="676586" y="1150909"/>
          <a:ext cx="640043" cy="64004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D61A6A-45AD-436C-AF4B-54396089A37D}">
      <dsp:nvSpPr>
        <dsp:cNvPr id="0" name=""/>
        <dsp:cNvSpPr/>
      </dsp:nvSpPr>
      <dsp:spPr>
        <a:xfrm>
          <a:off x="810995" y="1285318"/>
          <a:ext cx="371225" cy="3712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69E42E-E97D-46F4-8DC7-2E52D9E48911}">
      <dsp:nvSpPr>
        <dsp:cNvPr id="0" name=""/>
        <dsp:cNvSpPr/>
      </dsp:nvSpPr>
      <dsp:spPr>
        <a:xfrm>
          <a:off x="1453781" y="1150909"/>
          <a:ext cx="1508673" cy="640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Rocks			                    </a:t>
          </a:r>
        </a:p>
      </dsp:txBody>
      <dsp:txXfrm>
        <a:off x="1453781" y="1150909"/>
        <a:ext cx="1508673" cy="640043"/>
      </dsp:txXfrm>
    </dsp:sp>
    <dsp:sp modelId="{735ABBAB-797A-46D5-B337-9ACF42799558}">
      <dsp:nvSpPr>
        <dsp:cNvPr id="0" name=""/>
        <dsp:cNvSpPr/>
      </dsp:nvSpPr>
      <dsp:spPr>
        <a:xfrm>
          <a:off x="3225329" y="1150909"/>
          <a:ext cx="640043" cy="64004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F01DEC-54E4-42A9-84F0-C4B5D6C2A6E7}">
      <dsp:nvSpPr>
        <dsp:cNvPr id="0" name=""/>
        <dsp:cNvSpPr/>
      </dsp:nvSpPr>
      <dsp:spPr>
        <a:xfrm>
          <a:off x="3359738" y="1285318"/>
          <a:ext cx="371225" cy="37122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598330-DBED-4C3B-8C9B-CA25194B203A}">
      <dsp:nvSpPr>
        <dsp:cNvPr id="0" name=""/>
        <dsp:cNvSpPr/>
      </dsp:nvSpPr>
      <dsp:spPr>
        <a:xfrm>
          <a:off x="4002524" y="1150909"/>
          <a:ext cx="1508673" cy="640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Water</a:t>
          </a:r>
        </a:p>
      </dsp:txBody>
      <dsp:txXfrm>
        <a:off x="4002524" y="1150909"/>
        <a:ext cx="1508673" cy="640043"/>
      </dsp:txXfrm>
    </dsp:sp>
    <dsp:sp modelId="{BF8F9016-4634-4C48-B18B-ED052E28C3D8}">
      <dsp:nvSpPr>
        <dsp:cNvPr id="0" name=""/>
        <dsp:cNvSpPr/>
      </dsp:nvSpPr>
      <dsp:spPr>
        <a:xfrm>
          <a:off x="676586" y="2291069"/>
          <a:ext cx="640043" cy="64004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27C85F-A4CB-490F-AE47-3CC41D5761AE}">
      <dsp:nvSpPr>
        <dsp:cNvPr id="0" name=""/>
        <dsp:cNvSpPr/>
      </dsp:nvSpPr>
      <dsp:spPr>
        <a:xfrm>
          <a:off x="810995" y="2425478"/>
          <a:ext cx="371225" cy="37122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8DE494-F733-49BE-A60C-C1F9B1EBB1D1}">
      <dsp:nvSpPr>
        <dsp:cNvPr id="0" name=""/>
        <dsp:cNvSpPr/>
      </dsp:nvSpPr>
      <dsp:spPr>
        <a:xfrm>
          <a:off x="1453781" y="2291069"/>
          <a:ext cx="1508673" cy="640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Long grass		                 </a:t>
          </a:r>
        </a:p>
      </dsp:txBody>
      <dsp:txXfrm>
        <a:off x="1453781" y="2291069"/>
        <a:ext cx="1508673" cy="640043"/>
      </dsp:txXfrm>
    </dsp:sp>
    <dsp:sp modelId="{F8EF916F-F0B8-46D3-B2FF-B86498649C3C}">
      <dsp:nvSpPr>
        <dsp:cNvPr id="0" name=""/>
        <dsp:cNvSpPr/>
      </dsp:nvSpPr>
      <dsp:spPr>
        <a:xfrm>
          <a:off x="3225329" y="2291069"/>
          <a:ext cx="640043" cy="64004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6B37C2-EC5E-4542-A361-F7E40FD32004}">
      <dsp:nvSpPr>
        <dsp:cNvPr id="0" name=""/>
        <dsp:cNvSpPr/>
      </dsp:nvSpPr>
      <dsp:spPr>
        <a:xfrm>
          <a:off x="3359738" y="2425478"/>
          <a:ext cx="371225" cy="37122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595EC3-EE09-4BA6-8032-FA7A335AE5B0}">
      <dsp:nvSpPr>
        <dsp:cNvPr id="0" name=""/>
        <dsp:cNvSpPr/>
      </dsp:nvSpPr>
      <dsp:spPr>
        <a:xfrm>
          <a:off x="4002524" y="2291069"/>
          <a:ext cx="1508673" cy="640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Sunny places			</a:t>
          </a:r>
        </a:p>
      </dsp:txBody>
      <dsp:txXfrm>
        <a:off x="4002524" y="2291069"/>
        <a:ext cx="1508673" cy="640043"/>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15A70-61F0-CD49-9FCF-DA1885E5045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5F97EEF-7D90-244B-9DBA-72F1C6B09A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CE24C8B-9981-5A4D-91B9-657A144209D1}"/>
              </a:ext>
            </a:extLst>
          </p:cNvPr>
          <p:cNvSpPr>
            <a:spLocks noGrp="1"/>
          </p:cNvSpPr>
          <p:nvPr>
            <p:ph type="dt" sz="half" idx="10"/>
          </p:nvPr>
        </p:nvSpPr>
        <p:spPr/>
        <p:txBody>
          <a:bodyPr/>
          <a:lstStyle/>
          <a:p>
            <a:fld id="{917DDB08-5429-FF40-888C-9B45F6D2E987}" type="datetimeFigureOut">
              <a:rPr lang="en-US" smtClean="0"/>
              <a:t>3/14/2022</a:t>
            </a:fld>
            <a:endParaRPr lang="en-US"/>
          </a:p>
        </p:txBody>
      </p:sp>
      <p:sp>
        <p:nvSpPr>
          <p:cNvPr id="5" name="Footer Placeholder 4">
            <a:extLst>
              <a:ext uri="{FF2B5EF4-FFF2-40B4-BE49-F238E27FC236}">
                <a16:creationId xmlns:a16="http://schemas.microsoft.com/office/drawing/2014/main" id="{F843AD76-D7EC-EF4F-8704-741DF61AE4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A490C6-A3D0-0044-AB6C-980B575C4E2E}"/>
              </a:ext>
            </a:extLst>
          </p:cNvPr>
          <p:cNvSpPr>
            <a:spLocks noGrp="1"/>
          </p:cNvSpPr>
          <p:nvPr>
            <p:ph type="sldNum" sz="quarter" idx="12"/>
          </p:nvPr>
        </p:nvSpPr>
        <p:spPr/>
        <p:txBody>
          <a:bodyPr/>
          <a:lstStyle/>
          <a:p>
            <a:fld id="{69CD45E5-C423-394D-92AA-CF6C7543A00A}" type="slidenum">
              <a:rPr lang="en-US" smtClean="0"/>
              <a:t>‹#›</a:t>
            </a:fld>
            <a:endParaRPr lang="en-US"/>
          </a:p>
        </p:txBody>
      </p:sp>
    </p:spTree>
    <p:extLst>
      <p:ext uri="{BB962C8B-B14F-4D97-AF65-F5344CB8AC3E}">
        <p14:creationId xmlns:p14="http://schemas.microsoft.com/office/powerpoint/2010/main" val="3882757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44A75-5EF5-4649-A981-FBA964C7571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9410FEA-F9E2-C64E-A531-3BB67451F9A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07688A3-2688-3148-8965-F318FF5D0658}"/>
              </a:ext>
            </a:extLst>
          </p:cNvPr>
          <p:cNvSpPr>
            <a:spLocks noGrp="1"/>
          </p:cNvSpPr>
          <p:nvPr>
            <p:ph type="dt" sz="half" idx="10"/>
          </p:nvPr>
        </p:nvSpPr>
        <p:spPr/>
        <p:txBody>
          <a:bodyPr/>
          <a:lstStyle/>
          <a:p>
            <a:fld id="{917DDB08-5429-FF40-888C-9B45F6D2E987}" type="datetimeFigureOut">
              <a:rPr lang="en-US" smtClean="0"/>
              <a:t>3/14/2022</a:t>
            </a:fld>
            <a:endParaRPr lang="en-US"/>
          </a:p>
        </p:txBody>
      </p:sp>
      <p:sp>
        <p:nvSpPr>
          <p:cNvPr id="5" name="Footer Placeholder 4">
            <a:extLst>
              <a:ext uri="{FF2B5EF4-FFF2-40B4-BE49-F238E27FC236}">
                <a16:creationId xmlns:a16="http://schemas.microsoft.com/office/drawing/2014/main" id="{73B4AE11-2C29-DE46-96D3-6DC349A003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34AF0E-0088-9B4E-8EEB-8200F80ED6B0}"/>
              </a:ext>
            </a:extLst>
          </p:cNvPr>
          <p:cNvSpPr>
            <a:spLocks noGrp="1"/>
          </p:cNvSpPr>
          <p:nvPr>
            <p:ph type="sldNum" sz="quarter" idx="12"/>
          </p:nvPr>
        </p:nvSpPr>
        <p:spPr/>
        <p:txBody>
          <a:bodyPr/>
          <a:lstStyle/>
          <a:p>
            <a:fld id="{69CD45E5-C423-394D-92AA-CF6C7543A00A}" type="slidenum">
              <a:rPr lang="en-US" smtClean="0"/>
              <a:t>‹#›</a:t>
            </a:fld>
            <a:endParaRPr lang="en-US"/>
          </a:p>
        </p:txBody>
      </p:sp>
    </p:spTree>
    <p:extLst>
      <p:ext uri="{BB962C8B-B14F-4D97-AF65-F5344CB8AC3E}">
        <p14:creationId xmlns:p14="http://schemas.microsoft.com/office/powerpoint/2010/main" val="3058754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8FE160-38C3-2E46-B195-234C38758DC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1737D62-E3DA-C14A-A54A-8D8BA41AC46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910EC7A-66CC-AD4E-B844-0FCD5DBF1A15}"/>
              </a:ext>
            </a:extLst>
          </p:cNvPr>
          <p:cNvSpPr>
            <a:spLocks noGrp="1"/>
          </p:cNvSpPr>
          <p:nvPr>
            <p:ph type="dt" sz="half" idx="10"/>
          </p:nvPr>
        </p:nvSpPr>
        <p:spPr/>
        <p:txBody>
          <a:bodyPr/>
          <a:lstStyle/>
          <a:p>
            <a:fld id="{917DDB08-5429-FF40-888C-9B45F6D2E987}" type="datetimeFigureOut">
              <a:rPr lang="en-US" smtClean="0"/>
              <a:t>3/14/2022</a:t>
            </a:fld>
            <a:endParaRPr lang="en-US"/>
          </a:p>
        </p:txBody>
      </p:sp>
      <p:sp>
        <p:nvSpPr>
          <p:cNvPr id="5" name="Footer Placeholder 4">
            <a:extLst>
              <a:ext uri="{FF2B5EF4-FFF2-40B4-BE49-F238E27FC236}">
                <a16:creationId xmlns:a16="http://schemas.microsoft.com/office/drawing/2014/main" id="{254918DE-8D6D-074A-A153-5BFD78B20F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523008-5E70-2F47-907B-213214B0732B}"/>
              </a:ext>
            </a:extLst>
          </p:cNvPr>
          <p:cNvSpPr>
            <a:spLocks noGrp="1"/>
          </p:cNvSpPr>
          <p:nvPr>
            <p:ph type="sldNum" sz="quarter" idx="12"/>
          </p:nvPr>
        </p:nvSpPr>
        <p:spPr/>
        <p:txBody>
          <a:bodyPr/>
          <a:lstStyle/>
          <a:p>
            <a:fld id="{69CD45E5-C423-394D-92AA-CF6C7543A00A}" type="slidenum">
              <a:rPr lang="en-US" smtClean="0"/>
              <a:t>‹#›</a:t>
            </a:fld>
            <a:endParaRPr lang="en-US"/>
          </a:p>
        </p:txBody>
      </p:sp>
    </p:spTree>
    <p:extLst>
      <p:ext uri="{BB962C8B-B14F-4D97-AF65-F5344CB8AC3E}">
        <p14:creationId xmlns:p14="http://schemas.microsoft.com/office/powerpoint/2010/main" val="619360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E92C4-0AD8-2640-AA42-08BE3ECFA8D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928ECA9-4507-6546-A092-35B2C0214B5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C252ADB-1006-0842-8B71-17022B7D7321}"/>
              </a:ext>
            </a:extLst>
          </p:cNvPr>
          <p:cNvSpPr>
            <a:spLocks noGrp="1"/>
          </p:cNvSpPr>
          <p:nvPr>
            <p:ph type="dt" sz="half" idx="10"/>
          </p:nvPr>
        </p:nvSpPr>
        <p:spPr/>
        <p:txBody>
          <a:bodyPr/>
          <a:lstStyle/>
          <a:p>
            <a:fld id="{917DDB08-5429-FF40-888C-9B45F6D2E987}" type="datetimeFigureOut">
              <a:rPr lang="en-US" smtClean="0"/>
              <a:t>3/14/2022</a:t>
            </a:fld>
            <a:endParaRPr lang="en-US"/>
          </a:p>
        </p:txBody>
      </p:sp>
      <p:sp>
        <p:nvSpPr>
          <p:cNvPr id="5" name="Footer Placeholder 4">
            <a:extLst>
              <a:ext uri="{FF2B5EF4-FFF2-40B4-BE49-F238E27FC236}">
                <a16:creationId xmlns:a16="http://schemas.microsoft.com/office/drawing/2014/main" id="{1399EF63-68D4-A943-846F-391E16BB31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5248E2-8DE3-134E-910C-693CC515E2EF}"/>
              </a:ext>
            </a:extLst>
          </p:cNvPr>
          <p:cNvSpPr>
            <a:spLocks noGrp="1"/>
          </p:cNvSpPr>
          <p:nvPr>
            <p:ph type="sldNum" sz="quarter" idx="12"/>
          </p:nvPr>
        </p:nvSpPr>
        <p:spPr/>
        <p:txBody>
          <a:bodyPr/>
          <a:lstStyle/>
          <a:p>
            <a:fld id="{69CD45E5-C423-394D-92AA-CF6C7543A00A}" type="slidenum">
              <a:rPr lang="en-US" smtClean="0"/>
              <a:t>‹#›</a:t>
            </a:fld>
            <a:endParaRPr lang="en-US"/>
          </a:p>
        </p:txBody>
      </p:sp>
    </p:spTree>
    <p:extLst>
      <p:ext uri="{BB962C8B-B14F-4D97-AF65-F5344CB8AC3E}">
        <p14:creationId xmlns:p14="http://schemas.microsoft.com/office/powerpoint/2010/main" val="73324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4E25C-2275-2049-A1FA-FDFD55B6987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3BA77CD-861A-F245-935C-FE67783A1E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C3820D3-FACD-CA47-A8E8-B76E108CAC1A}"/>
              </a:ext>
            </a:extLst>
          </p:cNvPr>
          <p:cNvSpPr>
            <a:spLocks noGrp="1"/>
          </p:cNvSpPr>
          <p:nvPr>
            <p:ph type="dt" sz="half" idx="10"/>
          </p:nvPr>
        </p:nvSpPr>
        <p:spPr/>
        <p:txBody>
          <a:bodyPr/>
          <a:lstStyle/>
          <a:p>
            <a:fld id="{917DDB08-5429-FF40-888C-9B45F6D2E987}" type="datetimeFigureOut">
              <a:rPr lang="en-US" smtClean="0"/>
              <a:t>3/14/2022</a:t>
            </a:fld>
            <a:endParaRPr lang="en-US"/>
          </a:p>
        </p:txBody>
      </p:sp>
      <p:sp>
        <p:nvSpPr>
          <p:cNvPr id="5" name="Footer Placeholder 4">
            <a:extLst>
              <a:ext uri="{FF2B5EF4-FFF2-40B4-BE49-F238E27FC236}">
                <a16:creationId xmlns:a16="http://schemas.microsoft.com/office/drawing/2014/main" id="{C9F617A6-C5D1-244B-AD46-2B944D60A4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12D78E-03A1-D141-AAF6-21D13E8B17ED}"/>
              </a:ext>
            </a:extLst>
          </p:cNvPr>
          <p:cNvSpPr>
            <a:spLocks noGrp="1"/>
          </p:cNvSpPr>
          <p:nvPr>
            <p:ph type="sldNum" sz="quarter" idx="12"/>
          </p:nvPr>
        </p:nvSpPr>
        <p:spPr/>
        <p:txBody>
          <a:bodyPr/>
          <a:lstStyle/>
          <a:p>
            <a:fld id="{69CD45E5-C423-394D-92AA-CF6C7543A00A}" type="slidenum">
              <a:rPr lang="en-US" smtClean="0"/>
              <a:t>‹#›</a:t>
            </a:fld>
            <a:endParaRPr lang="en-US"/>
          </a:p>
        </p:txBody>
      </p:sp>
    </p:spTree>
    <p:extLst>
      <p:ext uri="{BB962C8B-B14F-4D97-AF65-F5344CB8AC3E}">
        <p14:creationId xmlns:p14="http://schemas.microsoft.com/office/powerpoint/2010/main" val="2410106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0CF6C-00A5-164A-97E7-27B7855044D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EFF36DC-B972-CA4B-BB99-BA280D5175C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B487C1C-46A5-5A43-BBAF-227C056D044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DD0C1C0-F49B-1F4B-9E0B-BA3223071BA5}"/>
              </a:ext>
            </a:extLst>
          </p:cNvPr>
          <p:cNvSpPr>
            <a:spLocks noGrp="1"/>
          </p:cNvSpPr>
          <p:nvPr>
            <p:ph type="dt" sz="half" idx="10"/>
          </p:nvPr>
        </p:nvSpPr>
        <p:spPr/>
        <p:txBody>
          <a:bodyPr/>
          <a:lstStyle/>
          <a:p>
            <a:fld id="{917DDB08-5429-FF40-888C-9B45F6D2E987}" type="datetimeFigureOut">
              <a:rPr lang="en-US" smtClean="0"/>
              <a:t>3/14/2022</a:t>
            </a:fld>
            <a:endParaRPr lang="en-US"/>
          </a:p>
        </p:txBody>
      </p:sp>
      <p:sp>
        <p:nvSpPr>
          <p:cNvPr id="6" name="Footer Placeholder 5">
            <a:extLst>
              <a:ext uri="{FF2B5EF4-FFF2-40B4-BE49-F238E27FC236}">
                <a16:creationId xmlns:a16="http://schemas.microsoft.com/office/drawing/2014/main" id="{CECDE05F-0FA2-1140-A4CB-5457D252D0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B1804D-C98F-9F47-8935-F06C651C13C0}"/>
              </a:ext>
            </a:extLst>
          </p:cNvPr>
          <p:cNvSpPr>
            <a:spLocks noGrp="1"/>
          </p:cNvSpPr>
          <p:nvPr>
            <p:ph type="sldNum" sz="quarter" idx="12"/>
          </p:nvPr>
        </p:nvSpPr>
        <p:spPr/>
        <p:txBody>
          <a:bodyPr/>
          <a:lstStyle/>
          <a:p>
            <a:fld id="{69CD45E5-C423-394D-92AA-CF6C7543A00A}" type="slidenum">
              <a:rPr lang="en-US" smtClean="0"/>
              <a:t>‹#›</a:t>
            </a:fld>
            <a:endParaRPr lang="en-US"/>
          </a:p>
        </p:txBody>
      </p:sp>
    </p:spTree>
    <p:extLst>
      <p:ext uri="{BB962C8B-B14F-4D97-AF65-F5344CB8AC3E}">
        <p14:creationId xmlns:p14="http://schemas.microsoft.com/office/powerpoint/2010/main" val="1631514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94C4E-95C7-A44C-A659-607409A20FD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EF12CD9-B915-BC46-B5BC-3822964B8C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8D8A158-74FA-A24E-BB15-60621EF2882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973841D-23DC-BC48-91E5-EE4586975B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0F62783-DB05-474C-90E1-C279A3248B5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BF9FC59-CB4B-AA4A-85FE-6289F19DC9D0}"/>
              </a:ext>
            </a:extLst>
          </p:cNvPr>
          <p:cNvSpPr>
            <a:spLocks noGrp="1"/>
          </p:cNvSpPr>
          <p:nvPr>
            <p:ph type="dt" sz="half" idx="10"/>
          </p:nvPr>
        </p:nvSpPr>
        <p:spPr/>
        <p:txBody>
          <a:bodyPr/>
          <a:lstStyle/>
          <a:p>
            <a:fld id="{917DDB08-5429-FF40-888C-9B45F6D2E987}" type="datetimeFigureOut">
              <a:rPr lang="en-US" smtClean="0"/>
              <a:t>3/14/2022</a:t>
            </a:fld>
            <a:endParaRPr lang="en-US"/>
          </a:p>
        </p:txBody>
      </p:sp>
      <p:sp>
        <p:nvSpPr>
          <p:cNvPr id="8" name="Footer Placeholder 7">
            <a:extLst>
              <a:ext uri="{FF2B5EF4-FFF2-40B4-BE49-F238E27FC236}">
                <a16:creationId xmlns:a16="http://schemas.microsoft.com/office/drawing/2014/main" id="{6C827FCA-4CF7-B147-BFA4-9F8C57169D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B6CD5C-87D8-BF4E-8FD9-B65787944624}"/>
              </a:ext>
            </a:extLst>
          </p:cNvPr>
          <p:cNvSpPr>
            <a:spLocks noGrp="1"/>
          </p:cNvSpPr>
          <p:nvPr>
            <p:ph type="sldNum" sz="quarter" idx="12"/>
          </p:nvPr>
        </p:nvSpPr>
        <p:spPr/>
        <p:txBody>
          <a:bodyPr/>
          <a:lstStyle/>
          <a:p>
            <a:fld id="{69CD45E5-C423-394D-92AA-CF6C7543A00A}" type="slidenum">
              <a:rPr lang="en-US" smtClean="0"/>
              <a:t>‹#›</a:t>
            </a:fld>
            <a:endParaRPr lang="en-US"/>
          </a:p>
        </p:txBody>
      </p:sp>
    </p:spTree>
    <p:extLst>
      <p:ext uri="{BB962C8B-B14F-4D97-AF65-F5344CB8AC3E}">
        <p14:creationId xmlns:p14="http://schemas.microsoft.com/office/powerpoint/2010/main" val="407630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F46A2-1047-204D-99E5-7F479ED6233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DFCFDDE-6555-9742-BD35-36181827C428}"/>
              </a:ext>
            </a:extLst>
          </p:cNvPr>
          <p:cNvSpPr>
            <a:spLocks noGrp="1"/>
          </p:cNvSpPr>
          <p:nvPr>
            <p:ph type="dt" sz="half" idx="10"/>
          </p:nvPr>
        </p:nvSpPr>
        <p:spPr/>
        <p:txBody>
          <a:bodyPr/>
          <a:lstStyle/>
          <a:p>
            <a:fld id="{917DDB08-5429-FF40-888C-9B45F6D2E987}" type="datetimeFigureOut">
              <a:rPr lang="en-US" smtClean="0"/>
              <a:t>3/14/2022</a:t>
            </a:fld>
            <a:endParaRPr lang="en-US"/>
          </a:p>
        </p:txBody>
      </p:sp>
      <p:sp>
        <p:nvSpPr>
          <p:cNvPr id="4" name="Footer Placeholder 3">
            <a:extLst>
              <a:ext uri="{FF2B5EF4-FFF2-40B4-BE49-F238E27FC236}">
                <a16:creationId xmlns:a16="http://schemas.microsoft.com/office/drawing/2014/main" id="{54EDDDF0-7B8D-2C4C-B379-3F20560F18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EA2241-2C79-7541-B50B-CA0AD079DC3E}"/>
              </a:ext>
            </a:extLst>
          </p:cNvPr>
          <p:cNvSpPr>
            <a:spLocks noGrp="1"/>
          </p:cNvSpPr>
          <p:nvPr>
            <p:ph type="sldNum" sz="quarter" idx="12"/>
          </p:nvPr>
        </p:nvSpPr>
        <p:spPr/>
        <p:txBody>
          <a:bodyPr/>
          <a:lstStyle/>
          <a:p>
            <a:fld id="{69CD45E5-C423-394D-92AA-CF6C7543A00A}" type="slidenum">
              <a:rPr lang="en-US" smtClean="0"/>
              <a:t>‹#›</a:t>
            </a:fld>
            <a:endParaRPr lang="en-US"/>
          </a:p>
        </p:txBody>
      </p:sp>
    </p:spTree>
    <p:extLst>
      <p:ext uri="{BB962C8B-B14F-4D97-AF65-F5344CB8AC3E}">
        <p14:creationId xmlns:p14="http://schemas.microsoft.com/office/powerpoint/2010/main" val="2269927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D73BBF-9A45-6A47-899C-959ECADB55D4}"/>
              </a:ext>
            </a:extLst>
          </p:cNvPr>
          <p:cNvSpPr>
            <a:spLocks noGrp="1"/>
          </p:cNvSpPr>
          <p:nvPr>
            <p:ph type="dt" sz="half" idx="10"/>
          </p:nvPr>
        </p:nvSpPr>
        <p:spPr/>
        <p:txBody>
          <a:bodyPr/>
          <a:lstStyle/>
          <a:p>
            <a:fld id="{917DDB08-5429-FF40-888C-9B45F6D2E987}" type="datetimeFigureOut">
              <a:rPr lang="en-US" smtClean="0"/>
              <a:t>3/14/2022</a:t>
            </a:fld>
            <a:endParaRPr lang="en-US"/>
          </a:p>
        </p:txBody>
      </p:sp>
      <p:sp>
        <p:nvSpPr>
          <p:cNvPr id="3" name="Footer Placeholder 2">
            <a:extLst>
              <a:ext uri="{FF2B5EF4-FFF2-40B4-BE49-F238E27FC236}">
                <a16:creationId xmlns:a16="http://schemas.microsoft.com/office/drawing/2014/main" id="{1ED13E51-13BF-1D4A-92AE-F077B0C988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2BDAFC-3674-4B47-A11B-C884985DB004}"/>
              </a:ext>
            </a:extLst>
          </p:cNvPr>
          <p:cNvSpPr>
            <a:spLocks noGrp="1"/>
          </p:cNvSpPr>
          <p:nvPr>
            <p:ph type="sldNum" sz="quarter" idx="12"/>
          </p:nvPr>
        </p:nvSpPr>
        <p:spPr/>
        <p:txBody>
          <a:bodyPr/>
          <a:lstStyle/>
          <a:p>
            <a:fld id="{69CD45E5-C423-394D-92AA-CF6C7543A00A}" type="slidenum">
              <a:rPr lang="en-US" smtClean="0"/>
              <a:t>‹#›</a:t>
            </a:fld>
            <a:endParaRPr lang="en-US"/>
          </a:p>
        </p:txBody>
      </p:sp>
    </p:spTree>
    <p:extLst>
      <p:ext uri="{BB962C8B-B14F-4D97-AF65-F5344CB8AC3E}">
        <p14:creationId xmlns:p14="http://schemas.microsoft.com/office/powerpoint/2010/main" val="297719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FC17D-929E-E74A-AA36-A529A355F11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7E98327-3766-A743-A2B9-E0C0CB8EDE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FFA7C95-8AD3-FC45-88A3-5BD900AC33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8EC7B38-5B5A-B649-9991-58B6E3EB481C}"/>
              </a:ext>
            </a:extLst>
          </p:cNvPr>
          <p:cNvSpPr>
            <a:spLocks noGrp="1"/>
          </p:cNvSpPr>
          <p:nvPr>
            <p:ph type="dt" sz="half" idx="10"/>
          </p:nvPr>
        </p:nvSpPr>
        <p:spPr/>
        <p:txBody>
          <a:bodyPr/>
          <a:lstStyle/>
          <a:p>
            <a:fld id="{917DDB08-5429-FF40-888C-9B45F6D2E987}" type="datetimeFigureOut">
              <a:rPr lang="en-US" smtClean="0"/>
              <a:t>3/14/2022</a:t>
            </a:fld>
            <a:endParaRPr lang="en-US"/>
          </a:p>
        </p:txBody>
      </p:sp>
      <p:sp>
        <p:nvSpPr>
          <p:cNvPr id="6" name="Footer Placeholder 5">
            <a:extLst>
              <a:ext uri="{FF2B5EF4-FFF2-40B4-BE49-F238E27FC236}">
                <a16:creationId xmlns:a16="http://schemas.microsoft.com/office/drawing/2014/main" id="{2AEE5F53-1E8F-3D40-A643-D64B99176C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4F1280-E1FD-C344-84EF-3A3FC635B057}"/>
              </a:ext>
            </a:extLst>
          </p:cNvPr>
          <p:cNvSpPr>
            <a:spLocks noGrp="1"/>
          </p:cNvSpPr>
          <p:nvPr>
            <p:ph type="sldNum" sz="quarter" idx="12"/>
          </p:nvPr>
        </p:nvSpPr>
        <p:spPr/>
        <p:txBody>
          <a:bodyPr/>
          <a:lstStyle/>
          <a:p>
            <a:fld id="{69CD45E5-C423-394D-92AA-CF6C7543A00A}" type="slidenum">
              <a:rPr lang="en-US" smtClean="0"/>
              <a:t>‹#›</a:t>
            </a:fld>
            <a:endParaRPr lang="en-US"/>
          </a:p>
        </p:txBody>
      </p:sp>
    </p:spTree>
    <p:extLst>
      <p:ext uri="{BB962C8B-B14F-4D97-AF65-F5344CB8AC3E}">
        <p14:creationId xmlns:p14="http://schemas.microsoft.com/office/powerpoint/2010/main" val="3854206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47751-22DD-CC43-8412-71E9F518A03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3EF5BAF-9987-584D-AC97-074703E747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D8D68E-B3DA-2342-B87D-9A87BBF47E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640461D-6491-EC42-A1FF-34CAA0714B21}"/>
              </a:ext>
            </a:extLst>
          </p:cNvPr>
          <p:cNvSpPr>
            <a:spLocks noGrp="1"/>
          </p:cNvSpPr>
          <p:nvPr>
            <p:ph type="dt" sz="half" idx="10"/>
          </p:nvPr>
        </p:nvSpPr>
        <p:spPr/>
        <p:txBody>
          <a:bodyPr/>
          <a:lstStyle/>
          <a:p>
            <a:fld id="{917DDB08-5429-FF40-888C-9B45F6D2E987}" type="datetimeFigureOut">
              <a:rPr lang="en-US" smtClean="0"/>
              <a:t>3/14/2022</a:t>
            </a:fld>
            <a:endParaRPr lang="en-US"/>
          </a:p>
        </p:txBody>
      </p:sp>
      <p:sp>
        <p:nvSpPr>
          <p:cNvPr id="6" name="Footer Placeholder 5">
            <a:extLst>
              <a:ext uri="{FF2B5EF4-FFF2-40B4-BE49-F238E27FC236}">
                <a16:creationId xmlns:a16="http://schemas.microsoft.com/office/drawing/2014/main" id="{570A5DD9-49A6-A74F-A68B-5CEB00B552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68790C-0549-0D4C-B4FB-E94BDEA40E8C}"/>
              </a:ext>
            </a:extLst>
          </p:cNvPr>
          <p:cNvSpPr>
            <a:spLocks noGrp="1"/>
          </p:cNvSpPr>
          <p:nvPr>
            <p:ph type="sldNum" sz="quarter" idx="12"/>
          </p:nvPr>
        </p:nvSpPr>
        <p:spPr/>
        <p:txBody>
          <a:bodyPr/>
          <a:lstStyle/>
          <a:p>
            <a:fld id="{69CD45E5-C423-394D-92AA-CF6C7543A00A}" type="slidenum">
              <a:rPr lang="en-US" smtClean="0"/>
              <a:t>‹#›</a:t>
            </a:fld>
            <a:endParaRPr lang="en-US"/>
          </a:p>
        </p:txBody>
      </p:sp>
    </p:spTree>
    <p:extLst>
      <p:ext uri="{BB962C8B-B14F-4D97-AF65-F5344CB8AC3E}">
        <p14:creationId xmlns:p14="http://schemas.microsoft.com/office/powerpoint/2010/main" val="769247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2B76F3-7088-C949-A890-D1561B4955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BC0F2D1-59A2-B54F-B655-FC29BF54D9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F9D8686-2CE6-4547-9E4B-965A520769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7DDB08-5429-FF40-888C-9B45F6D2E987}" type="datetimeFigureOut">
              <a:rPr lang="en-US" smtClean="0"/>
              <a:t>3/14/2022</a:t>
            </a:fld>
            <a:endParaRPr lang="en-US"/>
          </a:p>
        </p:txBody>
      </p:sp>
      <p:sp>
        <p:nvSpPr>
          <p:cNvPr id="5" name="Footer Placeholder 4">
            <a:extLst>
              <a:ext uri="{FF2B5EF4-FFF2-40B4-BE49-F238E27FC236}">
                <a16:creationId xmlns:a16="http://schemas.microsoft.com/office/drawing/2014/main" id="{04DEB894-5A14-EC42-A2B5-DD4DD9BDBC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EB6926-D349-EA45-B6E5-15AEC04D96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CD45E5-C423-394D-92AA-CF6C7543A00A}" type="slidenum">
              <a:rPr lang="en-US" smtClean="0"/>
              <a:t>‹#›</a:t>
            </a:fld>
            <a:endParaRPr lang="en-US"/>
          </a:p>
        </p:txBody>
      </p:sp>
    </p:spTree>
    <p:extLst>
      <p:ext uri="{BB962C8B-B14F-4D97-AF65-F5344CB8AC3E}">
        <p14:creationId xmlns:p14="http://schemas.microsoft.com/office/powerpoint/2010/main" val="4042334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B7242A-EE45-3044-BB6D-4F9A933C1956}"/>
              </a:ext>
            </a:extLst>
          </p:cNvPr>
          <p:cNvSpPr>
            <a:spLocks noGrp="1"/>
          </p:cNvSpPr>
          <p:nvPr>
            <p:ph type="ctrTitle"/>
          </p:nvPr>
        </p:nvSpPr>
        <p:spPr>
          <a:xfrm>
            <a:off x="1028700" y="1967266"/>
            <a:ext cx="2628900" cy="2547257"/>
          </a:xfrm>
          <a:noFill/>
        </p:spPr>
        <p:txBody>
          <a:bodyPr vert="horz" lIns="91440" tIns="45720" rIns="91440" bIns="45720" rtlCol="0" anchor="ctr">
            <a:normAutofit/>
          </a:bodyPr>
          <a:lstStyle/>
          <a:p>
            <a:r>
              <a:rPr lang="en-US" sz="3600" kern="1200" dirty="0">
                <a:solidFill>
                  <a:srgbClr val="FFFFFF"/>
                </a:solidFill>
                <a:latin typeface="+mj-lt"/>
                <a:ea typeface="+mj-ea"/>
                <a:cs typeface="+mj-cs"/>
              </a:rPr>
              <a:t>Super worm STEM Trail</a:t>
            </a:r>
            <a:br>
              <a:rPr lang="en-US" sz="3600" kern="1200" dirty="0">
                <a:solidFill>
                  <a:srgbClr val="FFFFFF"/>
                </a:solidFill>
                <a:latin typeface="+mj-lt"/>
                <a:ea typeface="+mj-ea"/>
                <a:cs typeface="+mj-cs"/>
              </a:rPr>
            </a:br>
            <a:br>
              <a:rPr lang="en-US" sz="3600" kern="1200" dirty="0">
                <a:solidFill>
                  <a:srgbClr val="FFFFFF"/>
                </a:solidFill>
                <a:latin typeface="+mj-lt"/>
                <a:ea typeface="+mj-ea"/>
                <a:cs typeface="+mj-cs"/>
              </a:rPr>
            </a:br>
            <a:r>
              <a:rPr lang="en-US" sz="2700" kern="1200" dirty="0">
                <a:solidFill>
                  <a:srgbClr val="FFFFFF"/>
                </a:solidFill>
                <a:latin typeface="+mj-lt"/>
                <a:ea typeface="+mj-ea"/>
                <a:cs typeface="+mj-cs"/>
              </a:rPr>
              <a:t>By Emma Brown</a:t>
            </a:r>
            <a:br>
              <a:rPr lang="en-US" sz="2700" kern="1200" dirty="0">
                <a:solidFill>
                  <a:srgbClr val="FFFFFF"/>
                </a:solidFill>
                <a:latin typeface="+mj-lt"/>
                <a:ea typeface="+mj-ea"/>
                <a:cs typeface="+mj-cs"/>
              </a:rPr>
            </a:br>
            <a:r>
              <a:rPr lang="en-US" sz="2700" kern="1200" dirty="0">
                <a:solidFill>
                  <a:srgbClr val="FFFFFF"/>
                </a:solidFill>
                <a:latin typeface="+mj-lt"/>
                <a:ea typeface="+mj-ea"/>
                <a:cs typeface="+mj-cs"/>
              </a:rPr>
              <a:t>NAC STEM Team</a:t>
            </a:r>
          </a:p>
        </p:txBody>
      </p:sp>
      <p:pic>
        <p:nvPicPr>
          <p:cNvPr id="1030" name="Picture 6" descr="Axel Scheffler&amp;#39;s official website | Superworm">
            <a:extLst>
              <a:ext uri="{FF2B5EF4-FFF2-40B4-BE49-F238E27FC236}">
                <a16:creationId xmlns:a16="http://schemas.microsoft.com/office/drawing/2014/main" id="{F8D93616-A8FE-AB41-877A-D784C6CE44E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77316" y="1503812"/>
            <a:ext cx="6780700" cy="3848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954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2" name="Rectangle 7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A2F386-0F29-1C44-8A61-DF1CF71F1B83}"/>
              </a:ext>
            </a:extLst>
          </p:cNvPr>
          <p:cNvSpPr>
            <a:spLocks noGrp="1"/>
          </p:cNvSpPr>
          <p:nvPr>
            <p:ph type="title"/>
          </p:nvPr>
        </p:nvSpPr>
        <p:spPr>
          <a:xfrm>
            <a:off x="640080" y="325369"/>
            <a:ext cx="4368602" cy="1956841"/>
          </a:xfrm>
        </p:spPr>
        <p:txBody>
          <a:bodyPr vert="horz" lIns="91440" tIns="45720" rIns="91440" bIns="45720" rtlCol="0" anchor="b">
            <a:normAutofit/>
          </a:bodyPr>
          <a:lstStyle/>
          <a:p>
            <a:pPr algn="ctr"/>
            <a:r>
              <a:rPr lang="en-US" sz="5400" dirty="0"/>
              <a:t>8.Stick worm craft.</a:t>
            </a:r>
          </a:p>
        </p:txBody>
      </p:sp>
      <p:sp>
        <p:nvSpPr>
          <p:cNvPr id="71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D6DCE0A-015C-2747-BF9C-1A6843EF1DFC}"/>
              </a:ext>
            </a:extLst>
          </p:cNvPr>
          <p:cNvSpPr txBox="1"/>
          <p:nvPr/>
        </p:nvSpPr>
        <p:spPr>
          <a:xfrm>
            <a:off x="640080" y="3520439"/>
            <a:ext cx="4243589" cy="267312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400" dirty="0"/>
              <a:t>Use stones, sticks, leaves to make a super worm.</a:t>
            </a:r>
          </a:p>
          <a:p>
            <a:pPr indent="-228600">
              <a:lnSpc>
                <a:spcPct val="90000"/>
              </a:lnSpc>
              <a:spcAft>
                <a:spcPts val="600"/>
              </a:spcAft>
              <a:buFont typeface="Arial" panose="020B0604020202020204" pitchFamily="34" charset="0"/>
              <a:buChar char="•"/>
            </a:pPr>
            <a:r>
              <a:rPr lang="en-US" sz="2400" dirty="0"/>
              <a:t>Can you make a worm as long as a stick?</a:t>
            </a:r>
          </a:p>
          <a:p>
            <a:pPr indent="-228600">
              <a:lnSpc>
                <a:spcPct val="90000"/>
              </a:lnSpc>
              <a:spcAft>
                <a:spcPts val="600"/>
              </a:spcAft>
              <a:buFont typeface="Arial" panose="020B0604020202020204" pitchFamily="34" charset="0"/>
              <a:buChar char="•"/>
            </a:pPr>
            <a:r>
              <a:rPr lang="en-US" sz="2400" dirty="0"/>
              <a:t>Can you make a worm as wide as a stone?</a:t>
            </a:r>
          </a:p>
        </p:txBody>
      </p:sp>
      <p:pic>
        <p:nvPicPr>
          <p:cNvPr id="7170" name="Picture 2" descr="Creative Gift Ideas for many Occassions | Worm crafts, Twig crafts, Crafts  for kids">
            <a:extLst>
              <a:ext uri="{FF2B5EF4-FFF2-40B4-BE49-F238E27FC236}">
                <a16:creationId xmlns:a16="http://schemas.microsoft.com/office/drawing/2014/main" id="{4BD1CAA8-6D84-6047-BA5A-8B101F11E4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508" r="8265"/>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298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7235AA-F40A-CA4A-B439-B4298FF7699B}"/>
              </a:ext>
            </a:extLst>
          </p:cNvPr>
          <p:cNvSpPr>
            <a:spLocks noGrp="1"/>
          </p:cNvSpPr>
          <p:nvPr>
            <p:ph type="title"/>
          </p:nvPr>
        </p:nvSpPr>
        <p:spPr>
          <a:xfrm>
            <a:off x="630936" y="639520"/>
            <a:ext cx="3429000" cy="1719072"/>
          </a:xfrm>
        </p:spPr>
        <p:txBody>
          <a:bodyPr anchor="b">
            <a:normAutofit/>
          </a:bodyPr>
          <a:lstStyle/>
          <a:p>
            <a:r>
              <a:rPr lang="en-US" sz="2200" dirty="0"/>
              <a:t>10. Potions</a:t>
            </a:r>
            <a:br>
              <a:rPr lang="en-US" sz="2200" dirty="0"/>
            </a:br>
            <a:r>
              <a:rPr lang="en-US" sz="2200" i="1" dirty="0"/>
              <a:t>“The wizard waves his magic flower, now, </a:t>
            </a:r>
            <a:r>
              <a:rPr lang="en-US" sz="2200" i="1" dirty="0" err="1"/>
              <a:t>superworm</a:t>
            </a:r>
            <a:r>
              <a:rPr lang="en-US" sz="2200" i="1" dirty="0"/>
              <a:t> you’re in my power”</a:t>
            </a:r>
            <a:endParaRPr lang="en-US" sz="2200" dirty="0"/>
          </a:p>
        </p:txBody>
      </p:sp>
      <p:sp>
        <p:nvSpPr>
          <p:cNvPr id="7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F4D8950-D6ED-7243-8881-C428E030A7A1}"/>
              </a:ext>
            </a:extLst>
          </p:cNvPr>
          <p:cNvSpPr>
            <a:spLocks noGrp="1"/>
          </p:cNvSpPr>
          <p:nvPr>
            <p:ph idx="1"/>
          </p:nvPr>
        </p:nvSpPr>
        <p:spPr>
          <a:xfrm>
            <a:off x="630936" y="2807208"/>
            <a:ext cx="3429000" cy="3410712"/>
          </a:xfrm>
        </p:spPr>
        <p:txBody>
          <a:bodyPr anchor="t">
            <a:normAutofit/>
          </a:bodyPr>
          <a:lstStyle/>
          <a:p>
            <a:r>
              <a:rPr lang="en-US" sz="1700" dirty="0"/>
              <a:t>Create a potion. Use a container , add some water. Put is leaves and soil </a:t>
            </a:r>
            <a:r>
              <a:rPr lang="en-US" sz="1700" dirty="0" err="1"/>
              <a:t>etc</a:t>
            </a:r>
            <a:r>
              <a:rPr lang="en-US" sz="1700" dirty="0"/>
              <a:t>, mix with a stick and chant your magic rhyme.</a:t>
            </a:r>
          </a:p>
          <a:p>
            <a:endParaRPr lang="en-US" sz="1700" dirty="0"/>
          </a:p>
          <a:p>
            <a:r>
              <a:rPr lang="en-US" sz="1700" dirty="0">
                <a:solidFill>
                  <a:srgbClr val="FF0000"/>
                </a:solidFill>
              </a:rPr>
              <a:t>DANGER- there are lots of poisonous plants around us that can be harmful. Nettles can sting- ouch!, berries can make you very sick, mushrooms can be very harmful. Always ask an adult before touching or picking a plant or berry.</a:t>
            </a:r>
          </a:p>
        </p:txBody>
      </p:sp>
      <p:pic>
        <p:nvPicPr>
          <p:cNvPr id="11266" name="Picture 2" descr="Smitham Primary (@SmithamPrimary) | nitter">
            <a:extLst>
              <a:ext uri="{FF2B5EF4-FFF2-40B4-BE49-F238E27FC236}">
                <a16:creationId xmlns:a16="http://schemas.microsoft.com/office/drawing/2014/main" id="{AAEC19D1-AAFD-F14C-8017-42C3E451FCD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6" y="840105"/>
            <a:ext cx="6903720" cy="5177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975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8" name="Rectangle 7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75AD8B-5CE9-D449-A183-89F2D9AD2AA2}"/>
              </a:ext>
            </a:extLst>
          </p:cNvPr>
          <p:cNvSpPr>
            <a:spLocks noGrp="1"/>
          </p:cNvSpPr>
          <p:nvPr>
            <p:ph type="title"/>
          </p:nvPr>
        </p:nvSpPr>
        <p:spPr>
          <a:xfrm>
            <a:off x="303285" y="651353"/>
            <a:ext cx="11571559" cy="2480154"/>
          </a:xfrm>
        </p:spPr>
        <p:txBody>
          <a:bodyPr anchor="b">
            <a:normAutofit fontScale="90000"/>
          </a:bodyPr>
          <a:lstStyle/>
          <a:p>
            <a:br>
              <a:rPr lang="en-US" sz="5400" dirty="0"/>
            </a:br>
            <a:br>
              <a:rPr lang="en-US" sz="5400" dirty="0"/>
            </a:br>
            <a:br>
              <a:rPr lang="en-US" sz="5400" dirty="0"/>
            </a:br>
            <a:br>
              <a:rPr lang="en-US" sz="5400" dirty="0"/>
            </a:br>
            <a:br>
              <a:rPr lang="en-US" sz="5400" dirty="0"/>
            </a:br>
            <a:br>
              <a:rPr lang="en-US" sz="5400" dirty="0"/>
            </a:br>
            <a:br>
              <a:rPr lang="en-US" sz="5400" dirty="0"/>
            </a:br>
            <a:r>
              <a:rPr lang="en-US" sz="5400" dirty="0"/>
              <a:t>1.Habitats.</a:t>
            </a:r>
            <a:br>
              <a:rPr lang="en-US" sz="5400" dirty="0"/>
            </a:br>
            <a:r>
              <a:rPr lang="en-US" sz="2200" b="1" dirty="0"/>
              <a:t>Go for a walk around your school, grounds and look at places that would be good for a worm to make its home.</a:t>
            </a:r>
            <a:br>
              <a:rPr lang="en-US" sz="2200" b="1" dirty="0"/>
            </a:br>
            <a:r>
              <a:rPr lang="en-US" sz="2200" b="1" dirty="0"/>
              <a:t>						</a:t>
            </a:r>
            <a:br>
              <a:rPr lang="en-US" sz="2200" b="1" dirty="0"/>
            </a:br>
            <a:r>
              <a:rPr lang="en-US" sz="2200" b="1" dirty="0"/>
              <a:t>					       What other habitats can you see on your walk?</a:t>
            </a:r>
            <a:br>
              <a:rPr lang="en-US" sz="5400" dirty="0"/>
            </a:br>
            <a:br>
              <a:rPr lang="en-US" sz="5400" dirty="0"/>
            </a:br>
            <a:endParaRPr lang="en-US" sz="5400" i="1" dirty="0"/>
          </a:p>
        </p:txBody>
      </p:sp>
      <p:sp>
        <p:nvSpPr>
          <p:cNvPr id="205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65" name="Content Placeholder 2">
            <a:extLst>
              <a:ext uri="{FF2B5EF4-FFF2-40B4-BE49-F238E27FC236}">
                <a16:creationId xmlns:a16="http://schemas.microsoft.com/office/drawing/2014/main" id="{B560F6B5-112A-4A0C-81D9-DC9AEBC36F4C}"/>
              </a:ext>
            </a:extLst>
          </p:cNvPr>
          <p:cNvGraphicFramePr>
            <a:graphicFrameLocks noGrp="1"/>
          </p:cNvGraphicFramePr>
          <p:nvPr>
            <p:ph idx="1"/>
          </p:nvPr>
        </p:nvGraphicFramePr>
        <p:xfrm>
          <a:off x="5361087" y="2917562"/>
          <a:ext cx="6187784" cy="2941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a:extLst>
              <a:ext uri="{FF2B5EF4-FFF2-40B4-BE49-F238E27FC236}">
                <a16:creationId xmlns:a16="http://schemas.microsoft.com/office/drawing/2014/main" id="{C6FB2F16-7A64-7746-8A40-48D876D0C83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3285" y="2071527"/>
            <a:ext cx="4754517" cy="27027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D3F8010-DBFA-6B44-A127-14F9737F9A20}"/>
              </a:ext>
            </a:extLst>
          </p:cNvPr>
          <p:cNvSpPr/>
          <p:nvPr/>
        </p:nvSpPr>
        <p:spPr>
          <a:xfrm>
            <a:off x="454927" y="5010623"/>
            <a:ext cx="4754517" cy="1323439"/>
          </a:xfrm>
          <a:prstGeom prst="rect">
            <a:avLst/>
          </a:prstGeom>
        </p:spPr>
        <p:txBody>
          <a:bodyPr wrap="square">
            <a:spAutoFit/>
          </a:bodyPr>
          <a:lstStyle/>
          <a:p>
            <a:r>
              <a:rPr lang="en-US" sz="2000" dirty="0">
                <a:solidFill>
                  <a:srgbClr val="00B050"/>
                </a:solidFill>
              </a:rPr>
              <a:t>Habitats – provide places for animals and plants to live.</a:t>
            </a:r>
          </a:p>
          <a:p>
            <a:r>
              <a:rPr lang="en-US" sz="2000" dirty="0">
                <a:solidFill>
                  <a:srgbClr val="00B050"/>
                </a:solidFill>
              </a:rPr>
              <a:t>Worms and other wildlife like safe, sheltered places.</a:t>
            </a:r>
          </a:p>
        </p:txBody>
      </p:sp>
    </p:spTree>
    <p:extLst>
      <p:ext uri="{BB962C8B-B14F-4D97-AF65-F5344CB8AC3E}">
        <p14:creationId xmlns:p14="http://schemas.microsoft.com/office/powerpoint/2010/main" val="1814337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64233F-2746-9D4E-A96A-B9EF54897C22}"/>
              </a:ext>
            </a:extLst>
          </p:cNvPr>
          <p:cNvSpPr>
            <a:spLocks noGrp="1"/>
          </p:cNvSpPr>
          <p:nvPr>
            <p:ph type="title"/>
          </p:nvPr>
        </p:nvSpPr>
        <p:spPr>
          <a:xfrm>
            <a:off x="572493" y="238539"/>
            <a:ext cx="11018520" cy="1165265"/>
          </a:xfrm>
        </p:spPr>
        <p:txBody>
          <a:bodyPr anchor="b">
            <a:normAutofit/>
          </a:bodyPr>
          <a:lstStyle/>
          <a:p>
            <a:r>
              <a:rPr lang="en-US" sz="5400" dirty="0"/>
              <a:t>2. Wildlife</a:t>
            </a:r>
          </a:p>
        </p:txBody>
      </p:sp>
      <p:sp>
        <p:nvSpPr>
          <p:cNvPr id="19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40C6575-3BC2-6741-8754-94123F7E14CD}"/>
              </a:ext>
            </a:extLst>
          </p:cNvPr>
          <p:cNvSpPr>
            <a:spLocks noGrp="1"/>
          </p:cNvSpPr>
          <p:nvPr>
            <p:ph idx="1"/>
          </p:nvPr>
        </p:nvSpPr>
        <p:spPr>
          <a:xfrm>
            <a:off x="572493" y="2071316"/>
            <a:ext cx="6713552" cy="4254046"/>
          </a:xfrm>
        </p:spPr>
        <p:txBody>
          <a:bodyPr anchor="t">
            <a:normAutofit fontScale="92500" lnSpcReduction="20000"/>
          </a:bodyPr>
          <a:lstStyle/>
          <a:p>
            <a:r>
              <a:rPr lang="en-US" sz="2400" dirty="0">
                <a:solidFill>
                  <a:srgbClr val="00B050"/>
                </a:solidFill>
              </a:rPr>
              <a:t>A wildlife area is an environment created naturally or man made that serves as a sustainable haven for surrounding wildlife. </a:t>
            </a:r>
          </a:p>
          <a:p>
            <a:r>
              <a:rPr lang="en-US" sz="2400" dirty="0">
                <a:solidFill>
                  <a:srgbClr val="00B050"/>
                </a:solidFill>
              </a:rPr>
              <a:t>Wildlife areas contain a variety of habitats that cater to native and local plants, birds, insects, mammals and so on.</a:t>
            </a:r>
          </a:p>
          <a:p>
            <a:endParaRPr lang="en-US" sz="1900" dirty="0"/>
          </a:p>
          <a:p>
            <a:r>
              <a:rPr lang="en-US" sz="2200" dirty="0"/>
              <a:t>Can you spot any clues about some of the animals that might have been in your wildlife area?</a:t>
            </a:r>
          </a:p>
          <a:p>
            <a:endParaRPr lang="en-US" sz="2200" dirty="0"/>
          </a:p>
          <a:p>
            <a:r>
              <a:rPr lang="en-US" sz="2200" dirty="0"/>
              <a:t>A Spiders web			</a:t>
            </a:r>
          </a:p>
          <a:p>
            <a:r>
              <a:rPr lang="en-US" sz="2200" dirty="0"/>
              <a:t>A pond/ stream for a toad</a:t>
            </a:r>
          </a:p>
          <a:p>
            <a:r>
              <a:rPr lang="en-US" sz="2200" dirty="0"/>
              <a:t>A leaf nibbled by a caterpillar		</a:t>
            </a:r>
          </a:p>
          <a:p>
            <a:r>
              <a:rPr lang="en-US" sz="2200" dirty="0"/>
              <a:t>A slimy trail left by a slug</a:t>
            </a:r>
          </a:p>
        </p:txBody>
      </p:sp>
      <p:pic>
        <p:nvPicPr>
          <p:cNvPr id="1026" name="Picture 2" descr="A spider waits in its web in a field near the village of Kozliki, Belarus September 20, 2018.(Reuters Photo/Vasily Fedosenko)">
            <a:extLst>
              <a:ext uri="{FF2B5EF4-FFF2-40B4-BE49-F238E27FC236}">
                <a16:creationId xmlns:a16="http://schemas.microsoft.com/office/drawing/2014/main" id="{BA7B8D17-D1CB-B040-9199-57F9331090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579" r="21307"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81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2" name="Rectangle 136">
            <a:extLst>
              <a:ext uri="{FF2B5EF4-FFF2-40B4-BE49-F238E27FC236}">
                <a16:creationId xmlns:a16="http://schemas.microsoft.com/office/drawing/2014/main" id="{5AC1364A-3E3D-4F0D-8776-78AF3A270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CEB6EF-7752-AE4B-875F-CFF286F6EFCE}"/>
              </a:ext>
            </a:extLst>
          </p:cNvPr>
          <p:cNvSpPr>
            <a:spLocks noGrp="1"/>
          </p:cNvSpPr>
          <p:nvPr>
            <p:ph type="title"/>
          </p:nvPr>
        </p:nvSpPr>
        <p:spPr>
          <a:xfrm>
            <a:off x="145774" y="194052"/>
            <a:ext cx="11407353" cy="1411993"/>
          </a:xfrm>
        </p:spPr>
        <p:txBody>
          <a:bodyPr anchor="b">
            <a:normAutofit/>
          </a:bodyPr>
          <a:lstStyle/>
          <a:p>
            <a:r>
              <a:rPr lang="en-US" sz="3000" dirty="0"/>
              <a:t>3.Super Search</a:t>
            </a:r>
            <a:br>
              <a:rPr lang="en-US" sz="3000" dirty="0"/>
            </a:br>
            <a:r>
              <a:rPr lang="en-US" sz="3000" i="1" dirty="0"/>
              <a:t>“Toads and beetles, bees and bugs, brother snails and sister slugs.”</a:t>
            </a:r>
            <a:br>
              <a:rPr lang="en-US" sz="3000" dirty="0"/>
            </a:br>
            <a:endParaRPr lang="en-US" sz="3000" dirty="0"/>
          </a:p>
        </p:txBody>
      </p:sp>
      <p:pic>
        <p:nvPicPr>
          <p:cNvPr id="4100" name="Picture 4" descr="Week 1 – Mini Beasts – Mount Street Nursery and Infant School">
            <a:extLst>
              <a:ext uri="{FF2B5EF4-FFF2-40B4-BE49-F238E27FC236}">
                <a16:creationId xmlns:a16="http://schemas.microsoft.com/office/drawing/2014/main" id="{9FD221F1-E3C7-BF48-BCBF-9499934E6B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506" r="-5" b="11494"/>
          <a:stretch/>
        </p:blipFill>
        <p:spPr bwMode="auto">
          <a:xfrm>
            <a:off x="310896" y="1773034"/>
            <a:ext cx="4014216" cy="2300231"/>
          </a:xfrm>
          <a:prstGeom prst="rect">
            <a:avLst/>
          </a:prstGeom>
          <a:noFill/>
          <a:extLst>
            <a:ext uri="{909E8E84-426E-40DD-AFC4-6F175D3DCCD1}">
              <a14:hiddenFill xmlns:a14="http://schemas.microsoft.com/office/drawing/2010/main">
                <a:solidFill>
                  <a:srgbClr val="FFFFFF"/>
                </a:solidFill>
              </a14:hiddenFill>
            </a:ext>
          </a:extLst>
        </p:spPr>
      </p:pic>
      <p:sp>
        <p:nvSpPr>
          <p:cNvPr id="4103"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494"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Axel Scheffler&amp;#39;s official website | Superworm">
            <a:extLst>
              <a:ext uri="{FF2B5EF4-FFF2-40B4-BE49-F238E27FC236}">
                <a16:creationId xmlns:a16="http://schemas.microsoft.com/office/drawing/2014/main" id="{59418EB3-C962-B842-A423-F92F089122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22" r="1" b="1"/>
          <a:stretch/>
        </p:blipFill>
        <p:spPr bwMode="auto">
          <a:xfrm>
            <a:off x="485889" y="4149598"/>
            <a:ext cx="3664230" cy="209880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F4A2926-3F86-6349-BD2C-378AD01F617D}"/>
              </a:ext>
            </a:extLst>
          </p:cNvPr>
          <p:cNvSpPr>
            <a:spLocks noGrp="1"/>
          </p:cNvSpPr>
          <p:nvPr>
            <p:ph idx="1"/>
          </p:nvPr>
        </p:nvSpPr>
        <p:spPr>
          <a:xfrm>
            <a:off x="4797494" y="927652"/>
            <a:ext cx="6755626" cy="5733156"/>
          </a:xfrm>
        </p:spPr>
        <p:txBody>
          <a:bodyPr>
            <a:normAutofit/>
          </a:bodyPr>
          <a:lstStyle/>
          <a:p>
            <a:pPr marL="0" indent="0">
              <a:buNone/>
            </a:pPr>
            <a:endParaRPr lang="en-US" sz="3200" dirty="0"/>
          </a:p>
          <a:p>
            <a:pPr marL="0" indent="0">
              <a:buNone/>
            </a:pPr>
            <a:r>
              <a:rPr lang="en-US" sz="2400" dirty="0">
                <a:solidFill>
                  <a:srgbClr val="00B050"/>
                </a:solidFill>
              </a:rPr>
              <a:t>Minibeasts are small creatures like worms, snails, insects and spiders. The scientific term is ‘invertebrate’.</a:t>
            </a:r>
          </a:p>
          <a:p>
            <a:r>
              <a:rPr lang="en-US" sz="3200" dirty="0"/>
              <a:t>Look under logs and stones, in trees or on the ground: remember to treat the minibeast gently and put them back where you found them.</a:t>
            </a:r>
          </a:p>
          <a:p>
            <a:r>
              <a:rPr lang="en-US" sz="3200" dirty="0"/>
              <a:t>How many different kinds of minibeasts can you find?</a:t>
            </a:r>
          </a:p>
          <a:p>
            <a:endParaRPr lang="en-US" sz="2200" dirty="0"/>
          </a:p>
          <a:p>
            <a:endParaRPr lang="en-US" sz="2200" dirty="0"/>
          </a:p>
        </p:txBody>
      </p:sp>
    </p:spTree>
    <p:extLst>
      <p:ext uri="{BB962C8B-B14F-4D97-AF65-F5344CB8AC3E}">
        <p14:creationId xmlns:p14="http://schemas.microsoft.com/office/powerpoint/2010/main" val="2249275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838B8-4C69-074C-BF9B-854DD0E6A055}"/>
              </a:ext>
            </a:extLst>
          </p:cNvPr>
          <p:cNvSpPr>
            <a:spLocks noGrp="1"/>
          </p:cNvSpPr>
          <p:nvPr>
            <p:ph type="title"/>
          </p:nvPr>
        </p:nvSpPr>
        <p:spPr>
          <a:xfrm>
            <a:off x="630936" y="639520"/>
            <a:ext cx="3429000" cy="1719072"/>
          </a:xfrm>
        </p:spPr>
        <p:txBody>
          <a:bodyPr anchor="b">
            <a:normAutofit/>
          </a:bodyPr>
          <a:lstStyle/>
          <a:p>
            <a:r>
              <a:rPr lang="en-US" sz="2600" dirty="0"/>
              <a:t>10. Digging in the soil.</a:t>
            </a:r>
            <a:br>
              <a:rPr lang="en-US" sz="2600" dirty="0"/>
            </a:br>
            <a:r>
              <a:rPr lang="en-US" sz="2600" i="1" dirty="0"/>
              <a:t>”You must tunnel, writhe and coil to find me treasure in the soil.”</a:t>
            </a:r>
            <a:endParaRPr lang="en-US" sz="2600" dirty="0"/>
          </a:p>
        </p:txBody>
      </p:sp>
      <p:sp>
        <p:nvSpPr>
          <p:cNvPr id="9222" name="Content Placeholder 9221">
            <a:extLst>
              <a:ext uri="{FF2B5EF4-FFF2-40B4-BE49-F238E27FC236}">
                <a16:creationId xmlns:a16="http://schemas.microsoft.com/office/drawing/2014/main" id="{08C855E8-F246-4EC0-BA98-72DD90842419}"/>
              </a:ext>
            </a:extLst>
          </p:cNvPr>
          <p:cNvSpPr>
            <a:spLocks noGrp="1"/>
          </p:cNvSpPr>
          <p:nvPr>
            <p:ph idx="1"/>
          </p:nvPr>
        </p:nvSpPr>
        <p:spPr>
          <a:xfrm>
            <a:off x="630936" y="2807208"/>
            <a:ext cx="3429000" cy="1367309"/>
          </a:xfrm>
        </p:spPr>
        <p:txBody>
          <a:bodyPr anchor="t">
            <a:normAutofit/>
          </a:bodyPr>
          <a:lstStyle/>
          <a:p>
            <a:r>
              <a:rPr lang="en-US" sz="2200" dirty="0"/>
              <a:t>Get a spade and have dig. </a:t>
            </a:r>
          </a:p>
          <a:p>
            <a:r>
              <a:rPr lang="en-US" sz="2200" dirty="0"/>
              <a:t>What did you find in the soil?</a:t>
            </a:r>
          </a:p>
        </p:txBody>
      </p:sp>
      <p:pic>
        <p:nvPicPr>
          <p:cNvPr id="9218" name="Picture 2" descr="Untitled">
            <a:extLst>
              <a:ext uri="{FF2B5EF4-FFF2-40B4-BE49-F238E27FC236}">
                <a16:creationId xmlns:a16="http://schemas.microsoft.com/office/drawing/2014/main" id="{0C745CAB-32AD-9443-AE4C-72662DC861E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6" y="899393"/>
            <a:ext cx="6903720" cy="5059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646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D27352-A924-1C4A-BE0B-C3654C132CAF}"/>
              </a:ext>
            </a:extLst>
          </p:cNvPr>
          <p:cNvSpPr>
            <a:spLocks noGrp="1"/>
          </p:cNvSpPr>
          <p:nvPr>
            <p:ph type="title"/>
          </p:nvPr>
        </p:nvSpPr>
        <p:spPr>
          <a:xfrm>
            <a:off x="640080" y="325369"/>
            <a:ext cx="4368602" cy="1956841"/>
          </a:xfrm>
        </p:spPr>
        <p:txBody>
          <a:bodyPr anchor="b">
            <a:normAutofit/>
          </a:bodyPr>
          <a:lstStyle/>
          <a:p>
            <a:r>
              <a:rPr lang="en-US" sz="5400" dirty="0"/>
              <a:t>4. Minibeasts stones.</a:t>
            </a: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83891FB-C141-F848-98F4-55EE1BC8271D}"/>
              </a:ext>
            </a:extLst>
          </p:cNvPr>
          <p:cNvSpPr>
            <a:spLocks noGrp="1"/>
          </p:cNvSpPr>
          <p:nvPr>
            <p:ph idx="1"/>
          </p:nvPr>
        </p:nvSpPr>
        <p:spPr>
          <a:xfrm>
            <a:off x="640080" y="2872899"/>
            <a:ext cx="4243589" cy="3320668"/>
          </a:xfrm>
        </p:spPr>
        <p:txBody>
          <a:bodyPr>
            <a:normAutofit/>
          </a:bodyPr>
          <a:lstStyle/>
          <a:p>
            <a:r>
              <a:rPr lang="en-US" sz="2200"/>
              <a:t>Find a stone and create your own minibeast for your garden or outdoor area.</a:t>
            </a:r>
          </a:p>
        </p:txBody>
      </p:sp>
      <p:pic>
        <p:nvPicPr>
          <p:cNvPr id="5122" name="Picture 2" descr="Minibeasts Painted Rocks Craft">
            <a:extLst>
              <a:ext uri="{FF2B5EF4-FFF2-40B4-BE49-F238E27FC236}">
                <a16:creationId xmlns:a16="http://schemas.microsoft.com/office/drawing/2014/main" id="{BD98A331-5AE8-754C-B5B2-5E92AA42B4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92" r="14165"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456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AC3511-88FB-244E-B89F-AB890363AD5D}"/>
              </a:ext>
            </a:extLst>
          </p:cNvPr>
          <p:cNvSpPr>
            <a:spLocks noGrp="1"/>
          </p:cNvSpPr>
          <p:nvPr>
            <p:ph type="title"/>
          </p:nvPr>
        </p:nvSpPr>
        <p:spPr>
          <a:xfrm>
            <a:off x="640080" y="329184"/>
            <a:ext cx="6894576" cy="1783080"/>
          </a:xfrm>
        </p:spPr>
        <p:txBody>
          <a:bodyPr anchor="b">
            <a:normAutofit/>
          </a:bodyPr>
          <a:lstStyle/>
          <a:p>
            <a:r>
              <a:rPr lang="en-US" sz="5400" dirty="0"/>
              <a:t>5.Food Waste</a:t>
            </a:r>
          </a:p>
        </p:txBody>
      </p:sp>
      <p:sp>
        <p:nvSpPr>
          <p:cNvPr id="19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9406DC2-73BD-1B42-B901-DA43E7D8052E}"/>
              </a:ext>
            </a:extLst>
          </p:cNvPr>
          <p:cNvSpPr>
            <a:spLocks noGrp="1"/>
          </p:cNvSpPr>
          <p:nvPr>
            <p:ph idx="1"/>
          </p:nvPr>
        </p:nvSpPr>
        <p:spPr>
          <a:xfrm>
            <a:off x="640080" y="2706624"/>
            <a:ext cx="6894576" cy="3483864"/>
          </a:xfrm>
        </p:spPr>
        <p:txBody>
          <a:bodyPr>
            <a:normAutofit/>
          </a:bodyPr>
          <a:lstStyle/>
          <a:p>
            <a:r>
              <a:rPr lang="en-US" sz="2000" dirty="0">
                <a:solidFill>
                  <a:srgbClr val="00B050"/>
                </a:solidFill>
              </a:rPr>
              <a:t>When earthworms tunnel through the ground they bring air to the soil. This allows plant roots to grow more easily. They eat almost anything that was once living and is now dead. Worms help our </a:t>
            </a:r>
            <a:r>
              <a:rPr lang="en-US" sz="2000" dirty="0" err="1">
                <a:solidFill>
                  <a:srgbClr val="00B050"/>
                </a:solidFill>
              </a:rPr>
              <a:t>enviroment</a:t>
            </a:r>
            <a:r>
              <a:rPr lang="en-US" sz="2000" dirty="0">
                <a:solidFill>
                  <a:srgbClr val="00B050"/>
                </a:solidFill>
              </a:rPr>
              <a:t>, they are nature’s composters.</a:t>
            </a:r>
          </a:p>
          <a:p>
            <a:endParaRPr lang="en-US" sz="2000" dirty="0"/>
          </a:p>
          <a:p>
            <a:r>
              <a:rPr lang="en-US" sz="2000" dirty="0"/>
              <a:t>Create your own compost jar.</a:t>
            </a:r>
          </a:p>
          <a:p>
            <a:r>
              <a:rPr lang="en-US" sz="2000" dirty="0"/>
              <a:t>Find leaves, sticks, dead flowers, grass cuttings, decaying fruit/ peelings. Put them into the jar and add soil on top. </a:t>
            </a:r>
          </a:p>
          <a:p>
            <a:r>
              <a:rPr lang="en-US" sz="2000" dirty="0"/>
              <a:t>Leave for a few weeks and what do you notice has happened?</a:t>
            </a:r>
          </a:p>
        </p:txBody>
      </p:sp>
      <p:pic>
        <p:nvPicPr>
          <p:cNvPr id="4" name="Picture 4" descr="The DIY Wormery Project: Make Your Own Wormery! | Science for kids, Worms,  Gardening for kids">
            <a:extLst>
              <a:ext uri="{FF2B5EF4-FFF2-40B4-BE49-F238E27FC236}">
                <a16:creationId xmlns:a16="http://schemas.microsoft.com/office/drawing/2014/main" id="{B630FC3C-B408-754B-86ED-9070345B6C2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691896" y="329183"/>
            <a:ext cx="2358103" cy="342996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orm Composting - Taking Advantage Of Earthworm Benefits In The Garden">
            <a:extLst>
              <a:ext uri="{FF2B5EF4-FFF2-40B4-BE49-F238E27FC236}">
                <a16:creationId xmlns:a16="http://schemas.microsoft.com/office/drawing/2014/main" id="{B9D9C45F-C90D-FE4C-A77E-4964EC61F3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374" r="14768"/>
          <a:stretch/>
        </p:blipFill>
        <p:spPr bwMode="auto">
          <a:xfrm>
            <a:off x="8814670" y="4079193"/>
            <a:ext cx="2094268" cy="2176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941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41CC21-19F7-9B42-A7CA-02FA14AB8A04}"/>
              </a:ext>
            </a:extLst>
          </p:cNvPr>
          <p:cNvSpPr>
            <a:spLocks noGrp="1"/>
          </p:cNvSpPr>
          <p:nvPr>
            <p:ph type="title"/>
          </p:nvPr>
        </p:nvSpPr>
        <p:spPr>
          <a:xfrm>
            <a:off x="640080" y="325369"/>
            <a:ext cx="4368602" cy="1956841"/>
          </a:xfrm>
        </p:spPr>
        <p:txBody>
          <a:bodyPr anchor="b">
            <a:normAutofit/>
          </a:bodyPr>
          <a:lstStyle/>
          <a:p>
            <a:r>
              <a:rPr lang="en-US" sz="3400" dirty="0"/>
              <a:t>6. Super Powers.</a:t>
            </a:r>
            <a:br>
              <a:rPr lang="en-US" sz="3400" dirty="0"/>
            </a:br>
            <a:r>
              <a:rPr lang="en-US" sz="3400" i="1" dirty="0"/>
              <a:t>Hip, Hip Hooray! For super worm”</a:t>
            </a:r>
            <a:br>
              <a:rPr lang="en-US" sz="3400" i="1" dirty="0"/>
            </a:br>
            <a:endParaRPr lang="en-US" sz="3400" dirty="0"/>
          </a:p>
        </p:txBody>
      </p:sp>
      <p:sp>
        <p:nvSpPr>
          <p:cNvPr id="19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68AEBC1-86B5-C34C-B63B-2D9AE403C2F2}"/>
              </a:ext>
            </a:extLst>
          </p:cNvPr>
          <p:cNvSpPr>
            <a:spLocks noGrp="1"/>
          </p:cNvSpPr>
          <p:nvPr>
            <p:ph idx="1"/>
          </p:nvPr>
        </p:nvSpPr>
        <p:spPr>
          <a:xfrm>
            <a:off x="640080" y="2872899"/>
            <a:ext cx="4243589" cy="3320668"/>
          </a:xfrm>
        </p:spPr>
        <p:txBody>
          <a:bodyPr>
            <a:normAutofit/>
          </a:bodyPr>
          <a:lstStyle/>
          <a:p>
            <a:r>
              <a:rPr lang="en-US" sz="2200"/>
              <a:t>Worms are our super heroes. They put air ways into the soil, they eat other pests , they fertilize the soil and they make compost.</a:t>
            </a:r>
          </a:p>
          <a:p>
            <a:endParaRPr lang="en-US" sz="2200"/>
          </a:p>
          <a:p>
            <a:r>
              <a:rPr lang="en-US" sz="2200"/>
              <a:t>Imagine you are a superhero. What would your superpowers be?</a:t>
            </a:r>
          </a:p>
        </p:txBody>
      </p:sp>
      <p:pic>
        <p:nvPicPr>
          <p:cNvPr id="3074" name="Picture 2" descr="Axel Scheffler&amp;#39;s official website | Superworm">
            <a:extLst>
              <a:ext uri="{FF2B5EF4-FFF2-40B4-BE49-F238E27FC236}">
                <a16:creationId xmlns:a16="http://schemas.microsoft.com/office/drawing/2014/main" id="{7375C104-7006-8241-98DF-1970476054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677" r="19400"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481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ED3429-2B38-E74B-9E9B-8F9122AF005F}"/>
              </a:ext>
            </a:extLst>
          </p:cNvPr>
          <p:cNvSpPr>
            <a:spLocks noGrp="1"/>
          </p:cNvSpPr>
          <p:nvPr>
            <p:ph type="title"/>
          </p:nvPr>
        </p:nvSpPr>
        <p:spPr>
          <a:xfrm>
            <a:off x="638881" y="-1202499"/>
            <a:ext cx="10909640" cy="4496843"/>
          </a:xfrm>
        </p:spPr>
        <p:txBody>
          <a:bodyPr vert="horz" lIns="91440" tIns="45720" rIns="91440" bIns="45720" rtlCol="0" anchor="ctr">
            <a:normAutofit fontScale="90000"/>
          </a:bodyPr>
          <a:lstStyle/>
          <a:p>
            <a:br>
              <a:rPr lang="en-US" sz="2700" dirty="0"/>
            </a:br>
            <a:br>
              <a:rPr lang="en-US" sz="2700" dirty="0"/>
            </a:br>
            <a:br>
              <a:rPr lang="en-US" sz="2700" dirty="0"/>
            </a:br>
            <a:br>
              <a:rPr lang="en-US" sz="2700" dirty="0"/>
            </a:br>
            <a:br>
              <a:rPr lang="en-US" sz="2700" dirty="0"/>
            </a:br>
            <a:br>
              <a:rPr lang="en-US" sz="2700" dirty="0"/>
            </a:br>
            <a:br>
              <a:rPr lang="en-US" sz="2700" dirty="0"/>
            </a:br>
            <a:br>
              <a:rPr lang="en-US" sz="2700" dirty="0"/>
            </a:br>
            <a:br>
              <a:rPr lang="en-US" sz="2700" dirty="0"/>
            </a:br>
            <a:r>
              <a:rPr lang="en-US" sz="6000" dirty="0"/>
              <a:t>7. Digging for spaghetti worm</a:t>
            </a:r>
            <a:br>
              <a:rPr lang="en-US" sz="2700" dirty="0"/>
            </a:br>
            <a:r>
              <a:rPr lang="en-US" sz="2700" dirty="0"/>
              <a:t>           Digging for Spaghetti Worms Sensory Play .</a:t>
            </a:r>
            <a:br>
              <a:rPr lang="en-US" sz="2700" dirty="0"/>
            </a:br>
            <a:br>
              <a:rPr lang="en-US" sz="2700" dirty="0"/>
            </a:br>
            <a:br>
              <a:rPr lang="en-US" sz="2700" dirty="0"/>
            </a:br>
            <a:r>
              <a:rPr lang="en-US" sz="2700" dirty="0"/>
              <a:t>Kids will have so much fun catching all the slippery and slimy spaghetti worms with tweezers and putting them into a jar.</a:t>
            </a:r>
            <a:br>
              <a:rPr lang="en-US" sz="2700" b="1" dirty="0"/>
            </a:br>
            <a:br>
              <a:rPr lang="en-US" sz="2700" dirty="0"/>
            </a:br>
            <a:br>
              <a:rPr lang="en-US" sz="2700" dirty="0"/>
            </a:br>
            <a:r>
              <a:rPr lang="en-US" sz="2700" dirty="0"/>
              <a:t>Either in a mud kitchen area or in large container, add soil and cooked spaghetti.</a:t>
            </a:r>
            <a:br>
              <a:rPr lang="en-US" sz="1700" dirty="0"/>
            </a:br>
            <a:br>
              <a:rPr lang="en-US" sz="1700" dirty="0"/>
            </a:br>
            <a:br>
              <a:rPr lang="en-US" sz="1700" dirty="0"/>
            </a:br>
            <a:br>
              <a:rPr lang="en-US" sz="1700" dirty="0"/>
            </a:br>
            <a:endParaRPr lang="en-US" sz="1700" dirty="0"/>
          </a:p>
        </p:txBody>
      </p:sp>
      <p:sp>
        <p:nvSpPr>
          <p:cNvPr id="139"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110 Worms ideas | worms, spring preschool, worms preschool">
            <a:extLst>
              <a:ext uri="{FF2B5EF4-FFF2-40B4-BE49-F238E27FC236}">
                <a16:creationId xmlns:a16="http://schemas.microsoft.com/office/drawing/2014/main" id="{D0070962-62A7-8543-93A2-61714839D3A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28660" y="3981805"/>
            <a:ext cx="3313043" cy="2697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059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711</Words>
  <Application>Microsoft Office PowerPoint</Application>
  <PresentationFormat>Widescreen</PresentationFormat>
  <Paragraphs>49</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Super worm STEM Trail  By Emma Brown NAC STEM Team</vt:lpstr>
      <vt:lpstr>       1.Habitats. Go for a walk around your school, grounds and look at places that would be good for a worm to make its home.                    What other habitats can you see on your walk?  </vt:lpstr>
      <vt:lpstr>2. Wildlife</vt:lpstr>
      <vt:lpstr>3.Super Search “Toads and beetles, bees and bugs, brother snails and sister slugs.” </vt:lpstr>
      <vt:lpstr>10. Digging in the soil. ”You must tunnel, writhe and coil to find me treasure in the soil.”</vt:lpstr>
      <vt:lpstr>4. Minibeasts stones.</vt:lpstr>
      <vt:lpstr>5.Food Waste</vt:lpstr>
      <vt:lpstr>6. Super Powers. Hip, Hip Hooray! For super worm” </vt:lpstr>
      <vt:lpstr>         7. Digging for spaghetti worm            Digging for Spaghetti Worms Sensory Play .   Kids will have so much fun catching all the slippery and slimy spaghetti worms with tweezers and putting them into a jar.   Either in a mud kitchen area or in large container, add soil and cooked spaghetti.    </vt:lpstr>
      <vt:lpstr>8.Stick worm craft.</vt:lpstr>
      <vt:lpstr>10. Potions “The wizard waves his magic flower, now, superworm you’re in my power”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Superworm STEM Trail</dc:title>
  <dc:creator>IAIN BROWN</dc:creator>
  <cp:lastModifiedBy>Laura McCafferty</cp:lastModifiedBy>
  <cp:revision>2</cp:revision>
  <dcterms:created xsi:type="dcterms:W3CDTF">2021-10-06T13:24:31Z</dcterms:created>
  <dcterms:modified xsi:type="dcterms:W3CDTF">2022-03-14T08:27:45Z</dcterms:modified>
</cp:coreProperties>
</file>