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53"/>
    <p:restoredTop sz="94640"/>
  </p:normalViewPr>
  <p:slideViewPr>
    <p:cSldViewPr snapToGrid="0" snapToObjects="1">
      <p:cViewPr varScale="1">
        <p:scale>
          <a:sx n="46" d="100"/>
          <a:sy n="46"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77767-B6F6-AC4A-BF55-F2496D69C08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65412F9-15BD-BF4B-854B-5A5A034BE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925BF2-991B-AE40-A23C-3A6896019572}"/>
              </a:ext>
            </a:extLst>
          </p:cNvPr>
          <p:cNvSpPr>
            <a:spLocks noGrp="1"/>
          </p:cNvSpPr>
          <p:nvPr>
            <p:ph type="dt" sz="half" idx="10"/>
          </p:nvPr>
        </p:nvSpPr>
        <p:spPr/>
        <p:txBody>
          <a:bodyPr/>
          <a:lstStyle/>
          <a:p>
            <a:fld id="{86C22EFD-B73D-0C42-B265-95436679D63F}" type="datetimeFigureOut">
              <a:rPr lang="en-US" smtClean="0"/>
              <a:t>11/5/2021</a:t>
            </a:fld>
            <a:endParaRPr lang="en-US"/>
          </a:p>
        </p:txBody>
      </p:sp>
      <p:sp>
        <p:nvSpPr>
          <p:cNvPr id="5" name="Footer Placeholder 4">
            <a:extLst>
              <a:ext uri="{FF2B5EF4-FFF2-40B4-BE49-F238E27FC236}">
                <a16:creationId xmlns:a16="http://schemas.microsoft.com/office/drawing/2014/main" id="{2A5AC90F-6AB4-D340-A53E-A6B471786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E2541-D420-674B-80D2-FDFA20B99B8C}"/>
              </a:ext>
            </a:extLst>
          </p:cNvPr>
          <p:cNvSpPr>
            <a:spLocks noGrp="1"/>
          </p:cNvSpPr>
          <p:nvPr>
            <p:ph type="sldNum" sz="quarter" idx="12"/>
          </p:nvPr>
        </p:nvSpPr>
        <p:spPr/>
        <p:txBody>
          <a:bodyPr/>
          <a:lstStyle/>
          <a:p>
            <a:fld id="{A34FAAB6-AE3F-5E43-996F-F5DDB989661D}" type="slidenum">
              <a:rPr lang="en-US" smtClean="0"/>
              <a:t>‹#›</a:t>
            </a:fld>
            <a:endParaRPr lang="en-US"/>
          </a:p>
        </p:txBody>
      </p:sp>
    </p:spTree>
    <p:extLst>
      <p:ext uri="{BB962C8B-B14F-4D97-AF65-F5344CB8AC3E}">
        <p14:creationId xmlns:p14="http://schemas.microsoft.com/office/powerpoint/2010/main" val="271442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B40A6-F84E-EB42-A9C0-9371B81A7D4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07FBB3A-284C-DF48-B7F2-6A1E86999CC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D456D6-C415-5644-83B6-A07F0DE90A61}"/>
              </a:ext>
            </a:extLst>
          </p:cNvPr>
          <p:cNvSpPr>
            <a:spLocks noGrp="1"/>
          </p:cNvSpPr>
          <p:nvPr>
            <p:ph type="dt" sz="half" idx="10"/>
          </p:nvPr>
        </p:nvSpPr>
        <p:spPr/>
        <p:txBody>
          <a:bodyPr/>
          <a:lstStyle/>
          <a:p>
            <a:fld id="{86C22EFD-B73D-0C42-B265-95436679D63F}" type="datetimeFigureOut">
              <a:rPr lang="en-US" smtClean="0"/>
              <a:t>11/5/2021</a:t>
            </a:fld>
            <a:endParaRPr lang="en-US"/>
          </a:p>
        </p:txBody>
      </p:sp>
      <p:sp>
        <p:nvSpPr>
          <p:cNvPr id="5" name="Footer Placeholder 4">
            <a:extLst>
              <a:ext uri="{FF2B5EF4-FFF2-40B4-BE49-F238E27FC236}">
                <a16:creationId xmlns:a16="http://schemas.microsoft.com/office/drawing/2014/main" id="{F871E8FB-40DD-2D4C-8559-2CA5B21165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195FB-5D75-B647-884B-D6922668CC4D}"/>
              </a:ext>
            </a:extLst>
          </p:cNvPr>
          <p:cNvSpPr>
            <a:spLocks noGrp="1"/>
          </p:cNvSpPr>
          <p:nvPr>
            <p:ph type="sldNum" sz="quarter" idx="12"/>
          </p:nvPr>
        </p:nvSpPr>
        <p:spPr/>
        <p:txBody>
          <a:bodyPr/>
          <a:lstStyle/>
          <a:p>
            <a:fld id="{A34FAAB6-AE3F-5E43-996F-F5DDB989661D}" type="slidenum">
              <a:rPr lang="en-US" smtClean="0"/>
              <a:t>‹#›</a:t>
            </a:fld>
            <a:endParaRPr lang="en-US"/>
          </a:p>
        </p:txBody>
      </p:sp>
    </p:spTree>
    <p:extLst>
      <p:ext uri="{BB962C8B-B14F-4D97-AF65-F5344CB8AC3E}">
        <p14:creationId xmlns:p14="http://schemas.microsoft.com/office/powerpoint/2010/main" val="34462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7042DA-BC94-9146-B076-73B57634787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A42D706-8CD4-8645-B1B9-DDD3F6B7A22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CB5CBE-8E0F-1541-BCFD-FE77E0A7E920}"/>
              </a:ext>
            </a:extLst>
          </p:cNvPr>
          <p:cNvSpPr>
            <a:spLocks noGrp="1"/>
          </p:cNvSpPr>
          <p:nvPr>
            <p:ph type="dt" sz="half" idx="10"/>
          </p:nvPr>
        </p:nvSpPr>
        <p:spPr/>
        <p:txBody>
          <a:bodyPr/>
          <a:lstStyle/>
          <a:p>
            <a:fld id="{86C22EFD-B73D-0C42-B265-95436679D63F}" type="datetimeFigureOut">
              <a:rPr lang="en-US" smtClean="0"/>
              <a:t>11/5/2021</a:t>
            </a:fld>
            <a:endParaRPr lang="en-US"/>
          </a:p>
        </p:txBody>
      </p:sp>
      <p:sp>
        <p:nvSpPr>
          <p:cNvPr id="5" name="Footer Placeholder 4">
            <a:extLst>
              <a:ext uri="{FF2B5EF4-FFF2-40B4-BE49-F238E27FC236}">
                <a16:creationId xmlns:a16="http://schemas.microsoft.com/office/drawing/2014/main" id="{FE7E49CC-4519-BB4D-BDB3-CD1539AB4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0025F-66F5-044D-A9C7-A0C364B18E51}"/>
              </a:ext>
            </a:extLst>
          </p:cNvPr>
          <p:cNvSpPr>
            <a:spLocks noGrp="1"/>
          </p:cNvSpPr>
          <p:nvPr>
            <p:ph type="sldNum" sz="quarter" idx="12"/>
          </p:nvPr>
        </p:nvSpPr>
        <p:spPr/>
        <p:txBody>
          <a:bodyPr/>
          <a:lstStyle/>
          <a:p>
            <a:fld id="{A34FAAB6-AE3F-5E43-996F-F5DDB989661D}" type="slidenum">
              <a:rPr lang="en-US" smtClean="0"/>
              <a:t>‹#›</a:t>
            </a:fld>
            <a:endParaRPr lang="en-US"/>
          </a:p>
        </p:txBody>
      </p:sp>
    </p:spTree>
    <p:extLst>
      <p:ext uri="{BB962C8B-B14F-4D97-AF65-F5344CB8AC3E}">
        <p14:creationId xmlns:p14="http://schemas.microsoft.com/office/powerpoint/2010/main" val="300733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AC4D-573B-0345-97C6-62D3BCF79C5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5970BD1-1E65-7C4F-A034-88E5A76CC1A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DB276E-E773-5341-B982-2C0CA40AEE83}"/>
              </a:ext>
            </a:extLst>
          </p:cNvPr>
          <p:cNvSpPr>
            <a:spLocks noGrp="1"/>
          </p:cNvSpPr>
          <p:nvPr>
            <p:ph type="dt" sz="half" idx="10"/>
          </p:nvPr>
        </p:nvSpPr>
        <p:spPr/>
        <p:txBody>
          <a:bodyPr/>
          <a:lstStyle/>
          <a:p>
            <a:fld id="{86C22EFD-B73D-0C42-B265-95436679D63F}" type="datetimeFigureOut">
              <a:rPr lang="en-US" smtClean="0"/>
              <a:t>11/5/2021</a:t>
            </a:fld>
            <a:endParaRPr lang="en-US"/>
          </a:p>
        </p:txBody>
      </p:sp>
      <p:sp>
        <p:nvSpPr>
          <p:cNvPr id="5" name="Footer Placeholder 4">
            <a:extLst>
              <a:ext uri="{FF2B5EF4-FFF2-40B4-BE49-F238E27FC236}">
                <a16:creationId xmlns:a16="http://schemas.microsoft.com/office/drawing/2014/main" id="{7163FF63-5AF3-6046-B606-8FFEA235D4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52B197-0786-BC48-9094-71930805D7A3}"/>
              </a:ext>
            </a:extLst>
          </p:cNvPr>
          <p:cNvSpPr>
            <a:spLocks noGrp="1"/>
          </p:cNvSpPr>
          <p:nvPr>
            <p:ph type="sldNum" sz="quarter" idx="12"/>
          </p:nvPr>
        </p:nvSpPr>
        <p:spPr/>
        <p:txBody>
          <a:bodyPr/>
          <a:lstStyle/>
          <a:p>
            <a:fld id="{A34FAAB6-AE3F-5E43-996F-F5DDB989661D}" type="slidenum">
              <a:rPr lang="en-US" smtClean="0"/>
              <a:t>‹#›</a:t>
            </a:fld>
            <a:endParaRPr lang="en-US"/>
          </a:p>
        </p:txBody>
      </p:sp>
    </p:spTree>
    <p:extLst>
      <p:ext uri="{BB962C8B-B14F-4D97-AF65-F5344CB8AC3E}">
        <p14:creationId xmlns:p14="http://schemas.microsoft.com/office/powerpoint/2010/main" val="214631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A2616-6E8E-6147-91A5-4E7C0E4188C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80B36A7-8CD8-2741-A845-BA24A500DB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5AA2B94-3AA9-F947-B810-2CE67B91F77B}"/>
              </a:ext>
            </a:extLst>
          </p:cNvPr>
          <p:cNvSpPr>
            <a:spLocks noGrp="1"/>
          </p:cNvSpPr>
          <p:nvPr>
            <p:ph type="dt" sz="half" idx="10"/>
          </p:nvPr>
        </p:nvSpPr>
        <p:spPr/>
        <p:txBody>
          <a:bodyPr/>
          <a:lstStyle/>
          <a:p>
            <a:fld id="{86C22EFD-B73D-0C42-B265-95436679D63F}" type="datetimeFigureOut">
              <a:rPr lang="en-US" smtClean="0"/>
              <a:t>11/5/2021</a:t>
            </a:fld>
            <a:endParaRPr lang="en-US"/>
          </a:p>
        </p:txBody>
      </p:sp>
      <p:sp>
        <p:nvSpPr>
          <p:cNvPr id="5" name="Footer Placeholder 4">
            <a:extLst>
              <a:ext uri="{FF2B5EF4-FFF2-40B4-BE49-F238E27FC236}">
                <a16:creationId xmlns:a16="http://schemas.microsoft.com/office/drawing/2014/main" id="{A98744B9-5C40-9B48-B86F-1DC7A1257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B652C-0FC5-804E-B549-741DCA1F664E}"/>
              </a:ext>
            </a:extLst>
          </p:cNvPr>
          <p:cNvSpPr>
            <a:spLocks noGrp="1"/>
          </p:cNvSpPr>
          <p:nvPr>
            <p:ph type="sldNum" sz="quarter" idx="12"/>
          </p:nvPr>
        </p:nvSpPr>
        <p:spPr/>
        <p:txBody>
          <a:bodyPr/>
          <a:lstStyle/>
          <a:p>
            <a:fld id="{A34FAAB6-AE3F-5E43-996F-F5DDB989661D}" type="slidenum">
              <a:rPr lang="en-US" smtClean="0"/>
              <a:t>‹#›</a:t>
            </a:fld>
            <a:endParaRPr lang="en-US"/>
          </a:p>
        </p:txBody>
      </p:sp>
    </p:spTree>
    <p:extLst>
      <p:ext uri="{BB962C8B-B14F-4D97-AF65-F5344CB8AC3E}">
        <p14:creationId xmlns:p14="http://schemas.microsoft.com/office/powerpoint/2010/main" val="63514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2441E-67C8-2D47-959C-30C540E9CB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298E25B-EE36-7A4F-8A7F-F16F9E356FD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75274DC-C8EA-7F44-8664-C70223C6F16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FF90489-CE34-7B4C-BDBF-1C6CE99F7607}"/>
              </a:ext>
            </a:extLst>
          </p:cNvPr>
          <p:cNvSpPr>
            <a:spLocks noGrp="1"/>
          </p:cNvSpPr>
          <p:nvPr>
            <p:ph type="dt" sz="half" idx="10"/>
          </p:nvPr>
        </p:nvSpPr>
        <p:spPr/>
        <p:txBody>
          <a:bodyPr/>
          <a:lstStyle/>
          <a:p>
            <a:fld id="{86C22EFD-B73D-0C42-B265-95436679D63F}" type="datetimeFigureOut">
              <a:rPr lang="en-US" smtClean="0"/>
              <a:t>11/5/2021</a:t>
            </a:fld>
            <a:endParaRPr lang="en-US"/>
          </a:p>
        </p:txBody>
      </p:sp>
      <p:sp>
        <p:nvSpPr>
          <p:cNvPr id="6" name="Footer Placeholder 5">
            <a:extLst>
              <a:ext uri="{FF2B5EF4-FFF2-40B4-BE49-F238E27FC236}">
                <a16:creationId xmlns:a16="http://schemas.microsoft.com/office/drawing/2014/main" id="{5C4319E4-80F1-E449-AA62-BB900EBAF6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1872B-BC7E-CB46-9DB9-4BB9612A4A92}"/>
              </a:ext>
            </a:extLst>
          </p:cNvPr>
          <p:cNvSpPr>
            <a:spLocks noGrp="1"/>
          </p:cNvSpPr>
          <p:nvPr>
            <p:ph type="sldNum" sz="quarter" idx="12"/>
          </p:nvPr>
        </p:nvSpPr>
        <p:spPr/>
        <p:txBody>
          <a:bodyPr/>
          <a:lstStyle/>
          <a:p>
            <a:fld id="{A34FAAB6-AE3F-5E43-996F-F5DDB989661D}" type="slidenum">
              <a:rPr lang="en-US" smtClean="0"/>
              <a:t>‹#›</a:t>
            </a:fld>
            <a:endParaRPr lang="en-US"/>
          </a:p>
        </p:txBody>
      </p:sp>
    </p:spTree>
    <p:extLst>
      <p:ext uri="{BB962C8B-B14F-4D97-AF65-F5344CB8AC3E}">
        <p14:creationId xmlns:p14="http://schemas.microsoft.com/office/powerpoint/2010/main" val="427163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9EFC-8868-4A4F-A34D-F80920050D1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1A69C1B-B709-6D4D-8231-28ECB58981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DE505FF-F7F9-684B-B5DC-25D2F9764DB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8D49F2F-A9FE-8342-BE41-DA70B83FB0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869FA0E-E441-734C-B61D-F41DAC2F2B4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6F8937C-2D2A-FF4F-800B-A2A1B8165004}"/>
              </a:ext>
            </a:extLst>
          </p:cNvPr>
          <p:cNvSpPr>
            <a:spLocks noGrp="1"/>
          </p:cNvSpPr>
          <p:nvPr>
            <p:ph type="dt" sz="half" idx="10"/>
          </p:nvPr>
        </p:nvSpPr>
        <p:spPr/>
        <p:txBody>
          <a:bodyPr/>
          <a:lstStyle/>
          <a:p>
            <a:fld id="{86C22EFD-B73D-0C42-B265-95436679D63F}" type="datetimeFigureOut">
              <a:rPr lang="en-US" smtClean="0"/>
              <a:t>11/5/2021</a:t>
            </a:fld>
            <a:endParaRPr lang="en-US"/>
          </a:p>
        </p:txBody>
      </p:sp>
      <p:sp>
        <p:nvSpPr>
          <p:cNvPr id="8" name="Footer Placeholder 7">
            <a:extLst>
              <a:ext uri="{FF2B5EF4-FFF2-40B4-BE49-F238E27FC236}">
                <a16:creationId xmlns:a16="http://schemas.microsoft.com/office/drawing/2014/main" id="{270BBA7C-1023-3B48-8D27-75073D8C00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4253AD-7D5A-B148-9E05-7A1F0E055A33}"/>
              </a:ext>
            </a:extLst>
          </p:cNvPr>
          <p:cNvSpPr>
            <a:spLocks noGrp="1"/>
          </p:cNvSpPr>
          <p:nvPr>
            <p:ph type="sldNum" sz="quarter" idx="12"/>
          </p:nvPr>
        </p:nvSpPr>
        <p:spPr/>
        <p:txBody>
          <a:bodyPr/>
          <a:lstStyle/>
          <a:p>
            <a:fld id="{A34FAAB6-AE3F-5E43-996F-F5DDB989661D}" type="slidenum">
              <a:rPr lang="en-US" smtClean="0"/>
              <a:t>‹#›</a:t>
            </a:fld>
            <a:endParaRPr lang="en-US"/>
          </a:p>
        </p:txBody>
      </p:sp>
    </p:spTree>
    <p:extLst>
      <p:ext uri="{BB962C8B-B14F-4D97-AF65-F5344CB8AC3E}">
        <p14:creationId xmlns:p14="http://schemas.microsoft.com/office/powerpoint/2010/main" val="135429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B1A87-819F-B641-A4E2-0074F990000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C7519D-2EFC-C748-82A7-02FC72558985}"/>
              </a:ext>
            </a:extLst>
          </p:cNvPr>
          <p:cNvSpPr>
            <a:spLocks noGrp="1"/>
          </p:cNvSpPr>
          <p:nvPr>
            <p:ph type="dt" sz="half" idx="10"/>
          </p:nvPr>
        </p:nvSpPr>
        <p:spPr/>
        <p:txBody>
          <a:bodyPr/>
          <a:lstStyle/>
          <a:p>
            <a:fld id="{86C22EFD-B73D-0C42-B265-95436679D63F}" type="datetimeFigureOut">
              <a:rPr lang="en-US" smtClean="0"/>
              <a:t>11/5/2021</a:t>
            </a:fld>
            <a:endParaRPr lang="en-US"/>
          </a:p>
        </p:txBody>
      </p:sp>
      <p:sp>
        <p:nvSpPr>
          <p:cNvPr id="4" name="Footer Placeholder 3">
            <a:extLst>
              <a:ext uri="{FF2B5EF4-FFF2-40B4-BE49-F238E27FC236}">
                <a16:creationId xmlns:a16="http://schemas.microsoft.com/office/drawing/2014/main" id="{F16E5C23-3E75-5C47-8D8F-0766188F55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37A05C-87DC-654C-808B-7C0C819A2A9A}"/>
              </a:ext>
            </a:extLst>
          </p:cNvPr>
          <p:cNvSpPr>
            <a:spLocks noGrp="1"/>
          </p:cNvSpPr>
          <p:nvPr>
            <p:ph type="sldNum" sz="quarter" idx="12"/>
          </p:nvPr>
        </p:nvSpPr>
        <p:spPr/>
        <p:txBody>
          <a:bodyPr/>
          <a:lstStyle/>
          <a:p>
            <a:fld id="{A34FAAB6-AE3F-5E43-996F-F5DDB989661D}" type="slidenum">
              <a:rPr lang="en-US" smtClean="0"/>
              <a:t>‹#›</a:t>
            </a:fld>
            <a:endParaRPr lang="en-US"/>
          </a:p>
        </p:txBody>
      </p:sp>
    </p:spTree>
    <p:extLst>
      <p:ext uri="{BB962C8B-B14F-4D97-AF65-F5344CB8AC3E}">
        <p14:creationId xmlns:p14="http://schemas.microsoft.com/office/powerpoint/2010/main" val="193359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EE6594-0657-3C46-A62B-8B2B781AD50E}"/>
              </a:ext>
            </a:extLst>
          </p:cNvPr>
          <p:cNvSpPr>
            <a:spLocks noGrp="1"/>
          </p:cNvSpPr>
          <p:nvPr>
            <p:ph type="dt" sz="half" idx="10"/>
          </p:nvPr>
        </p:nvSpPr>
        <p:spPr/>
        <p:txBody>
          <a:bodyPr/>
          <a:lstStyle/>
          <a:p>
            <a:fld id="{86C22EFD-B73D-0C42-B265-95436679D63F}" type="datetimeFigureOut">
              <a:rPr lang="en-US" smtClean="0"/>
              <a:t>11/5/2021</a:t>
            </a:fld>
            <a:endParaRPr lang="en-US"/>
          </a:p>
        </p:txBody>
      </p:sp>
      <p:sp>
        <p:nvSpPr>
          <p:cNvPr id="3" name="Footer Placeholder 2">
            <a:extLst>
              <a:ext uri="{FF2B5EF4-FFF2-40B4-BE49-F238E27FC236}">
                <a16:creationId xmlns:a16="http://schemas.microsoft.com/office/drawing/2014/main" id="{8401B7BB-6F3D-794F-8639-CEC6696FE1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EF500D-5671-BD4E-B819-941473E05279}"/>
              </a:ext>
            </a:extLst>
          </p:cNvPr>
          <p:cNvSpPr>
            <a:spLocks noGrp="1"/>
          </p:cNvSpPr>
          <p:nvPr>
            <p:ph type="sldNum" sz="quarter" idx="12"/>
          </p:nvPr>
        </p:nvSpPr>
        <p:spPr/>
        <p:txBody>
          <a:bodyPr/>
          <a:lstStyle/>
          <a:p>
            <a:fld id="{A34FAAB6-AE3F-5E43-996F-F5DDB989661D}" type="slidenum">
              <a:rPr lang="en-US" smtClean="0"/>
              <a:t>‹#›</a:t>
            </a:fld>
            <a:endParaRPr lang="en-US"/>
          </a:p>
        </p:txBody>
      </p:sp>
    </p:spTree>
    <p:extLst>
      <p:ext uri="{BB962C8B-B14F-4D97-AF65-F5344CB8AC3E}">
        <p14:creationId xmlns:p14="http://schemas.microsoft.com/office/powerpoint/2010/main" val="393911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0F25-F974-C34F-A885-9B6987E6643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22E546E-40C3-954D-A58D-65F9A96465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A176E07-AF1D-A54B-817C-F717C8D00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93B6A1-D99D-4A48-B208-D153D73CBBDD}"/>
              </a:ext>
            </a:extLst>
          </p:cNvPr>
          <p:cNvSpPr>
            <a:spLocks noGrp="1"/>
          </p:cNvSpPr>
          <p:nvPr>
            <p:ph type="dt" sz="half" idx="10"/>
          </p:nvPr>
        </p:nvSpPr>
        <p:spPr/>
        <p:txBody>
          <a:bodyPr/>
          <a:lstStyle/>
          <a:p>
            <a:fld id="{86C22EFD-B73D-0C42-B265-95436679D63F}" type="datetimeFigureOut">
              <a:rPr lang="en-US" smtClean="0"/>
              <a:t>11/5/2021</a:t>
            </a:fld>
            <a:endParaRPr lang="en-US"/>
          </a:p>
        </p:txBody>
      </p:sp>
      <p:sp>
        <p:nvSpPr>
          <p:cNvPr id="6" name="Footer Placeholder 5">
            <a:extLst>
              <a:ext uri="{FF2B5EF4-FFF2-40B4-BE49-F238E27FC236}">
                <a16:creationId xmlns:a16="http://schemas.microsoft.com/office/drawing/2014/main" id="{AF6BB38A-AA99-E24F-89CF-E8ED438AF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EC5792-2924-5540-96E9-E3CB3B14BC7B}"/>
              </a:ext>
            </a:extLst>
          </p:cNvPr>
          <p:cNvSpPr>
            <a:spLocks noGrp="1"/>
          </p:cNvSpPr>
          <p:nvPr>
            <p:ph type="sldNum" sz="quarter" idx="12"/>
          </p:nvPr>
        </p:nvSpPr>
        <p:spPr/>
        <p:txBody>
          <a:bodyPr/>
          <a:lstStyle/>
          <a:p>
            <a:fld id="{A34FAAB6-AE3F-5E43-996F-F5DDB989661D}" type="slidenum">
              <a:rPr lang="en-US" smtClean="0"/>
              <a:t>‹#›</a:t>
            </a:fld>
            <a:endParaRPr lang="en-US"/>
          </a:p>
        </p:txBody>
      </p:sp>
    </p:spTree>
    <p:extLst>
      <p:ext uri="{BB962C8B-B14F-4D97-AF65-F5344CB8AC3E}">
        <p14:creationId xmlns:p14="http://schemas.microsoft.com/office/powerpoint/2010/main" val="18760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3FCB-4A00-8A46-9E36-EDC4A75C8F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A524E85-2768-9F4D-9A0B-C1E6CC1BA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3FF9BC-6C10-9047-8B0B-76C76DB4CE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56A4441-E337-4944-BDE5-066966A2B96F}"/>
              </a:ext>
            </a:extLst>
          </p:cNvPr>
          <p:cNvSpPr>
            <a:spLocks noGrp="1"/>
          </p:cNvSpPr>
          <p:nvPr>
            <p:ph type="dt" sz="half" idx="10"/>
          </p:nvPr>
        </p:nvSpPr>
        <p:spPr/>
        <p:txBody>
          <a:bodyPr/>
          <a:lstStyle/>
          <a:p>
            <a:fld id="{86C22EFD-B73D-0C42-B265-95436679D63F}" type="datetimeFigureOut">
              <a:rPr lang="en-US" smtClean="0"/>
              <a:t>11/5/2021</a:t>
            </a:fld>
            <a:endParaRPr lang="en-US"/>
          </a:p>
        </p:txBody>
      </p:sp>
      <p:sp>
        <p:nvSpPr>
          <p:cNvPr id="6" name="Footer Placeholder 5">
            <a:extLst>
              <a:ext uri="{FF2B5EF4-FFF2-40B4-BE49-F238E27FC236}">
                <a16:creationId xmlns:a16="http://schemas.microsoft.com/office/drawing/2014/main" id="{DDB170AC-A405-864D-8A19-F08A0ACE6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BEBB8-A242-D74B-B30D-E7F8C228615E}"/>
              </a:ext>
            </a:extLst>
          </p:cNvPr>
          <p:cNvSpPr>
            <a:spLocks noGrp="1"/>
          </p:cNvSpPr>
          <p:nvPr>
            <p:ph type="sldNum" sz="quarter" idx="12"/>
          </p:nvPr>
        </p:nvSpPr>
        <p:spPr/>
        <p:txBody>
          <a:bodyPr/>
          <a:lstStyle/>
          <a:p>
            <a:fld id="{A34FAAB6-AE3F-5E43-996F-F5DDB989661D}" type="slidenum">
              <a:rPr lang="en-US" smtClean="0"/>
              <a:t>‹#›</a:t>
            </a:fld>
            <a:endParaRPr lang="en-US"/>
          </a:p>
        </p:txBody>
      </p:sp>
    </p:spTree>
    <p:extLst>
      <p:ext uri="{BB962C8B-B14F-4D97-AF65-F5344CB8AC3E}">
        <p14:creationId xmlns:p14="http://schemas.microsoft.com/office/powerpoint/2010/main" val="863696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687C3-D716-5345-B61D-ADE530F1DC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FBD01E7-2334-7841-96B1-358886212A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2C354A-8B15-E742-950C-836D4E32B3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22EFD-B73D-0C42-B265-95436679D63F}" type="datetimeFigureOut">
              <a:rPr lang="en-US" smtClean="0"/>
              <a:t>11/5/2021</a:t>
            </a:fld>
            <a:endParaRPr lang="en-US"/>
          </a:p>
        </p:txBody>
      </p:sp>
      <p:sp>
        <p:nvSpPr>
          <p:cNvPr id="5" name="Footer Placeholder 4">
            <a:extLst>
              <a:ext uri="{FF2B5EF4-FFF2-40B4-BE49-F238E27FC236}">
                <a16:creationId xmlns:a16="http://schemas.microsoft.com/office/drawing/2014/main" id="{A4D4B75E-D4AB-7946-8492-7522C04E9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789D16-B5CF-3644-BBEF-0D9893F273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FAAB6-AE3F-5E43-996F-F5DDB989661D}" type="slidenum">
              <a:rPr lang="en-US" smtClean="0"/>
              <a:t>‹#›</a:t>
            </a:fld>
            <a:endParaRPr lang="en-US"/>
          </a:p>
        </p:txBody>
      </p:sp>
    </p:spTree>
    <p:extLst>
      <p:ext uri="{BB962C8B-B14F-4D97-AF65-F5344CB8AC3E}">
        <p14:creationId xmlns:p14="http://schemas.microsoft.com/office/powerpoint/2010/main" val="4032093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73CF6C-3FA7-8840-9CC0-74D57761139A}"/>
              </a:ext>
            </a:extLst>
          </p:cNvPr>
          <p:cNvSpPr>
            <a:spLocks noGrp="1"/>
          </p:cNvSpPr>
          <p:nvPr>
            <p:ph type="ctrTitle"/>
          </p:nvPr>
        </p:nvSpPr>
        <p:spPr>
          <a:xfrm>
            <a:off x="5297762" y="640080"/>
            <a:ext cx="6251110" cy="3566160"/>
          </a:xfrm>
        </p:spPr>
        <p:txBody>
          <a:bodyPr anchor="b">
            <a:normAutofit/>
          </a:bodyPr>
          <a:lstStyle/>
          <a:p>
            <a:pPr algn="l"/>
            <a:r>
              <a:rPr lang="en-US" sz="5400" dirty="0"/>
              <a:t>Stickman Stem Trail</a:t>
            </a:r>
          </a:p>
        </p:txBody>
      </p:sp>
      <p:sp>
        <p:nvSpPr>
          <p:cNvPr id="3" name="Subtitle 2">
            <a:extLst>
              <a:ext uri="{FF2B5EF4-FFF2-40B4-BE49-F238E27FC236}">
                <a16:creationId xmlns:a16="http://schemas.microsoft.com/office/drawing/2014/main" id="{80079A6F-2013-7941-8551-223B95717759}"/>
              </a:ext>
            </a:extLst>
          </p:cNvPr>
          <p:cNvSpPr>
            <a:spLocks noGrp="1"/>
          </p:cNvSpPr>
          <p:nvPr>
            <p:ph type="subTitle" idx="1"/>
          </p:nvPr>
        </p:nvSpPr>
        <p:spPr>
          <a:xfrm>
            <a:off x="5297760" y="4636008"/>
            <a:ext cx="6251111" cy="1572768"/>
          </a:xfrm>
        </p:spPr>
        <p:txBody>
          <a:bodyPr>
            <a:normAutofit/>
          </a:bodyPr>
          <a:lstStyle/>
          <a:p>
            <a:pPr algn="l"/>
            <a:r>
              <a:rPr lang="en-US" dirty="0"/>
              <a:t>By Emma Brown</a:t>
            </a:r>
          </a:p>
          <a:p>
            <a:pPr algn="l"/>
            <a:r>
              <a:rPr lang="en-US" dirty="0"/>
              <a:t>NAC STEM Team</a:t>
            </a:r>
          </a:p>
        </p:txBody>
      </p:sp>
      <p:pic>
        <p:nvPicPr>
          <p:cNvPr id="1026" name="Picture 2">
            <a:extLst>
              <a:ext uri="{FF2B5EF4-FFF2-40B4-BE49-F238E27FC236}">
                <a16:creationId xmlns:a16="http://schemas.microsoft.com/office/drawing/2014/main" id="{355DCEEE-1FB9-B549-B1AF-4FC0C6AF28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281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3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5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E94307-7FE4-3B4E-8B40-3C520BD69C0B}"/>
              </a:ext>
            </a:extLst>
          </p:cNvPr>
          <p:cNvSpPr>
            <a:spLocks noGrp="1"/>
          </p:cNvSpPr>
          <p:nvPr>
            <p:ph type="title"/>
          </p:nvPr>
        </p:nvSpPr>
        <p:spPr>
          <a:xfrm>
            <a:off x="630936" y="640080"/>
            <a:ext cx="4818888" cy="1481328"/>
          </a:xfrm>
        </p:spPr>
        <p:txBody>
          <a:bodyPr anchor="b">
            <a:normAutofit/>
          </a:bodyPr>
          <a:lstStyle/>
          <a:p>
            <a:r>
              <a:rPr lang="en-US" sz="5400"/>
              <a:t>8.Bark Rubbing</a:t>
            </a:r>
          </a:p>
        </p:txBody>
      </p:sp>
      <p:sp>
        <p:nvSpPr>
          <p:cNvPr id="7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8016B3-5851-5347-B58B-71481C49172C}"/>
              </a:ext>
            </a:extLst>
          </p:cNvPr>
          <p:cNvSpPr>
            <a:spLocks noGrp="1"/>
          </p:cNvSpPr>
          <p:nvPr>
            <p:ph idx="1"/>
          </p:nvPr>
        </p:nvSpPr>
        <p:spPr>
          <a:xfrm>
            <a:off x="630936" y="2660904"/>
            <a:ext cx="4818888" cy="3547872"/>
          </a:xfrm>
        </p:spPr>
        <p:txBody>
          <a:bodyPr anchor="t">
            <a:normAutofit/>
          </a:bodyPr>
          <a:lstStyle/>
          <a:p>
            <a:r>
              <a:rPr lang="en-US" sz="2000" dirty="0">
                <a:solidFill>
                  <a:srgbClr val="92D050"/>
                </a:solidFill>
              </a:rPr>
              <a:t>Sticks and trees can be bumpy, rough or smooth. </a:t>
            </a:r>
          </a:p>
          <a:p>
            <a:r>
              <a:rPr lang="en-US" sz="2000" dirty="0">
                <a:solidFill>
                  <a:srgbClr val="92D050"/>
                </a:solidFill>
              </a:rPr>
              <a:t>Close your eyes and feel the bark or stick with your hands. How does it feel? Do all trees, sticks feel the same?</a:t>
            </a:r>
          </a:p>
          <a:p>
            <a:endParaRPr lang="en-US" sz="2000" dirty="0"/>
          </a:p>
          <a:p>
            <a:r>
              <a:rPr lang="en-US" sz="2000" dirty="0"/>
              <a:t>Get a piece of paper and a crayon and do a bark rubbing of a tree.</a:t>
            </a:r>
          </a:p>
          <a:p>
            <a:r>
              <a:rPr lang="en-US" sz="2000" dirty="0"/>
              <a:t>Now make your own Stick Man rubbing.</a:t>
            </a:r>
          </a:p>
        </p:txBody>
      </p:sp>
      <p:pic>
        <p:nvPicPr>
          <p:cNvPr id="10242" name="Picture 2" descr="Aurora Gruffalo, Official Merchandise, 60573, The Stick Man, 13In, Soft Toy, Brown">
            <a:extLst>
              <a:ext uri="{FF2B5EF4-FFF2-40B4-BE49-F238E27FC236}">
                <a16:creationId xmlns:a16="http://schemas.microsoft.com/office/drawing/2014/main" id="{9818903C-2F07-FB43-B225-F65E5947E0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7845" y="640080"/>
            <a:ext cx="3681374"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516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F758-1572-0948-B2D7-6EBACA431F81}"/>
              </a:ext>
            </a:extLst>
          </p:cNvPr>
          <p:cNvSpPr>
            <a:spLocks noGrp="1"/>
          </p:cNvSpPr>
          <p:nvPr>
            <p:ph type="title"/>
          </p:nvPr>
        </p:nvSpPr>
        <p:spPr>
          <a:xfrm>
            <a:off x="7415408" y="1783959"/>
            <a:ext cx="4136512" cy="2362156"/>
          </a:xfrm>
        </p:spPr>
        <p:txBody>
          <a:bodyPr vert="horz" lIns="91440" tIns="45720" rIns="91440" bIns="45720" rtlCol="0" anchor="b">
            <a:normAutofit/>
          </a:bodyPr>
          <a:lstStyle/>
          <a:p>
            <a:r>
              <a:rPr lang="en-US" sz="3000" dirty="0"/>
              <a:t>9. Make your own Stick Man or lady.</a:t>
            </a:r>
            <a:br>
              <a:rPr lang="en-US" sz="3000" dirty="0"/>
            </a:br>
            <a:r>
              <a:rPr lang="en-US" sz="3000" i="1" dirty="0"/>
              <a:t>“ I’m Stick Man , I’m Stick Man, That’s Me!. </a:t>
            </a:r>
            <a:endParaRPr lang="en-US" sz="3000" dirty="0"/>
          </a:p>
        </p:txBody>
      </p:sp>
      <p:sp>
        <p:nvSpPr>
          <p:cNvPr id="11270" name="Freeform: Shape 7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8" name="Picture 4" descr="Make your own Stickman">
            <a:extLst>
              <a:ext uri="{FF2B5EF4-FFF2-40B4-BE49-F238E27FC236}">
                <a16:creationId xmlns:a16="http://schemas.microsoft.com/office/drawing/2014/main" id="{0BCFD4F4-AD6A-CF4D-AF10-ED9616DD898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2425"/>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47504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877958-C4C0-904D-98E2-85C2A73DA804}"/>
              </a:ext>
            </a:extLst>
          </p:cNvPr>
          <p:cNvSpPr>
            <a:spLocks noGrp="1"/>
          </p:cNvSpPr>
          <p:nvPr>
            <p:ph type="title"/>
          </p:nvPr>
        </p:nvSpPr>
        <p:spPr>
          <a:xfrm>
            <a:off x="5297762" y="329184"/>
            <a:ext cx="6251110" cy="1783080"/>
          </a:xfrm>
        </p:spPr>
        <p:txBody>
          <a:bodyPr anchor="b">
            <a:normAutofit/>
          </a:bodyPr>
          <a:lstStyle/>
          <a:p>
            <a:r>
              <a:rPr lang="en-US" sz="5400"/>
              <a:t>Trail Start</a:t>
            </a:r>
          </a:p>
        </p:txBody>
      </p:sp>
      <p:pic>
        <p:nvPicPr>
          <p:cNvPr id="3074" name="Picture 2">
            <a:extLst>
              <a:ext uri="{FF2B5EF4-FFF2-40B4-BE49-F238E27FC236}">
                <a16:creationId xmlns:a16="http://schemas.microsoft.com/office/drawing/2014/main" id="{0C5FDC68-45A3-0146-9FA3-14D720ABF1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281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A23813-50D2-774A-AD08-E80A7112DCA1}"/>
              </a:ext>
            </a:extLst>
          </p:cNvPr>
          <p:cNvSpPr>
            <a:spLocks noGrp="1"/>
          </p:cNvSpPr>
          <p:nvPr>
            <p:ph idx="1"/>
          </p:nvPr>
        </p:nvSpPr>
        <p:spPr>
          <a:xfrm>
            <a:off x="5297762" y="2706624"/>
            <a:ext cx="6251110" cy="3483864"/>
          </a:xfrm>
        </p:spPr>
        <p:txBody>
          <a:bodyPr>
            <a:normAutofit/>
          </a:bodyPr>
          <a:lstStyle/>
          <a:p>
            <a:r>
              <a:rPr lang="en-US" sz="3600" dirty="0"/>
              <a:t>Follow the trail and join Stick Man on his adventures.</a:t>
            </a:r>
          </a:p>
          <a:p>
            <a:endParaRPr lang="en-US" sz="3600" dirty="0"/>
          </a:p>
        </p:txBody>
      </p:sp>
    </p:spTree>
    <p:extLst>
      <p:ext uri="{BB962C8B-B14F-4D97-AF65-F5344CB8AC3E}">
        <p14:creationId xmlns:p14="http://schemas.microsoft.com/office/powerpoint/2010/main" val="224220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73B64-F6D4-7549-8866-C558040AABD0}"/>
              </a:ext>
            </a:extLst>
          </p:cNvPr>
          <p:cNvSpPr>
            <a:spLocks noGrp="1"/>
          </p:cNvSpPr>
          <p:nvPr>
            <p:ph type="title"/>
          </p:nvPr>
        </p:nvSpPr>
        <p:spPr>
          <a:xfrm>
            <a:off x="630936" y="640080"/>
            <a:ext cx="4818888" cy="1481328"/>
          </a:xfrm>
        </p:spPr>
        <p:txBody>
          <a:bodyPr anchor="b">
            <a:normAutofit/>
          </a:bodyPr>
          <a:lstStyle/>
          <a:p>
            <a:r>
              <a:rPr lang="en-US" sz="5000"/>
              <a:t>1. An Excellent Stick</a:t>
            </a:r>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D2E096-74A9-FF47-A0D4-089F66ADCCC7}"/>
              </a:ext>
            </a:extLst>
          </p:cNvPr>
          <p:cNvSpPr>
            <a:spLocks noGrp="1"/>
          </p:cNvSpPr>
          <p:nvPr>
            <p:ph idx="1"/>
          </p:nvPr>
        </p:nvSpPr>
        <p:spPr>
          <a:xfrm>
            <a:off x="643278" y="2779776"/>
            <a:ext cx="5562650" cy="3419856"/>
          </a:xfrm>
        </p:spPr>
        <p:txBody>
          <a:bodyPr anchor="t">
            <a:noAutofit/>
          </a:bodyPr>
          <a:lstStyle/>
          <a:p>
            <a:r>
              <a:rPr lang="en-US" sz="3200" dirty="0"/>
              <a:t>Find a stick.</a:t>
            </a:r>
          </a:p>
          <a:p>
            <a:r>
              <a:rPr lang="en-US" sz="3200" dirty="0"/>
              <a:t>Put a stick or pine cone on the ground about 3cm in front of you. Then take turns to throw sticks as close to the target as possible.</a:t>
            </a:r>
          </a:p>
          <a:p>
            <a:r>
              <a:rPr lang="en-US" sz="3200" dirty="0"/>
              <a:t>Closest stick wins!</a:t>
            </a:r>
          </a:p>
        </p:txBody>
      </p:sp>
      <p:pic>
        <p:nvPicPr>
          <p:cNvPr id="2050" name="Picture 2">
            <a:extLst>
              <a:ext uri="{FF2B5EF4-FFF2-40B4-BE49-F238E27FC236}">
                <a16:creationId xmlns:a16="http://schemas.microsoft.com/office/drawing/2014/main" id="{E4A8D1E7-571F-F342-972E-5289E3BBDB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7845" y="640080"/>
            <a:ext cx="3681374"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3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19D482-1CD8-EA40-A9F3-200D832F7C41}"/>
              </a:ext>
            </a:extLst>
          </p:cNvPr>
          <p:cNvSpPr>
            <a:spLocks noGrp="1"/>
          </p:cNvSpPr>
          <p:nvPr>
            <p:ph type="title"/>
          </p:nvPr>
        </p:nvSpPr>
        <p:spPr>
          <a:xfrm>
            <a:off x="764949" y="3499076"/>
            <a:ext cx="6053558" cy="2424774"/>
          </a:xfrm>
        </p:spPr>
        <p:txBody>
          <a:bodyPr vert="horz" lIns="91440" tIns="45720" rIns="91440" bIns="45720" rtlCol="0" anchor="ctr">
            <a:normAutofit/>
          </a:bodyPr>
          <a:lstStyle/>
          <a:p>
            <a:r>
              <a:rPr lang="en-US" kern="1200" dirty="0">
                <a:solidFill>
                  <a:srgbClr val="FFFFFF"/>
                </a:solidFill>
                <a:latin typeface="+mj-lt"/>
                <a:ea typeface="+mj-ea"/>
                <a:cs typeface="+mj-cs"/>
              </a:rPr>
              <a:t>2. Water For Life</a:t>
            </a:r>
            <a:br>
              <a:rPr lang="en-US" kern="1200" dirty="0">
                <a:solidFill>
                  <a:srgbClr val="FFFFFF"/>
                </a:solidFill>
                <a:latin typeface="+mj-lt"/>
                <a:ea typeface="+mj-ea"/>
                <a:cs typeface="+mj-cs"/>
              </a:rPr>
            </a:br>
            <a:r>
              <a:rPr lang="en-US" kern="1200" dirty="0">
                <a:solidFill>
                  <a:srgbClr val="FFFFFF"/>
                </a:solidFill>
                <a:latin typeface="+mj-lt"/>
                <a:ea typeface="+mj-ea"/>
                <a:cs typeface="+mj-cs"/>
              </a:rPr>
              <a:t>	</a:t>
            </a:r>
            <a:endParaRPr lang="en-US" b="1" i="1" kern="1200" dirty="0">
              <a:solidFill>
                <a:srgbClr val="FFFFFF"/>
              </a:solidFill>
              <a:latin typeface="+mj-lt"/>
              <a:ea typeface="+mj-ea"/>
              <a:cs typeface="+mj-cs"/>
            </a:endParaRP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F881904-0523-244C-92AA-61820E2C3B38}"/>
              </a:ext>
            </a:extLst>
          </p:cNvPr>
          <p:cNvSpPr>
            <a:spLocks noGrp="1"/>
          </p:cNvSpPr>
          <p:nvPr>
            <p:ph idx="1"/>
          </p:nvPr>
        </p:nvSpPr>
        <p:spPr>
          <a:xfrm>
            <a:off x="4167266" y="584616"/>
            <a:ext cx="2926305" cy="1980858"/>
          </a:xfrm>
        </p:spPr>
        <p:txBody>
          <a:bodyPr vert="horz" lIns="91440" tIns="45720" rIns="91440" bIns="45720" rtlCol="0" anchor="ctr">
            <a:normAutofit fontScale="70000" lnSpcReduction="20000"/>
          </a:bodyPr>
          <a:lstStyle/>
          <a:p>
            <a:r>
              <a:rPr lang="en-US" sz="2600" dirty="0">
                <a:solidFill>
                  <a:srgbClr val="00B050"/>
                </a:solidFill>
              </a:rPr>
              <a:t>All animals need water to survive. In summer you might see butterflies drinking from the edge of small puddles. Many other animals, such as birds, frogs, fish and dragonflies make their home in ponds, streams and rivers.</a:t>
            </a:r>
          </a:p>
          <a:p>
            <a:endParaRPr lang="en-US" sz="1400" dirty="0"/>
          </a:p>
          <a:p>
            <a:endParaRPr lang="en-US" sz="1400" dirty="0"/>
          </a:p>
          <a:p>
            <a:pPr marL="0"/>
            <a:endParaRPr lang="en-US" sz="1400" dirty="0"/>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D6EAD18-EBB8-CD4F-8097-2FDEB5F4076A}"/>
              </a:ext>
            </a:extLst>
          </p:cNvPr>
          <p:cNvSpPr txBox="1"/>
          <p:nvPr/>
        </p:nvSpPr>
        <p:spPr>
          <a:xfrm>
            <a:off x="8386139" y="3143438"/>
            <a:ext cx="3474621" cy="2780412"/>
          </a:xfrm>
          <a:prstGeom prst="rect">
            <a:avLst/>
          </a:prstGeom>
        </p:spPr>
        <p:txBody>
          <a:bodyPr vert="horz" lIns="91440" tIns="45720" rIns="91440" bIns="45720" rtlCol="0" anchor="ctr">
            <a:normAutofit/>
          </a:bodyPr>
          <a:lstStyle/>
          <a:p>
            <a:pPr>
              <a:lnSpc>
                <a:spcPct val="90000"/>
              </a:lnSpc>
              <a:spcAft>
                <a:spcPts val="600"/>
              </a:spcAft>
            </a:pPr>
            <a:r>
              <a:rPr lang="en-US" sz="1700" dirty="0"/>
              <a:t>Pick up sticks</a:t>
            </a:r>
          </a:p>
          <a:p>
            <a:pPr indent="-228600">
              <a:lnSpc>
                <a:spcPct val="90000"/>
              </a:lnSpc>
              <a:spcAft>
                <a:spcPts val="600"/>
              </a:spcAft>
              <a:buFont typeface="Arial" panose="020B0604020202020204" pitchFamily="34" charset="0"/>
              <a:buChar char="•"/>
            </a:pPr>
            <a:r>
              <a:rPr lang="en-US" sz="1700" dirty="0"/>
              <a:t>Collect 15 thin sticks and put them on a pile on the ground. Can you take turns to pick up a twig without moving the others?</a:t>
            </a:r>
          </a:p>
          <a:p>
            <a:pPr>
              <a:lnSpc>
                <a:spcPct val="90000"/>
              </a:lnSpc>
              <a:spcAft>
                <a:spcPts val="600"/>
              </a:spcAft>
            </a:pPr>
            <a:r>
              <a:rPr lang="en-US" sz="1700" dirty="0"/>
              <a:t>OR </a:t>
            </a:r>
          </a:p>
          <a:p>
            <a:pPr>
              <a:lnSpc>
                <a:spcPct val="90000"/>
              </a:lnSpc>
              <a:spcAft>
                <a:spcPts val="600"/>
              </a:spcAft>
            </a:pPr>
            <a:r>
              <a:rPr lang="en-US" sz="1700" dirty="0"/>
              <a:t>Pooh sticks</a:t>
            </a:r>
          </a:p>
          <a:p>
            <a:pPr indent="-228600">
              <a:lnSpc>
                <a:spcPct val="90000"/>
              </a:lnSpc>
              <a:spcAft>
                <a:spcPts val="600"/>
              </a:spcAft>
              <a:buFont typeface="Arial" panose="020B0604020202020204" pitchFamily="34" charset="0"/>
              <a:buChar char="•"/>
            </a:pPr>
            <a:r>
              <a:rPr lang="en-US" sz="1700" dirty="0"/>
              <a:t>If there is a stream or river nearby play pooh sticks!. Throw your stick in a see how fast it travels downstream.</a:t>
            </a:r>
          </a:p>
        </p:txBody>
      </p:sp>
    </p:spTree>
    <p:extLst>
      <p:ext uri="{BB962C8B-B14F-4D97-AF65-F5344CB8AC3E}">
        <p14:creationId xmlns:p14="http://schemas.microsoft.com/office/powerpoint/2010/main" val="261130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AD76B-40E3-5C4D-AA8B-9226FEBBC347}"/>
              </a:ext>
            </a:extLst>
          </p:cNvPr>
          <p:cNvSpPr>
            <a:spLocks noGrp="1"/>
          </p:cNvSpPr>
          <p:nvPr>
            <p:ph type="title"/>
          </p:nvPr>
        </p:nvSpPr>
        <p:spPr>
          <a:xfrm>
            <a:off x="630936" y="640080"/>
            <a:ext cx="4818888" cy="1481328"/>
          </a:xfrm>
        </p:spPr>
        <p:txBody>
          <a:bodyPr anchor="b">
            <a:normAutofit/>
          </a:bodyPr>
          <a:lstStyle/>
          <a:p>
            <a:r>
              <a:rPr lang="en-US" sz="3800" dirty="0"/>
              <a:t>3. Make a nest.</a:t>
            </a:r>
            <a:br>
              <a:rPr lang="en-US" sz="3800" dirty="0"/>
            </a:br>
            <a:endParaRPr lang="en-US" sz="3800" dirty="0"/>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9642DB-3352-1144-B744-8F425A2C66CD}"/>
              </a:ext>
            </a:extLst>
          </p:cNvPr>
          <p:cNvSpPr>
            <a:spLocks noGrp="1"/>
          </p:cNvSpPr>
          <p:nvPr>
            <p:ph idx="1"/>
          </p:nvPr>
        </p:nvSpPr>
        <p:spPr>
          <a:xfrm>
            <a:off x="630936" y="2660904"/>
            <a:ext cx="4818888" cy="3547872"/>
          </a:xfrm>
        </p:spPr>
        <p:txBody>
          <a:bodyPr anchor="t">
            <a:normAutofit fontScale="92500" lnSpcReduction="10000"/>
          </a:bodyPr>
          <a:lstStyle/>
          <a:p>
            <a:r>
              <a:rPr lang="en-US" sz="2200" dirty="0">
                <a:solidFill>
                  <a:srgbClr val="92D050"/>
                </a:solidFill>
              </a:rPr>
              <a:t>Did you know that trees provide a great home for birds. Many birds such as blue tits, sparrows and blackbirds, make their nests in branches at the top of trees, while woodpeckers nest in holes in tree trunks. Other birds make their nests on the ground!</a:t>
            </a:r>
          </a:p>
          <a:p>
            <a:endParaRPr lang="en-US" sz="2200" dirty="0"/>
          </a:p>
          <a:p>
            <a:r>
              <a:rPr lang="en-US" sz="2200" dirty="0"/>
              <a:t>Collect twigs, sticks from the ground and place them in a circle to make a nest. Look for leaves and feathers to make an extra comfy nest.</a:t>
            </a:r>
          </a:p>
          <a:p>
            <a:endParaRPr lang="en-US" sz="2200" dirty="0"/>
          </a:p>
          <a:p>
            <a:pPr marL="0" indent="0">
              <a:buNone/>
            </a:pPr>
            <a:endParaRPr lang="en-US" sz="2200" dirty="0"/>
          </a:p>
          <a:p>
            <a:pPr marL="0" indent="0">
              <a:buNone/>
            </a:pPr>
            <a:endParaRPr lang="en-US" sz="2200" dirty="0"/>
          </a:p>
          <a:p>
            <a:pPr marL="0" indent="0">
              <a:buNone/>
            </a:pPr>
            <a:endParaRPr lang="en-US" sz="2200" dirty="0"/>
          </a:p>
          <a:p>
            <a:endParaRPr lang="en-US" sz="2200" dirty="0"/>
          </a:p>
          <a:p>
            <a:endParaRPr lang="en-US" sz="2200" dirty="0"/>
          </a:p>
          <a:p>
            <a:pPr marL="0" indent="0">
              <a:buNone/>
            </a:pPr>
            <a:endParaRPr lang="en-US" sz="2200" dirty="0"/>
          </a:p>
        </p:txBody>
      </p:sp>
      <p:pic>
        <p:nvPicPr>
          <p:cNvPr id="5122" name="Picture 2">
            <a:extLst>
              <a:ext uri="{FF2B5EF4-FFF2-40B4-BE49-F238E27FC236}">
                <a16:creationId xmlns:a16="http://schemas.microsoft.com/office/drawing/2014/main" id="{77F0DF98-82E0-8340-A033-9A4BE83E43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7845" y="640080"/>
            <a:ext cx="3681374"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410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FC149D-8769-DC46-9B90-7AE5D4D4AA57}"/>
              </a:ext>
            </a:extLst>
          </p:cNvPr>
          <p:cNvSpPr>
            <a:spLocks noGrp="1"/>
          </p:cNvSpPr>
          <p:nvPr>
            <p:ph type="title"/>
          </p:nvPr>
        </p:nvSpPr>
        <p:spPr>
          <a:xfrm>
            <a:off x="640080" y="325369"/>
            <a:ext cx="4368602" cy="1956841"/>
          </a:xfrm>
        </p:spPr>
        <p:txBody>
          <a:bodyPr anchor="b">
            <a:normAutofit/>
          </a:bodyPr>
          <a:lstStyle/>
          <a:p>
            <a:r>
              <a:rPr lang="en-US" sz="5000" dirty="0"/>
              <a:t>4. Build a tower.</a:t>
            </a:r>
            <a:br>
              <a:rPr lang="en-US" sz="5000" dirty="0"/>
            </a:br>
            <a:endParaRPr lang="en-US" sz="5000" dirty="0"/>
          </a:p>
        </p:txBody>
      </p:sp>
      <p:sp>
        <p:nvSpPr>
          <p:cNvPr id="19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992BE4-0616-854A-BDB0-01AE995E41AD}"/>
              </a:ext>
            </a:extLst>
          </p:cNvPr>
          <p:cNvSpPr>
            <a:spLocks noGrp="1"/>
          </p:cNvSpPr>
          <p:nvPr>
            <p:ph idx="1"/>
          </p:nvPr>
        </p:nvSpPr>
        <p:spPr>
          <a:xfrm>
            <a:off x="640080" y="3719059"/>
            <a:ext cx="4243589" cy="2474508"/>
          </a:xfrm>
        </p:spPr>
        <p:txBody>
          <a:bodyPr>
            <a:normAutofit/>
          </a:bodyPr>
          <a:lstStyle/>
          <a:p>
            <a:r>
              <a:rPr lang="en-US" sz="2200" dirty="0">
                <a:solidFill>
                  <a:srgbClr val="92D050"/>
                </a:solidFill>
              </a:rPr>
              <a:t>Wood is a great building material and used to make lots of other things to. Which things are made from wood?</a:t>
            </a:r>
          </a:p>
          <a:p>
            <a:r>
              <a:rPr lang="en-US" sz="2200" dirty="0">
                <a:solidFill>
                  <a:srgbClr val="92D050"/>
                </a:solidFill>
              </a:rPr>
              <a:t>Attach a leaf to a stick to make a flag pole.</a:t>
            </a:r>
            <a:endParaRPr lang="en-US" sz="2200" dirty="0"/>
          </a:p>
        </p:txBody>
      </p:sp>
      <p:pic>
        <p:nvPicPr>
          <p:cNvPr id="6146" name="Picture 2">
            <a:extLst>
              <a:ext uri="{FF2B5EF4-FFF2-40B4-BE49-F238E27FC236}">
                <a16:creationId xmlns:a16="http://schemas.microsoft.com/office/drawing/2014/main" id="{261B59D4-FF96-7C4D-827B-AD67E4E367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89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4" name="Picture 6" descr="Children throwing sticks">
            <a:extLst>
              <a:ext uri="{FF2B5EF4-FFF2-40B4-BE49-F238E27FC236}">
                <a16:creationId xmlns:a16="http://schemas.microsoft.com/office/drawing/2014/main" id="{1BE9359A-62D8-DD45-873C-41667496A0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14"/>
          <a:stretch/>
        </p:blipFill>
        <p:spPr bwMode="auto">
          <a:xfrm>
            <a:off x="-1" y="10"/>
            <a:ext cx="6096001"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E5CC7068-323A-4D4A-B4F7-D8F6454945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604"/>
          <a:stretch/>
        </p:blipFill>
        <p:spPr bwMode="auto">
          <a:xfrm>
            <a:off x="6094476" y="10"/>
            <a:ext cx="6094477"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8" name="Rectangle 76">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C931CF-FBB7-CC4C-811F-8988BDFE28D7}"/>
              </a:ext>
            </a:extLst>
          </p:cNvPr>
          <p:cNvSpPr>
            <a:spLocks noGrp="1"/>
          </p:cNvSpPr>
          <p:nvPr>
            <p:ph type="title"/>
          </p:nvPr>
        </p:nvSpPr>
        <p:spPr>
          <a:xfrm>
            <a:off x="404553" y="3091928"/>
            <a:ext cx="9079991" cy="2387600"/>
          </a:xfrm>
        </p:spPr>
        <p:txBody>
          <a:bodyPr vert="horz" lIns="91440" tIns="45720" rIns="91440" bIns="45720" rtlCol="0" anchor="b">
            <a:normAutofit/>
          </a:bodyPr>
          <a:lstStyle/>
          <a:p>
            <a:r>
              <a:rPr lang="en-US" sz="5000" kern="1200">
                <a:solidFill>
                  <a:schemeClr val="bg1"/>
                </a:solidFill>
                <a:latin typeface="+mj-lt"/>
                <a:ea typeface="+mj-ea"/>
                <a:cs typeface="+mj-cs"/>
              </a:rPr>
              <a:t>5. Fun with sticks.</a:t>
            </a:r>
            <a:br>
              <a:rPr lang="en-US" sz="5000" kern="1200">
                <a:solidFill>
                  <a:schemeClr val="bg1"/>
                </a:solidFill>
                <a:latin typeface="+mj-lt"/>
                <a:ea typeface="+mj-ea"/>
                <a:cs typeface="+mj-cs"/>
              </a:rPr>
            </a:br>
            <a:r>
              <a:rPr lang="en-US" sz="5000" i="1" kern="1200">
                <a:solidFill>
                  <a:schemeClr val="bg1"/>
                </a:solidFill>
                <a:latin typeface="+mj-lt"/>
                <a:ea typeface="+mj-ea"/>
                <a:cs typeface="+mj-cs"/>
              </a:rPr>
              <a:t>“I’m not a silly old flag, or a sword for a knight…or a hook for a bag”</a:t>
            </a:r>
            <a:endParaRPr lang="en-US" sz="5000" kern="1200">
              <a:solidFill>
                <a:schemeClr val="bg1"/>
              </a:solidFill>
              <a:latin typeface="+mj-lt"/>
              <a:ea typeface="+mj-ea"/>
              <a:cs typeface="+mj-cs"/>
            </a:endParaRPr>
          </a:p>
        </p:txBody>
      </p:sp>
      <p:sp>
        <p:nvSpPr>
          <p:cNvPr id="7179" name="Rectangle: Rounded Corners 7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3" name="Content Placeholder 2">
            <a:extLst>
              <a:ext uri="{FF2B5EF4-FFF2-40B4-BE49-F238E27FC236}">
                <a16:creationId xmlns:a16="http://schemas.microsoft.com/office/drawing/2014/main" id="{404584F9-D069-2C44-A728-4F6FCFA37895}"/>
              </a:ext>
            </a:extLst>
          </p:cNvPr>
          <p:cNvSpPr>
            <a:spLocks noGrp="1"/>
          </p:cNvSpPr>
          <p:nvPr>
            <p:ph idx="1"/>
          </p:nvPr>
        </p:nvSpPr>
        <p:spPr>
          <a:xfrm>
            <a:off x="404552" y="5624945"/>
            <a:ext cx="9079992" cy="592975"/>
          </a:xfrm>
        </p:spPr>
        <p:txBody>
          <a:bodyPr vert="horz" lIns="91440" tIns="45720" rIns="91440" bIns="45720" rtlCol="0" anchor="ctr">
            <a:normAutofit/>
          </a:bodyPr>
          <a:lstStyle/>
          <a:p>
            <a:pPr marL="0" indent="0">
              <a:buNone/>
            </a:pPr>
            <a:r>
              <a:rPr lang="en-US" kern="1200">
                <a:solidFill>
                  <a:schemeClr val="bg1"/>
                </a:solidFill>
                <a:latin typeface="+mn-lt"/>
                <a:ea typeface="+mn-ea"/>
                <a:cs typeface="+mn-cs"/>
              </a:rPr>
              <a:t>Can you think what else a stick could be used for?</a:t>
            </a:r>
          </a:p>
        </p:txBody>
      </p:sp>
    </p:spTree>
    <p:extLst>
      <p:ext uri="{BB962C8B-B14F-4D97-AF65-F5344CB8AC3E}">
        <p14:creationId xmlns:p14="http://schemas.microsoft.com/office/powerpoint/2010/main" val="874201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A5C3A-5CF4-8F47-8881-9BF6B9F4C187}"/>
              </a:ext>
            </a:extLst>
          </p:cNvPr>
          <p:cNvSpPr>
            <a:spLocks noGrp="1"/>
          </p:cNvSpPr>
          <p:nvPr>
            <p:ph type="title"/>
          </p:nvPr>
        </p:nvSpPr>
        <p:spPr>
          <a:xfrm>
            <a:off x="838201" y="345810"/>
            <a:ext cx="5120561" cy="1325563"/>
          </a:xfrm>
        </p:spPr>
        <p:txBody>
          <a:bodyPr>
            <a:normAutofit/>
          </a:bodyPr>
          <a:lstStyle/>
          <a:p>
            <a:r>
              <a:rPr lang="en-US" sz="2800" dirty="0"/>
              <a:t>6. Animals in Winter.</a:t>
            </a:r>
            <a:br>
              <a:rPr lang="en-US" sz="2800" dirty="0"/>
            </a:br>
            <a:endParaRPr lang="en-US" sz="2800" dirty="0"/>
          </a:p>
        </p:txBody>
      </p:sp>
      <p:sp>
        <p:nvSpPr>
          <p:cNvPr id="3" name="Content Placeholder 2">
            <a:extLst>
              <a:ext uri="{FF2B5EF4-FFF2-40B4-BE49-F238E27FC236}">
                <a16:creationId xmlns:a16="http://schemas.microsoft.com/office/drawing/2014/main" id="{4C058CFC-0556-3541-850D-E7DDF4047839}"/>
              </a:ext>
            </a:extLst>
          </p:cNvPr>
          <p:cNvSpPr>
            <a:spLocks noGrp="1"/>
          </p:cNvSpPr>
          <p:nvPr>
            <p:ph idx="1"/>
          </p:nvPr>
        </p:nvSpPr>
        <p:spPr>
          <a:xfrm>
            <a:off x="838201" y="1825625"/>
            <a:ext cx="5092194" cy="4351338"/>
          </a:xfrm>
        </p:spPr>
        <p:txBody>
          <a:bodyPr>
            <a:normAutofit/>
          </a:bodyPr>
          <a:lstStyle/>
          <a:p>
            <a:r>
              <a:rPr lang="en-US" sz="2400" dirty="0">
                <a:solidFill>
                  <a:srgbClr val="92D050"/>
                </a:solidFill>
              </a:rPr>
              <a:t>Homes for wildlife. Fallen trees, branches and leaves provide excellent homes for wildlife.</a:t>
            </a:r>
          </a:p>
          <a:p>
            <a:endParaRPr lang="en-US" sz="2400" dirty="0"/>
          </a:p>
          <a:p>
            <a:r>
              <a:rPr lang="en-US" sz="2400" dirty="0"/>
              <a:t> What can you find? Collect some leaves of different sizes and </a:t>
            </a:r>
            <a:r>
              <a:rPr lang="en-US" sz="2400" dirty="0" err="1"/>
              <a:t>colours</a:t>
            </a:r>
            <a:r>
              <a:rPr lang="en-US" sz="2400" dirty="0"/>
              <a:t>. How many ways can you sort them?</a:t>
            </a:r>
          </a:p>
          <a:p>
            <a:endParaRPr lang="en-US" sz="2400" dirty="0"/>
          </a:p>
          <a:p>
            <a:r>
              <a:rPr lang="en-US" sz="2400" dirty="0">
                <a:solidFill>
                  <a:srgbClr val="92D050"/>
                </a:solidFill>
              </a:rPr>
              <a:t>In Winter, some animals hibernate. What do these animals do to stay warm and safe?</a:t>
            </a:r>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194" name="Picture 2" descr="EU clamps down on grey squirrels and other invasive wildlife | Invasive  species | The Guardian">
            <a:extLst>
              <a:ext uri="{FF2B5EF4-FFF2-40B4-BE49-F238E27FC236}">
                <a16:creationId xmlns:a16="http://schemas.microsoft.com/office/drawing/2014/main" id="{14DF7675-F417-2044-8FE8-8F55CEF427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9" r="1" b="1983"/>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7" name="Arc 7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196" name="Picture 4" descr="Hedgehog - Wikipedia">
            <a:extLst>
              <a:ext uri="{FF2B5EF4-FFF2-40B4-BE49-F238E27FC236}">
                <a16:creationId xmlns:a16="http://schemas.microsoft.com/office/drawing/2014/main" id="{6596DE8E-82C3-624A-89E3-D19D17963E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21" r="3940" b="1"/>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1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19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457676-BED9-FF41-A25B-2F080ABB4E70}"/>
              </a:ext>
            </a:extLst>
          </p:cNvPr>
          <p:cNvSpPr>
            <a:spLocks noGrp="1"/>
          </p:cNvSpPr>
          <p:nvPr>
            <p:ph type="title"/>
          </p:nvPr>
        </p:nvSpPr>
        <p:spPr>
          <a:xfrm>
            <a:off x="5297762" y="329184"/>
            <a:ext cx="6251110" cy="1783080"/>
          </a:xfrm>
        </p:spPr>
        <p:txBody>
          <a:bodyPr anchor="b">
            <a:normAutofit/>
          </a:bodyPr>
          <a:lstStyle/>
          <a:p>
            <a:r>
              <a:rPr lang="en-US" sz="3000" dirty="0"/>
              <a:t>7. Keeping Warm.</a:t>
            </a:r>
            <a:br>
              <a:rPr lang="en-US" sz="3000" dirty="0"/>
            </a:br>
            <a:endParaRPr lang="en-US" sz="3000" dirty="0"/>
          </a:p>
        </p:txBody>
      </p:sp>
      <p:pic>
        <p:nvPicPr>
          <p:cNvPr id="9218" name="Picture 2" descr="Aurora Gruffalo, Official Merchandise, 60573, The Stick Man, 13In, Soft Toy, Brown">
            <a:extLst>
              <a:ext uri="{FF2B5EF4-FFF2-40B4-BE49-F238E27FC236}">
                <a16:creationId xmlns:a16="http://schemas.microsoft.com/office/drawing/2014/main" id="{CE2312BA-8C13-8644-BB36-642C41582D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281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922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ED93FA-F4ED-9B49-9E58-E1B592536506}"/>
              </a:ext>
            </a:extLst>
          </p:cNvPr>
          <p:cNvSpPr>
            <a:spLocks noGrp="1"/>
          </p:cNvSpPr>
          <p:nvPr>
            <p:ph idx="1"/>
          </p:nvPr>
        </p:nvSpPr>
        <p:spPr>
          <a:xfrm>
            <a:off x="5297762" y="2706624"/>
            <a:ext cx="6251110" cy="3483864"/>
          </a:xfrm>
        </p:spPr>
        <p:txBody>
          <a:bodyPr>
            <a:normAutofit/>
          </a:bodyPr>
          <a:lstStyle/>
          <a:p>
            <a:r>
              <a:rPr lang="en-US" sz="2200"/>
              <a:t>Sticks can be used as fuel for a fire to keep warm. Can you think how else you might keep warm? What are you wearing today?</a:t>
            </a:r>
          </a:p>
          <a:p>
            <a:pPr marL="0" indent="0">
              <a:buNone/>
            </a:pPr>
            <a:endParaRPr lang="en-US" sz="2200" dirty="0"/>
          </a:p>
          <a:p>
            <a:r>
              <a:rPr lang="en-US" sz="2200" dirty="0"/>
              <a:t>Keeping warm. Can you do 10 star jumps? Jogging on the </a:t>
            </a:r>
            <a:r>
              <a:rPr lang="en-US" sz="2200"/>
              <a:t>spot etc</a:t>
            </a:r>
            <a:endParaRPr lang="en-US" sz="2200" dirty="0"/>
          </a:p>
          <a:p>
            <a:r>
              <a:rPr lang="en-US" sz="2200" dirty="0"/>
              <a:t>Are you warm yet?</a:t>
            </a:r>
          </a:p>
        </p:txBody>
      </p:sp>
    </p:spTree>
    <p:extLst>
      <p:ext uri="{BB962C8B-B14F-4D97-AF65-F5344CB8AC3E}">
        <p14:creationId xmlns:p14="http://schemas.microsoft.com/office/powerpoint/2010/main" val="1681756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555</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Avenir Next LT Pro</vt:lpstr>
      <vt:lpstr>Calibri</vt:lpstr>
      <vt:lpstr>Calibri Light</vt:lpstr>
      <vt:lpstr>Office Theme</vt:lpstr>
      <vt:lpstr>Stickman Stem Trail</vt:lpstr>
      <vt:lpstr>Trail Start</vt:lpstr>
      <vt:lpstr>1. An Excellent Stick</vt:lpstr>
      <vt:lpstr>2. Water For Life  </vt:lpstr>
      <vt:lpstr>3. Make a nest. </vt:lpstr>
      <vt:lpstr>4. Build a tower. </vt:lpstr>
      <vt:lpstr>5. Fun with sticks. “I’m not a silly old flag, or a sword for a knight…or a hook for a bag”</vt:lpstr>
      <vt:lpstr>6. Animals in Winter. </vt:lpstr>
      <vt:lpstr>7. Keeping Warm. </vt:lpstr>
      <vt:lpstr>8.Bark Rubbing</vt:lpstr>
      <vt:lpstr>9. Make your own Stick Man or lady. “ I’m Stick Man , I’m Stick Man, That’s 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Stickman Stem Trail</dc:title>
  <dc:creator>IAIN BROWN</dc:creator>
  <cp:lastModifiedBy>Laura McCafferty</cp:lastModifiedBy>
  <cp:revision>2</cp:revision>
  <cp:lastPrinted>2021-10-27T11:23:16Z</cp:lastPrinted>
  <dcterms:created xsi:type="dcterms:W3CDTF">2021-10-06T09:37:58Z</dcterms:created>
  <dcterms:modified xsi:type="dcterms:W3CDTF">2021-11-05T18:22:14Z</dcterms:modified>
</cp:coreProperties>
</file>