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64" r:id="rId4"/>
    <p:sldId id="258" r:id="rId5"/>
    <p:sldId id="259" r:id="rId6"/>
    <p:sldId id="265" r:id="rId7"/>
    <p:sldId id="260" r:id="rId8"/>
    <p:sldId id="261" r:id="rId9"/>
    <p:sldId id="262" r:id="rId10"/>
    <p:sldId id="263"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3"/>
  </p:normalViewPr>
  <p:slideViewPr>
    <p:cSldViewPr snapToGrid="0" snapToObjects="1">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1AD695-3BF6-744D-91AE-D6C8420085F8}" type="datetimeFigureOut">
              <a:rPr lang="en-US" smtClean="0"/>
              <a:t>3/14/2022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3D67E9-A1C8-F845-BDB4-09A4C572F770}" type="slidenum">
              <a:rPr lang="en-US" smtClean="0"/>
              <a:t>‹#›</a:t>
            </a:fld>
            <a:endParaRPr lang="en-US"/>
          </a:p>
        </p:txBody>
      </p:sp>
    </p:spTree>
    <p:extLst>
      <p:ext uri="{BB962C8B-B14F-4D97-AF65-F5344CB8AC3E}">
        <p14:creationId xmlns:p14="http://schemas.microsoft.com/office/powerpoint/2010/main" val="848424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3D67E9-A1C8-F845-BDB4-09A4C572F770}" type="slidenum">
              <a:rPr lang="en-US" smtClean="0"/>
              <a:t>8</a:t>
            </a:fld>
            <a:endParaRPr lang="en-US"/>
          </a:p>
        </p:txBody>
      </p:sp>
    </p:spTree>
    <p:extLst>
      <p:ext uri="{BB962C8B-B14F-4D97-AF65-F5344CB8AC3E}">
        <p14:creationId xmlns:p14="http://schemas.microsoft.com/office/powerpoint/2010/main" val="3102045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March 14, 2022</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7906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March 14, 2022</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4542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March 14, 2022</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68146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March 14, 2022</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82457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March 14, 2022</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62485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March 14, 2022</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302391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March 14, 2022</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269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March 14, 2022</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8070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March 14, 2022</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762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March 14, 2022</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69275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March 14, 2022</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20095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March 14, 2022</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767622816"/>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F58F864-3E03-4ACC-B622-FC8A05463C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C17EA9-E8F8-3F4C-BA4A-1749202CF0DC}"/>
              </a:ext>
            </a:extLst>
          </p:cNvPr>
          <p:cNvSpPr>
            <a:spLocks noGrp="1"/>
          </p:cNvSpPr>
          <p:nvPr>
            <p:ph type="ctrTitle"/>
          </p:nvPr>
        </p:nvSpPr>
        <p:spPr>
          <a:xfrm>
            <a:off x="723901" y="1514970"/>
            <a:ext cx="5372100" cy="2051038"/>
          </a:xfrm>
        </p:spPr>
        <p:txBody>
          <a:bodyPr>
            <a:normAutofit/>
          </a:bodyPr>
          <a:lstStyle/>
          <a:p>
            <a:r>
              <a:rPr lang="en-US" dirty="0">
                <a:latin typeface="Bradley Hand" pitchFamily="2" charset="77"/>
              </a:rPr>
              <a:t>Percy Park Keeper Stem Trail</a:t>
            </a:r>
          </a:p>
        </p:txBody>
      </p:sp>
      <p:sp>
        <p:nvSpPr>
          <p:cNvPr id="3" name="Subtitle 2">
            <a:extLst>
              <a:ext uri="{FF2B5EF4-FFF2-40B4-BE49-F238E27FC236}">
                <a16:creationId xmlns:a16="http://schemas.microsoft.com/office/drawing/2014/main" id="{64032FF3-51D2-8F4D-9EEA-8BDE890F24EB}"/>
              </a:ext>
            </a:extLst>
          </p:cNvPr>
          <p:cNvSpPr>
            <a:spLocks noGrp="1"/>
          </p:cNvSpPr>
          <p:nvPr>
            <p:ph type="subTitle" idx="1"/>
          </p:nvPr>
        </p:nvSpPr>
        <p:spPr>
          <a:xfrm>
            <a:off x="1285449" y="3900007"/>
            <a:ext cx="4249004" cy="1017129"/>
          </a:xfrm>
        </p:spPr>
        <p:txBody>
          <a:bodyPr>
            <a:normAutofit/>
          </a:bodyPr>
          <a:lstStyle/>
          <a:p>
            <a:r>
              <a:rPr lang="en-US" dirty="0">
                <a:latin typeface="Bradley Hand" pitchFamily="2" charset="77"/>
              </a:rPr>
              <a:t>Emma Brown</a:t>
            </a:r>
          </a:p>
          <a:p>
            <a:r>
              <a:rPr lang="en-US" dirty="0">
                <a:latin typeface="Bradley Hand" pitchFamily="2" charset="77"/>
              </a:rPr>
              <a:t>NAC STEM Team</a:t>
            </a:r>
          </a:p>
        </p:txBody>
      </p:sp>
      <p:sp>
        <p:nvSpPr>
          <p:cNvPr id="73" name="Freeform: Shape 72">
            <a:extLst>
              <a:ext uri="{FF2B5EF4-FFF2-40B4-BE49-F238E27FC236}">
                <a16:creationId xmlns:a16="http://schemas.microsoft.com/office/drawing/2014/main" id="{3C989A3A-C9E7-495B-A21A-834969F6C3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1584247" cy="834332"/>
          </a:xfrm>
          <a:custGeom>
            <a:avLst/>
            <a:gdLst>
              <a:gd name="connsiteX0" fmla="*/ 0 w 11584247"/>
              <a:gd name="connsiteY0" fmla="*/ 0 h 863981"/>
              <a:gd name="connsiteX1" fmla="*/ 11584247 w 11584247"/>
              <a:gd name="connsiteY1" fmla="*/ 0 h 863981"/>
              <a:gd name="connsiteX2" fmla="*/ 11575958 w 11584247"/>
              <a:gd name="connsiteY2" fmla="*/ 7123 h 863981"/>
              <a:gd name="connsiteX3" fmla="*/ 11345019 w 11584247"/>
              <a:gd name="connsiteY3" fmla="*/ 124938 h 863981"/>
              <a:gd name="connsiteX4" fmla="*/ 11216869 w 11584247"/>
              <a:gd name="connsiteY4" fmla="*/ 106667 h 863981"/>
              <a:gd name="connsiteX5" fmla="*/ 11164524 w 11584247"/>
              <a:gd name="connsiteY5" fmla="*/ 68135 h 863981"/>
              <a:gd name="connsiteX6" fmla="*/ 11145180 w 11584247"/>
              <a:gd name="connsiteY6" fmla="*/ 66243 h 863981"/>
              <a:gd name="connsiteX7" fmla="*/ 11106416 w 11584247"/>
              <a:gd name="connsiteY7" fmla="*/ 106767 h 863981"/>
              <a:gd name="connsiteX8" fmla="*/ 11053822 w 11584247"/>
              <a:gd name="connsiteY8" fmla="*/ 107772 h 863981"/>
              <a:gd name="connsiteX9" fmla="*/ 10991963 w 11584247"/>
              <a:gd name="connsiteY9" fmla="*/ 163440 h 863981"/>
              <a:gd name="connsiteX10" fmla="*/ 10784798 w 11584247"/>
              <a:gd name="connsiteY10" fmla="*/ 186456 h 863981"/>
              <a:gd name="connsiteX11" fmla="*/ 10727153 w 11584247"/>
              <a:gd name="connsiteY11" fmla="*/ 243863 h 863981"/>
              <a:gd name="connsiteX12" fmla="*/ 10701407 w 11584247"/>
              <a:gd name="connsiteY12" fmla="*/ 255564 h 863981"/>
              <a:gd name="connsiteX13" fmla="*/ 10660180 w 11584247"/>
              <a:gd name="connsiteY13" fmla="*/ 309868 h 863981"/>
              <a:gd name="connsiteX14" fmla="*/ 10510136 w 11584247"/>
              <a:gd name="connsiteY14" fmla="*/ 223982 h 863981"/>
              <a:gd name="connsiteX15" fmla="*/ 10310725 w 11584247"/>
              <a:gd name="connsiteY15" fmla="*/ 257181 h 863981"/>
              <a:gd name="connsiteX16" fmla="*/ 10124711 w 11584247"/>
              <a:gd name="connsiteY16" fmla="*/ 197981 h 863981"/>
              <a:gd name="connsiteX17" fmla="*/ 10016836 w 11584247"/>
              <a:gd name="connsiteY17" fmla="*/ 218259 h 863981"/>
              <a:gd name="connsiteX18" fmla="*/ 9987770 w 11584247"/>
              <a:gd name="connsiteY18" fmla="*/ 268441 h 863981"/>
              <a:gd name="connsiteX19" fmla="*/ 9712889 w 11584247"/>
              <a:gd name="connsiteY19" fmla="*/ 275231 h 863981"/>
              <a:gd name="connsiteX20" fmla="*/ 9645923 w 11584247"/>
              <a:gd name="connsiteY20" fmla="*/ 297473 h 863981"/>
              <a:gd name="connsiteX21" fmla="*/ 9580351 w 11584247"/>
              <a:gd name="connsiteY21" fmla="*/ 275174 h 863981"/>
              <a:gd name="connsiteX22" fmla="*/ 9477264 w 11584247"/>
              <a:gd name="connsiteY22" fmla="*/ 333736 h 863981"/>
              <a:gd name="connsiteX23" fmla="*/ 9323022 w 11584247"/>
              <a:gd name="connsiteY23" fmla="*/ 339499 h 863981"/>
              <a:gd name="connsiteX24" fmla="*/ 9231896 w 11584247"/>
              <a:gd name="connsiteY24" fmla="*/ 350924 h 863981"/>
              <a:gd name="connsiteX25" fmla="*/ 9199098 w 11584247"/>
              <a:gd name="connsiteY25" fmla="*/ 367794 h 863981"/>
              <a:gd name="connsiteX26" fmla="*/ 9152075 w 11584247"/>
              <a:gd name="connsiteY26" fmla="*/ 382929 h 863981"/>
              <a:gd name="connsiteX27" fmla="*/ 9070495 w 11584247"/>
              <a:gd name="connsiteY27" fmla="*/ 419337 h 863981"/>
              <a:gd name="connsiteX28" fmla="*/ 8958441 w 11584247"/>
              <a:gd name="connsiteY28" fmla="*/ 451389 h 863981"/>
              <a:gd name="connsiteX29" fmla="*/ 8869068 w 11584247"/>
              <a:gd name="connsiteY29" fmla="*/ 421230 h 863981"/>
              <a:gd name="connsiteX30" fmla="*/ 8863066 w 11584247"/>
              <a:gd name="connsiteY30" fmla="*/ 431598 h 863981"/>
              <a:gd name="connsiteX31" fmla="*/ 8805167 w 11584247"/>
              <a:gd name="connsiteY31" fmla="*/ 436877 h 863981"/>
              <a:gd name="connsiteX32" fmla="*/ 8593326 w 11584247"/>
              <a:gd name="connsiteY32" fmla="*/ 390816 h 863981"/>
              <a:gd name="connsiteX33" fmla="*/ 8480431 w 11584247"/>
              <a:gd name="connsiteY33" fmla="*/ 402916 h 863981"/>
              <a:gd name="connsiteX34" fmla="*/ 8441817 w 11584247"/>
              <a:gd name="connsiteY34" fmla="*/ 417619 h 863981"/>
              <a:gd name="connsiteX35" fmla="*/ 8377029 w 11584247"/>
              <a:gd name="connsiteY35" fmla="*/ 441608 h 863981"/>
              <a:gd name="connsiteX36" fmla="*/ 8332187 w 11584247"/>
              <a:gd name="connsiteY36" fmla="*/ 485172 h 863981"/>
              <a:gd name="connsiteX37" fmla="*/ 8276595 w 11584247"/>
              <a:gd name="connsiteY37" fmla="*/ 495073 h 863981"/>
              <a:gd name="connsiteX38" fmla="*/ 8259050 w 11584247"/>
              <a:gd name="connsiteY38" fmla="*/ 464220 h 863981"/>
              <a:gd name="connsiteX39" fmla="*/ 8201086 w 11584247"/>
              <a:gd name="connsiteY39" fmla="*/ 485570 h 863981"/>
              <a:gd name="connsiteX40" fmla="*/ 8113667 w 11584247"/>
              <a:gd name="connsiteY40" fmla="*/ 521596 h 863981"/>
              <a:gd name="connsiteX41" fmla="*/ 8062051 w 11584247"/>
              <a:gd name="connsiteY41" fmla="*/ 533812 h 863981"/>
              <a:gd name="connsiteX42" fmla="*/ 7922362 w 11584247"/>
              <a:gd name="connsiteY42" fmla="*/ 576478 h 863981"/>
              <a:gd name="connsiteX43" fmla="*/ 7783439 w 11584247"/>
              <a:gd name="connsiteY43" fmla="*/ 626299 h 863981"/>
              <a:gd name="connsiteX44" fmla="*/ 7721280 w 11584247"/>
              <a:gd name="connsiteY44" fmla="*/ 690417 h 863981"/>
              <a:gd name="connsiteX45" fmla="*/ 7713345 w 11584247"/>
              <a:gd name="connsiteY45" fmla="*/ 693363 h 863981"/>
              <a:gd name="connsiteX46" fmla="*/ 7691368 w 11584247"/>
              <a:gd name="connsiteY46" fmla="*/ 691272 h 863981"/>
              <a:gd name="connsiteX47" fmla="*/ 7683053 w 11584247"/>
              <a:gd name="connsiteY47" fmla="*/ 688814 h 863981"/>
              <a:gd name="connsiteX48" fmla="*/ 7670993 w 11584247"/>
              <a:gd name="connsiteY48" fmla="*/ 688775 h 863981"/>
              <a:gd name="connsiteX49" fmla="*/ 7670712 w 11584247"/>
              <a:gd name="connsiteY49" fmla="*/ 689306 h 863981"/>
              <a:gd name="connsiteX50" fmla="*/ 7659383 w 11584247"/>
              <a:gd name="connsiteY50" fmla="*/ 688227 h 863981"/>
              <a:gd name="connsiteX51" fmla="*/ 7603754 w 11584247"/>
              <a:gd name="connsiteY51" fmla="*/ 676226 h 863981"/>
              <a:gd name="connsiteX52" fmla="*/ 7532285 w 11584247"/>
              <a:gd name="connsiteY52" fmla="*/ 726440 h 863981"/>
              <a:gd name="connsiteX53" fmla="*/ 7502351 w 11584247"/>
              <a:gd name="connsiteY53" fmla="*/ 735020 h 863981"/>
              <a:gd name="connsiteX54" fmla="*/ 7486452 w 11584247"/>
              <a:gd name="connsiteY54" fmla="*/ 742445 h 863981"/>
              <a:gd name="connsiteX55" fmla="*/ 7485519 w 11584247"/>
              <a:gd name="connsiteY55" fmla="*/ 744742 h 863981"/>
              <a:gd name="connsiteX56" fmla="*/ 7432183 w 11584247"/>
              <a:gd name="connsiteY56" fmla="*/ 732969 h 863981"/>
              <a:gd name="connsiteX57" fmla="*/ 7425231 w 11584247"/>
              <a:gd name="connsiteY57" fmla="*/ 735688 h 863981"/>
              <a:gd name="connsiteX58" fmla="*/ 7390298 w 11584247"/>
              <a:gd name="connsiteY58" fmla="*/ 722535 h 863981"/>
              <a:gd name="connsiteX59" fmla="*/ 7372339 w 11584247"/>
              <a:gd name="connsiteY59" fmla="*/ 718662 h 863981"/>
              <a:gd name="connsiteX60" fmla="*/ 7367083 w 11584247"/>
              <a:gd name="connsiteY60" fmla="*/ 711540 h 863981"/>
              <a:gd name="connsiteX61" fmla="*/ 7340667 w 11584247"/>
              <a:gd name="connsiteY61" fmla="*/ 708883 h 863981"/>
              <a:gd name="connsiteX62" fmla="*/ 7337703 w 11584247"/>
              <a:gd name="connsiteY62" fmla="*/ 710851 h 863981"/>
              <a:gd name="connsiteX63" fmla="*/ 7315659 w 11584247"/>
              <a:gd name="connsiteY63" fmla="*/ 700203 h 863981"/>
              <a:gd name="connsiteX64" fmla="*/ 7296872 w 11584247"/>
              <a:gd name="connsiteY64" fmla="*/ 681057 h 863981"/>
              <a:gd name="connsiteX65" fmla="*/ 7073219 w 11584247"/>
              <a:gd name="connsiteY65" fmla="*/ 690480 h 863981"/>
              <a:gd name="connsiteX66" fmla="*/ 6877450 w 11584247"/>
              <a:gd name="connsiteY66" fmla="*/ 609704 h 863981"/>
              <a:gd name="connsiteX67" fmla="*/ 6756132 w 11584247"/>
              <a:gd name="connsiteY67" fmla="*/ 617104 h 863981"/>
              <a:gd name="connsiteX68" fmla="*/ 6717066 w 11584247"/>
              <a:gd name="connsiteY68" fmla="*/ 663516 h 863981"/>
              <a:gd name="connsiteX69" fmla="*/ 6414326 w 11584247"/>
              <a:gd name="connsiteY69" fmla="*/ 637792 h 863981"/>
              <a:gd name="connsiteX70" fmla="*/ 6337636 w 11584247"/>
              <a:gd name="connsiteY70" fmla="*/ 651977 h 863981"/>
              <a:gd name="connsiteX71" fmla="*/ 6268828 w 11584247"/>
              <a:gd name="connsiteY71" fmla="*/ 622080 h 863981"/>
              <a:gd name="connsiteX72" fmla="*/ 6241133 w 11584247"/>
              <a:gd name="connsiteY72" fmla="*/ 637096 h 863981"/>
              <a:gd name="connsiteX73" fmla="*/ 6236372 w 11584247"/>
              <a:gd name="connsiteY73" fmla="*/ 640150 h 863981"/>
              <a:gd name="connsiteX74" fmla="*/ 6217005 w 11584247"/>
              <a:gd name="connsiteY74" fmla="*/ 642256 h 863981"/>
              <a:gd name="connsiteX75" fmla="*/ 6211934 w 11584247"/>
              <a:gd name="connsiteY75" fmla="*/ 655497 h 863981"/>
              <a:gd name="connsiteX76" fmla="*/ 6183064 w 11584247"/>
              <a:gd name="connsiteY76" fmla="*/ 667728 h 863981"/>
              <a:gd name="connsiteX77" fmla="*/ 6147308 w 11584247"/>
              <a:gd name="connsiteY77" fmla="*/ 668073 h 863981"/>
              <a:gd name="connsiteX78" fmla="*/ 5977154 w 11584247"/>
              <a:gd name="connsiteY78" fmla="*/ 655579 h 863981"/>
              <a:gd name="connsiteX79" fmla="*/ 5875486 w 11584247"/>
              <a:gd name="connsiteY79" fmla="*/ 656164 h 863981"/>
              <a:gd name="connsiteX80" fmla="*/ 5837074 w 11584247"/>
              <a:gd name="connsiteY80" fmla="*/ 669047 h 863981"/>
              <a:gd name="connsiteX81" fmla="*/ 5783293 w 11584247"/>
              <a:gd name="connsiteY81" fmla="*/ 678526 h 863981"/>
              <a:gd name="connsiteX82" fmla="*/ 5688540 w 11584247"/>
              <a:gd name="connsiteY82" fmla="*/ 705055 h 863981"/>
              <a:gd name="connsiteX83" fmla="*/ 5560952 w 11584247"/>
              <a:gd name="connsiteY83" fmla="*/ 723655 h 863981"/>
              <a:gd name="connsiteX84" fmla="*/ 5467137 w 11584247"/>
              <a:gd name="connsiteY84" fmla="*/ 683142 h 863981"/>
              <a:gd name="connsiteX85" fmla="*/ 5459069 w 11584247"/>
              <a:gd name="connsiteY85" fmla="*/ 692731 h 863981"/>
              <a:gd name="connsiteX86" fmla="*/ 5394755 w 11584247"/>
              <a:gd name="connsiteY86" fmla="*/ 691136 h 863981"/>
              <a:gd name="connsiteX87" fmla="*/ 5168758 w 11584247"/>
              <a:gd name="connsiteY87" fmla="*/ 620360 h 863981"/>
              <a:gd name="connsiteX88" fmla="*/ 5043093 w 11584247"/>
              <a:gd name="connsiteY88" fmla="*/ 619043 h 863981"/>
              <a:gd name="connsiteX89" fmla="*/ 4998604 w 11584247"/>
              <a:gd name="connsiteY89" fmla="*/ 629087 h 863981"/>
              <a:gd name="connsiteX90" fmla="*/ 4924058 w 11584247"/>
              <a:gd name="connsiteY90" fmla="*/ 645263 h 863981"/>
              <a:gd name="connsiteX91" fmla="*/ 4868616 w 11584247"/>
              <a:gd name="connsiteY91" fmla="*/ 683240 h 863981"/>
              <a:gd name="connsiteX92" fmla="*/ 4806175 w 11584247"/>
              <a:gd name="connsiteY92" fmla="*/ 686507 h 863981"/>
              <a:gd name="connsiteX93" fmla="*/ 4791312 w 11584247"/>
              <a:gd name="connsiteY93" fmla="*/ 653788 h 863981"/>
              <a:gd name="connsiteX94" fmla="*/ 4724634 w 11584247"/>
              <a:gd name="connsiteY94" fmla="*/ 668150 h 863981"/>
              <a:gd name="connsiteX95" fmla="*/ 4623526 w 11584247"/>
              <a:gd name="connsiteY95" fmla="*/ 693607 h 863981"/>
              <a:gd name="connsiteX96" fmla="*/ 4565119 w 11584247"/>
              <a:gd name="connsiteY96" fmla="*/ 699644 h 863981"/>
              <a:gd name="connsiteX97" fmla="*/ 4405682 w 11584247"/>
              <a:gd name="connsiteY97" fmla="*/ 725524 h 863981"/>
              <a:gd name="connsiteX98" fmla="*/ 4246062 w 11584247"/>
              <a:gd name="connsiteY98" fmla="*/ 758603 h 863981"/>
              <a:gd name="connsiteX99" fmla="*/ 4151948 w 11584247"/>
              <a:gd name="connsiteY99" fmla="*/ 818594 h 863981"/>
              <a:gd name="connsiteX100" fmla="*/ 4020693 w 11584247"/>
              <a:gd name="connsiteY100" fmla="*/ 841422 h 863981"/>
              <a:gd name="connsiteX101" fmla="*/ 3998789 w 11584247"/>
              <a:gd name="connsiteY101" fmla="*/ 851161 h 863981"/>
              <a:gd name="connsiteX102" fmla="*/ 3968135 w 11584247"/>
              <a:gd name="connsiteY102" fmla="*/ 845925 h 863981"/>
              <a:gd name="connsiteX103" fmla="*/ 3845234 w 11584247"/>
              <a:gd name="connsiteY103" fmla="*/ 823068 h 863981"/>
              <a:gd name="connsiteX104" fmla="*/ 3748200 w 11584247"/>
              <a:gd name="connsiteY104" fmla="*/ 788335 h 863981"/>
              <a:gd name="connsiteX105" fmla="*/ 3628646 w 11584247"/>
              <a:gd name="connsiteY105" fmla="*/ 815284 h 863981"/>
              <a:gd name="connsiteX106" fmla="*/ 3555292 w 11584247"/>
              <a:gd name="connsiteY106" fmla="*/ 808248 h 863981"/>
              <a:gd name="connsiteX107" fmla="*/ 3434444 w 11584247"/>
              <a:gd name="connsiteY107" fmla="*/ 760907 h 863981"/>
              <a:gd name="connsiteX108" fmla="*/ 3276756 w 11584247"/>
              <a:gd name="connsiteY108" fmla="*/ 777750 h 863981"/>
              <a:gd name="connsiteX109" fmla="*/ 3245335 w 11584247"/>
              <a:gd name="connsiteY109" fmla="*/ 828674 h 863981"/>
              <a:gd name="connsiteX110" fmla="*/ 3202324 w 11584247"/>
              <a:gd name="connsiteY110" fmla="*/ 859861 h 863981"/>
              <a:gd name="connsiteX111" fmla="*/ 3182139 w 11584247"/>
              <a:gd name="connsiteY111" fmla="*/ 789189 h 863981"/>
              <a:gd name="connsiteX112" fmla="*/ 3044242 w 11584247"/>
              <a:gd name="connsiteY112" fmla="*/ 738181 h 863981"/>
              <a:gd name="connsiteX113" fmla="*/ 2975529 w 11584247"/>
              <a:gd name="connsiteY113" fmla="*/ 720730 h 863981"/>
              <a:gd name="connsiteX114" fmla="*/ 2868812 w 11584247"/>
              <a:gd name="connsiteY114" fmla="*/ 709829 h 863981"/>
              <a:gd name="connsiteX115" fmla="*/ 2836257 w 11584247"/>
              <a:gd name="connsiteY115" fmla="*/ 703641 h 863981"/>
              <a:gd name="connsiteX116" fmla="*/ 2511817 w 11584247"/>
              <a:gd name="connsiteY116" fmla="*/ 610129 h 863981"/>
              <a:gd name="connsiteX117" fmla="*/ 2323450 w 11584247"/>
              <a:gd name="connsiteY117" fmla="*/ 692063 h 863981"/>
              <a:gd name="connsiteX118" fmla="*/ 2112485 w 11584247"/>
              <a:gd name="connsiteY118" fmla="*/ 710292 h 863981"/>
              <a:gd name="connsiteX119" fmla="*/ 2047386 w 11584247"/>
              <a:gd name="connsiteY119" fmla="*/ 669854 h 863981"/>
              <a:gd name="connsiteX120" fmla="*/ 2014871 w 11584247"/>
              <a:gd name="connsiteY120" fmla="*/ 671556 h 863981"/>
              <a:gd name="connsiteX121" fmla="*/ 1961527 w 11584247"/>
              <a:gd name="connsiteY121" fmla="*/ 678730 h 863981"/>
              <a:gd name="connsiteX122" fmla="*/ 1878931 w 11584247"/>
              <a:gd name="connsiteY122" fmla="*/ 661482 h 863981"/>
              <a:gd name="connsiteX123" fmla="*/ 1713886 w 11584247"/>
              <a:gd name="connsiteY123" fmla="*/ 668713 h 863981"/>
              <a:gd name="connsiteX124" fmla="*/ 1434049 w 11584247"/>
              <a:gd name="connsiteY124" fmla="*/ 595668 h 863981"/>
              <a:gd name="connsiteX125" fmla="*/ 1177354 w 11584247"/>
              <a:gd name="connsiteY125" fmla="*/ 614359 h 863981"/>
              <a:gd name="connsiteX126" fmla="*/ 1088947 w 11584247"/>
              <a:gd name="connsiteY126" fmla="*/ 617056 h 863981"/>
              <a:gd name="connsiteX127" fmla="*/ 998946 w 11584247"/>
              <a:gd name="connsiteY127" fmla="*/ 688407 h 863981"/>
              <a:gd name="connsiteX128" fmla="*/ 850523 w 11584247"/>
              <a:gd name="connsiteY128" fmla="*/ 684071 h 863981"/>
              <a:gd name="connsiteX129" fmla="*/ 775514 w 11584247"/>
              <a:gd name="connsiteY129" fmla="*/ 737451 h 863981"/>
              <a:gd name="connsiteX130" fmla="*/ 603494 w 11584247"/>
              <a:gd name="connsiteY130" fmla="*/ 710500 h 863981"/>
              <a:gd name="connsiteX131" fmla="*/ 564233 w 11584247"/>
              <a:gd name="connsiteY131" fmla="*/ 721324 h 863981"/>
              <a:gd name="connsiteX132" fmla="*/ 511527 w 11584247"/>
              <a:gd name="connsiteY132" fmla="*/ 744248 h 863981"/>
              <a:gd name="connsiteX133" fmla="*/ 337049 w 11584247"/>
              <a:gd name="connsiteY133" fmla="*/ 755307 h 863981"/>
              <a:gd name="connsiteX134" fmla="*/ 218766 w 11584247"/>
              <a:gd name="connsiteY134" fmla="*/ 732207 h 863981"/>
              <a:gd name="connsiteX135" fmla="*/ 104041 w 11584247"/>
              <a:gd name="connsiteY135" fmla="*/ 738210 h 863981"/>
              <a:gd name="connsiteX136" fmla="*/ 15455 w 11584247"/>
              <a:gd name="connsiteY136" fmla="*/ 751614 h 863981"/>
              <a:gd name="connsiteX137" fmla="*/ 0 w 11584247"/>
              <a:gd name="connsiteY137" fmla="*/ 741620 h 86398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958441 w 11584247"/>
              <a:gd name="connsiteY28" fmla="*/ 451389 h 851161"/>
              <a:gd name="connsiteX29" fmla="*/ 8869068 w 11584247"/>
              <a:gd name="connsiteY29" fmla="*/ 421230 h 851161"/>
              <a:gd name="connsiteX30" fmla="*/ 8863066 w 11584247"/>
              <a:gd name="connsiteY30" fmla="*/ 431598 h 851161"/>
              <a:gd name="connsiteX31" fmla="*/ 8805167 w 11584247"/>
              <a:gd name="connsiteY31" fmla="*/ 436877 h 851161"/>
              <a:gd name="connsiteX32" fmla="*/ 8593326 w 11584247"/>
              <a:gd name="connsiteY32" fmla="*/ 390816 h 851161"/>
              <a:gd name="connsiteX33" fmla="*/ 8480431 w 11584247"/>
              <a:gd name="connsiteY33" fmla="*/ 402916 h 851161"/>
              <a:gd name="connsiteX34" fmla="*/ 8441817 w 11584247"/>
              <a:gd name="connsiteY34" fmla="*/ 417619 h 851161"/>
              <a:gd name="connsiteX35" fmla="*/ 8377029 w 11584247"/>
              <a:gd name="connsiteY35" fmla="*/ 441608 h 851161"/>
              <a:gd name="connsiteX36" fmla="*/ 8332187 w 11584247"/>
              <a:gd name="connsiteY36" fmla="*/ 485172 h 851161"/>
              <a:gd name="connsiteX37" fmla="*/ 8276595 w 11584247"/>
              <a:gd name="connsiteY37" fmla="*/ 495073 h 851161"/>
              <a:gd name="connsiteX38" fmla="*/ 8259050 w 11584247"/>
              <a:gd name="connsiteY38" fmla="*/ 464220 h 851161"/>
              <a:gd name="connsiteX39" fmla="*/ 8201086 w 11584247"/>
              <a:gd name="connsiteY39" fmla="*/ 485570 h 851161"/>
              <a:gd name="connsiteX40" fmla="*/ 8113667 w 11584247"/>
              <a:gd name="connsiteY40" fmla="*/ 521596 h 851161"/>
              <a:gd name="connsiteX41" fmla="*/ 8062051 w 11584247"/>
              <a:gd name="connsiteY41" fmla="*/ 533812 h 851161"/>
              <a:gd name="connsiteX42" fmla="*/ 7922362 w 11584247"/>
              <a:gd name="connsiteY42" fmla="*/ 576478 h 851161"/>
              <a:gd name="connsiteX43" fmla="*/ 7783439 w 11584247"/>
              <a:gd name="connsiteY43" fmla="*/ 626299 h 851161"/>
              <a:gd name="connsiteX44" fmla="*/ 7721280 w 11584247"/>
              <a:gd name="connsiteY44" fmla="*/ 690417 h 851161"/>
              <a:gd name="connsiteX45" fmla="*/ 7713345 w 11584247"/>
              <a:gd name="connsiteY45" fmla="*/ 693363 h 851161"/>
              <a:gd name="connsiteX46" fmla="*/ 7691368 w 11584247"/>
              <a:gd name="connsiteY46" fmla="*/ 691272 h 851161"/>
              <a:gd name="connsiteX47" fmla="*/ 7683053 w 11584247"/>
              <a:gd name="connsiteY47" fmla="*/ 688814 h 851161"/>
              <a:gd name="connsiteX48" fmla="*/ 7670993 w 11584247"/>
              <a:gd name="connsiteY48" fmla="*/ 688775 h 851161"/>
              <a:gd name="connsiteX49" fmla="*/ 7670712 w 11584247"/>
              <a:gd name="connsiteY49" fmla="*/ 689306 h 851161"/>
              <a:gd name="connsiteX50" fmla="*/ 7659383 w 11584247"/>
              <a:gd name="connsiteY50" fmla="*/ 688227 h 851161"/>
              <a:gd name="connsiteX51" fmla="*/ 7603754 w 11584247"/>
              <a:gd name="connsiteY51" fmla="*/ 676226 h 851161"/>
              <a:gd name="connsiteX52" fmla="*/ 7532285 w 11584247"/>
              <a:gd name="connsiteY52" fmla="*/ 726440 h 851161"/>
              <a:gd name="connsiteX53" fmla="*/ 7502351 w 11584247"/>
              <a:gd name="connsiteY53" fmla="*/ 735020 h 851161"/>
              <a:gd name="connsiteX54" fmla="*/ 7486452 w 11584247"/>
              <a:gd name="connsiteY54" fmla="*/ 742445 h 851161"/>
              <a:gd name="connsiteX55" fmla="*/ 7485519 w 11584247"/>
              <a:gd name="connsiteY55" fmla="*/ 744742 h 851161"/>
              <a:gd name="connsiteX56" fmla="*/ 7432183 w 11584247"/>
              <a:gd name="connsiteY56" fmla="*/ 732969 h 851161"/>
              <a:gd name="connsiteX57" fmla="*/ 7425231 w 11584247"/>
              <a:gd name="connsiteY57" fmla="*/ 735688 h 851161"/>
              <a:gd name="connsiteX58" fmla="*/ 7390298 w 11584247"/>
              <a:gd name="connsiteY58" fmla="*/ 722535 h 851161"/>
              <a:gd name="connsiteX59" fmla="*/ 7372339 w 11584247"/>
              <a:gd name="connsiteY59" fmla="*/ 718662 h 851161"/>
              <a:gd name="connsiteX60" fmla="*/ 7367083 w 11584247"/>
              <a:gd name="connsiteY60" fmla="*/ 711540 h 851161"/>
              <a:gd name="connsiteX61" fmla="*/ 7340667 w 11584247"/>
              <a:gd name="connsiteY61" fmla="*/ 708883 h 851161"/>
              <a:gd name="connsiteX62" fmla="*/ 7337703 w 11584247"/>
              <a:gd name="connsiteY62" fmla="*/ 710851 h 851161"/>
              <a:gd name="connsiteX63" fmla="*/ 7315659 w 11584247"/>
              <a:gd name="connsiteY63" fmla="*/ 700203 h 851161"/>
              <a:gd name="connsiteX64" fmla="*/ 7296872 w 11584247"/>
              <a:gd name="connsiteY64" fmla="*/ 681057 h 851161"/>
              <a:gd name="connsiteX65" fmla="*/ 7073219 w 11584247"/>
              <a:gd name="connsiteY65" fmla="*/ 690480 h 851161"/>
              <a:gd name="connsiteX66" fmla="*/ 6877450 w 11584247"/>
              <a:gd name="connsiteY66" fmla="*/ 609704 h 851161"/>
              <a:gd name="connsiteX67" fmla="*/ 6756132 w 11584247"/>
              <a:gd name="connsiteY67" fmla="*/ 617104 h 851161"/>
              <a:gd name="connsiteX68" fmla="*/ 6717066 w 11584247"/>
              <a:gd name="connsiteY68" fmla="*/ 663516 h 851161"/>
              <a:gd name="connsiteX69" fmla="*/ 6414326 w 11584247"/>
              <a:gd name="connsiteY69" fmla="*/ 637792 h 851161"/>
              <a:gd name="connsiteX70" fmla="*/ 6337636 w 11584247"/>
              <a:gd name="connsiteY70" fmla="*/ 651977 h 851161"/>
              <a:gd name="connsiteX71" fmla="*/ 6268828 w 11584247"/>
              <a:gd name="connsiteY71" fmla="*/ 622080 h 851161"/>
              <a:gd name="connsiteX72" fmla="*/ 6241133 w 11584247"/>
              <a:gd name="connsiteY72" fmla="*/ 637096 h 851161"/>
              <a:gd name="connsiteX73" fmla="*/ 6236372 w 11584247"/>
              <a:gd name="connsiteY73" fmla="*/ 640150 h 851161"/>
              <a:gd name="connsiteX74" fmla="*/ 6217005 w 11584247"/>
              <a:gd name="connsiteY74" fmla="*/ 642256 h 851161"/>
              <a:gd name="connsiteX75" fmla="*/ 6211934 w 11584247"/>
              <a:gd name="connsiteY75" fmla="*/ 655497 h 851161"/>
              <a:gd name="connsiteX76" fmla="*/ 6183064 w 11584247"/>
              <a:gd name="connsiteY76" fmla="*/ 667728 h 851161"/>
              <a:gd name="connsiteX77" fmla="*/ 6147308 w 11584247"/>
              <a:gd name="connsiteY77" fmla="*/ 668073 h 851161"/>
              <a:gd name="connsiteX78" fmla="*/ 5977154 w 11584247"/>
              <a:gd name="connsiteY78" fmla="*/ 655579 h 851161"/>
              <a:gd name="connsiteX79" fmla="*/ 5875486 w 11584247"/>
              <a:gd name="connsiteY79" fmla="*/ 656164 h 851161"/>
              <a:gd name="connsiteX80" fmla="*/ 5837074 w 11584247"/>
              <a:gd name="connsiteY80" fmla="*/ 669047 h 851161"/>
              <a:gd name="connsiteX81" fmla="*/ 5783293 w 11584247"/>
              <a:gd name="connsiteY81" fmla="*/ 678526 h 851161"/>
              <a:gd name="connsiteX82" fmla="*/ 5688540 w 11584247"/>
              <a:gd name="connsiteY82" fmla="*/ 705055 h 851161"/>
              <a:gd name="connsiteX83" fmla="*/ 5560952 w 11584247"/>
              <a:gd name="connsiteY83" fmla="*/ 723655 h 851161"/>
              <a:gd name="connsiteX84" fmla="*/ 5467137 w 11584247"/>
              <a:gd name="connsiteY84" fmla="*/ 683142 h 851161"/>
              <a:gd name="connsiteX85" fmla="*/ 5459069 w 11584247"/>
              <a:gd name="connsiteY85" fmla="*/ 692731 h 851161"/>
              <a:gd name="connsiteX86" fmla="*/ 5394755 w 11584247"/>
              <a:gd name="connsiteY86" fmla="*/ 691136 h 851161"/>
              <a:gd name="connsiteX87" fmla="*/ 5168758 w 11584247"/>
              <a:gd name="connsiteY87" fmla="*/ 620360 h 851161"/>
              <a:gd name="connsiteX88" fmla="*/ 5043093 w 11584247"/>
              <a:gd name="connsiteY88" fmla="*/ 619043 h 851161"/>
              <a:gd name="connsiteX89" fmla="*/ 4998604 w 11584247"/>
              <a:gd name="connsiteY89" fmla="*/ 629087 h 851161"/>
              <a:gd name="connsiteX90" fmla="*/ 4924058 w 11584247"/>
              <a:gd name="connsiteY90" fmla="*/ 645263 h 851161"/>
              <a:gd name="connsiteX91" fmla="*/ 4868616 w 11584247"/>
              <a:gd name="connsiteY91" fmla="*/ 683240 h 851161"/>
              <a:gd name="connsiteX92" fmla="*/ 4806175 w 11584247"/>
              <a:gd name="connsiteY92" fmla="*/ 686507 h 851161"/>
              <a:gd name="connsiteX93" fmla="*/ 4791312 w 11584247"/>
              <a:gd name="connsiteY93" fmla="*/ 653788 h 851161"/>
              <a:gd name="connsiteX94" fmla="*/ 4724634 w 11584247"/>
              <a:gd name="connsiteY94" fmla="*/ 668150 h 851161"/>
              <a:gd name="connsiteX95" fmla="*/ 4623526 w 11584247"/>
              <a:gd name="connsiteY95" fmla="*/ 693607 h 851161"/>
              <a:gd name="connsiteX96" fmla="*/ 4565119 w 11584247"/>
              <a:gd name="connsiteY96" fmla="*/ 699644 h 851161"/>
              <a:gd name="connsiteX97" fmla="*/ 4405682 w 11584247"/>
              <a:gd name="connsiteY97" fmla="*/ 725524 h 851161"/>
              <a:gd name="connsiteX98" fmla="*/ 4246062 w 11584247"/>
              <a:gd name="connsiteY98" fmla="*/ 758603 h 851161"/>
              <a:gd name="connsiteX99" fmla="*/ 4151948 w 11584247"/>
              <a:gd name="connsiteY99" fmla="*/ 818594 h 851161"/>
              <a:gd name="connsiteX100" fmla="*/ 4020693 w 11584247"/>
              <a:gd name="connsiteY100" fmla="*/ 841422 h 851161"/>
              <a:gd name="connsiteX101" fmla="*/ 3998789 w 11584247"/>
              <a:gd name="connsiteY101" fmla="*/ 851161 h 851161"/>
              <a:gd name="connsiteX102" fmla="*/ 3968135 w 11584247"/>
              <a:gd name="connsiteY102" fmla="*/ 845925 h 851161"/>
              <a:gd name="connsiteX103" fmla="*/ 3845234 w 11584247"/>
              <a:gd name="connsiteY103" fmla="*/ 823068 h 851161"/>
              <a:gd name="connsiteX104" fmla="*/ 3748200 w 11584247"/>
              <a:gd name="connsiteY104" fmla="*/ 788335 h 851161"/>
              <a:gd name="connsiteX105" fmla="*/ 3628646 w 11584247"/>
              <a:gd name="connsiteY105" fmla="*/ 815284 h 851161"/>
              <a:gd name="connsiteX106" fmla="*/ 3555292 w 11584247"/>
              <a:gd name="connsiteY106" fmla="*/ 808248 h 851161"/>
              <a:gd name="connsiteX107" fmla="*/ 3434444 w 11584247"/>
              <a:gd name="connsiteY107" fmla="*/ 760907 h 851161"/>
              <a:gd name="connsiteX108" fmla="*/ 3276756 w 11584247"/>
              <a:gd name="connsiteY108" fmla="*/ 777750 h 851161"/>
              <a:gd name="connsiteX109" fmla="*/ 3245335 w 11584247"/>
              <a:gd name="connsiteY109" fmla="*/ 828674 h 851161"/>
              <a:gd name="connsiteX110" fmla="*/ 3182139 w 11584247"/>
              <a:gd name="connsiteY110" fmla="*/ 789189 h 851161"/>
              <a:gd name="connsiteX111" fmla="*/ 3044242 w 11584247"/>
              <a:gd name="connsiteY111" fmla="*/ 738181 h 851161"/>
              <a:gd name="connsiteX112" fmla="*/ 2975529 w 11584247"/>
              <a:gd name="connsiteY112" fmla="*/ 720730 h 851161"/>
              <a:gd name="connsiteX113" fmla="*/ 2868812 w 11584247"/>
              <a:gd name="connsiteY113" fmla="*/ 709829 h 851161"/>
              <a:gd name="connsiteX114" fmla="*/ 2836257 w 11584247"/>
              <a:gd name="connsiteY114" fmla="*/ 703641 h 851161"/>
              <a:gd name="connsiteX115" fmla="*/ 2511817 w 11584247"/>
              <a:gd name="connsiteY115" fmla="*/ 610129 h 851161"/>
              <a:gd name="connsiteX116" fmla="*/ 2323450 w 11584247"/>
              <a:gd name="connsiteY116" fmla="*/ 692063 h 851161"/>
              <a:gd name="connsiteX117" fmla="*/ 2112485 w 11584247"/>
              <a:gd name="connsiteY117" fmla="*/ 710292 h 851161"/>
              <a:gd name="connsiteX118" fmla="*/ 2047386 w 11584247"/>
              <a:gd name="connsiteY118" fmla="*/ 669854 h 851161"/>
              <a:gd name="connsiteX119" fmla="*/ 2014871 w 11584247"/>
              <a:gd name="connsiteY119" fmla="*/ 671556 h 851161"/>
              <a:gd name="connsiteX120" fmla="*/ 1961527 w 11584247"/>
              <a:gd name="connsiteY120" fmla="*/ 678730 h 851161"/>
              <a:gd name="connsiteX121" fmla="*/ 1878931 w 11584247"/>
              <a:gd name="connsiteY121" fmla="*/ 661482 h 851161"/>
              <a:gd name="connsiteX122" fmla="*/ 1713886 w 11584247"/>
              <a:gd name="connsiteY122" fmla="*/ 668713 h 851161"/>
              <a:gd name="connsiteX123" fmla="*/ 1434049 w 11584247"/>
              <a:gd name="connsiteY123" fmla="*/ 595668 h 851161"/>
              <a:gd name="connsiteX124" fmla="*/ 1177354 w 11584247"/>
              <a:gd name="connsiteY124" fmla="*/ 614359 h 851161"/>
              <a:gd name="connsiteX125" fmla="*/ 1088947 w 11584247"/>
              <a:gd name="connsiteY125" fmla="*/ 617056 h 851161"/>
              <a:gd name="connsiteX126" fmla="*/ 998946 w 11584247"/>
              <a:gd name="connsiteY126" fmla="*/ 688407 h 851161"/>
              <a:gd name="connsiteX127" fmla="*/ 850523 w 11584247"/>
              <a:gd name="connsiteY127" fmla="*/ 684071 h 851161"/>
              <a:gd name="connsiteX128" fmla="*/ 775514 w 11584247"/>
              <a:gd name="connsiteY128" fmla="*/ 737451 h 851161"/>
              <a:gd name="connsiteX129" fmla="*/ 603494 w 11584247"/>
              <a:gd name="connsiteY129" fmla="*/ 710500 h 851161"/>
              <a:gd name="connsiteX130" fmla="*/ 564233 w 11584247"/>
              <a:gd name="connsiteY130" fmla="*/ 721324 h 851161"/>
              <a:gd name="connsiteX131" fmla="*/ 511527 w 11584247"/>
              <a:gd name="connsiteY131" fmla="*/ 744248 h 851161"/>
              <a:gd name="connsiteX132" fmla="*/ 337049 w 11584247"/>
              <a:gd name="connsiteY132" fmla="*/ 755307 h 851161"/>
              <a:gd name="connsiteX133" fmla="*/ 218766 w 11584247"/>
              <a:gd name="connsiteY133" fmla="*/ 732207 h 851161"/>
              <a:gd name="connsiteX134" fmla="*/ 104041 w 11584247"/>
              <a:gd name="connsiteY134" fmla="*/ 738210 h 851161"/>
              <a:gd name="connsiteX135" fmla="*/ 15455 w 11584247"/>
              <a:gd name="connsiteY135" fmla="*/ 751614 h 851161"/>
              <a:gd name="connsiteX136" fmla="*/ 0 w 11584247"/>
              <a:gd name="connsiteY136" fmla="*/ 741620 h 851161"/>
              <a:gd name="connsiteX137" fmla="*/ 0 w 11584247"/>
              <a:gd name="connsiteY137"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958441 w 11584247"/>
              <a:gd name="connsiteY28" fmla="*/ 451389 h 851161"/>
              <a:gd name="connsiteX29" fmla="*/ 8869068 w 11584247"/>
              <a:gd name="connsiteY29" fmla="*/ 421230 h 851161"/>
              <a:gd name="connsiteX30" fmla="*/ 8863066 w 11584247"/>
              <a:gd name="connsiteY30" fmla="*/ 431598 h 851161"/>
              <a:gd name="connsiteX31" fmla="*/ 8805167 w 11584247"/>
              <a:gd name="connsiteY31" fmla="*/ 436877 h 851161"/>
              <a:gd name="connsiteX32" fmla="*/ 8593326 w 11584247"/>
              <a:gd name="connsiteY32" fmla="*/ 390816 h 851161"/>
              <a:gd name="connsiteX33" fmla="*/ 8480431 w 11584247"/>
              <a:gd name="connsiteY33" fmla="*/ 402916 h 851161"/>
              <a:gd name="connsiteX34" fmla="*/ 8441817 w 11584247"/>
              <a:gd name="connsiteY34" fmla="*/ 417619 h 851161"/>
              <a:gd name="connsiteX35" fmla="*/ 8377029 w 11584247"/>
              <a:gd name="connsiteY35" fmla="*/ 441608 h 851161"/>
              <a:gd name="connsiteX36" fmla="*/ 8332187 w 11584247"/>
              <a:gd name="connsiteY36" fmla="*/ 485172 h 851161"/>
              <a:gd name="connsiteX37" fmla="*/ 8276595 w 11584247"/>
              <a:gd name="connsiteY37" fmla="*/ 495073 h 851161"/>
              <a:gd name="connsiteX38" fmla="*/ 8259050 w 11584247"/>
              <a:gd name="connsiteY38" fmla="*/ 464220 h 851161"/>
              <a:gd name="connsiteX39" fmla="*/ 8201086 w 11584247"/>
              <a:gd name="connsiteY39" fmla="*/ 485570 h 851161"/>
              <a:gd name="connsiteX40" fmla="*/ 8113667 w 11584247"/>
              <a:gd name="connsiteY40" fmla="*/ 521596 h 851161"/>
              <a:gd name="connsiteX41" fmla="*/ 8062051 w 11584247"/>
              <a:gd name="connsiteY41" fmla="*/ 533812 h 851161"/>
              <a:gd name="connsiteX42" fmla="*/ 7922362 w 11584247"/>
              <a:gd name="connsiteY42" fmla="*/ 576478 h 851161"/>
              <a:gd name="connsiteX43" fmla="*/ 7783439 w 11584247"/>
              <a:gd name="connsiteY43" fmla="*/ 626299 h 851161"/>
              <a:gd name="connsiteX44" fmla="*/ 7721280 w 11584247"/>
              <a:gd name="connsiteY44" fmla="*/ 690417 h 851161"/>
              <a:gd name="connsiteX45" fmla="*/ 7713345 w 11584247"/>
              <a:gd name="connsiteY45" fmla="*/ 693363 h 851161"/>
              <a:gd name="connsiteX46" fmla="*/ 7691368 w 11584247"/>
              <a:gd name="connsiteY46" fmla="*/ 691272 h 851161"/>
              <a:gd name="connsiteX47" fmla="*/ 7683053 w 11584247"/>
              <a:gd name="connsiteY47" fmla="*/ 688814 h 851161"/>
              <a:gd name="connsiteX48" fmla="*/ 7670993 w 11584247"/>
              <a:gd name="connsiteY48" fmla="*/ 688775 h 851161"/>
              <a:gd name="connsiteX49" fmla="*/ 7670712 w 11584247"/>
              <a:gd name="connsiteY49" fmla="*/ 689306 h 851161"/>
              <a:gd name="connsiteX50" fmla="*/ 7659383 w 11584247"/>
              <a:gd name="connsiteY50" fmla="*/ 688227 h 851161"/>
              <a:gd name="connsiteX51" fmla="*/ 7603754 w 11584247"/>
              <a:gd name="connsiteY51" fmla="*/ 676226 h 851161"/>
              <a:gd name="connsiteX52" fmla="*/ 7532285 w 11584247"/>
              <a:gd name="connsiteY52" fmla="*/ 726440 h 851161"/>
              <a:gd name="connsiteX53" fmla="*/ 7502351 w 11584247"/>
              <a:gd name="connsiteY53" fmla="*/ 735020 h 851161"/>
              <a:gd name="connsiteX54" fmla="*/ 7486452 w 11584247"/>
              <a:gd name="connsiteY54" fmla="*/ 742445 h 851161"/>
              <a:gd name="connsiteX55" fmla="*/ 7485519 w 11584247"/>
              <a:gd name="connsiteY55" fmla="*/ 744742 h 851161"/>
              <a:gd name="connsiteX56" fmla="*/ 7432183 w 11584247"/>
              <a:gd name="connsiteY56" fmla="*/ 732969 h 851161"/>
              <a:gd name="connsiteX57" fmla="*/ 7425231 w 11584247"/>
              <a:gd name="connsiteY57" fmla="*/ 735688 h 851161"/>
              <a:gd name="connsiteX58" fmla="*/ 7390298 w 11584247"/>
              <a:gd name="connsiteY58" fmla="*/ 722535 h 851161"/>
              <a:gd name="connsiteX59" fmla="*/ 7372339 w 11584247"/>
              <a:gd name="connsiteY59" fmla="*/ 718662 h 851161"/>
              <a:gd name="connsiteX60" fmla="*/ 7367083 w 11584247"/>
              <a:gd name="connsiteY60" fmla="*/ 711540 h 851161"/>
              <a:gd name="connsiteX61" fmla="*/ 7340667 w 11584247"/>
              <a:gd name="connsiteY61" fmla="*/ 708883 h 851161"/>
              <a:gd name="connsiteX62" fmla="*/ 7337703 w 11584247"/>
              <a:gd name="connsiteY62" fmla="*/ 710851 h 851161"/>
              <a:gd name="connsiteX63" fmla="*/ 7315659 w 11584247"/>
              <a:gd name="connsiteY63" fmla="*/ 700203 h 851161"/>
              <a:gd name="connsiteX64" fmla="*/ 7296872 w 11584247"/>
              <a:gd name="connsiteY64" fmla="*/ 681057 h 851161"/>
              <a:gd name="connsiteX65" fmla="*/ 7073219 w 11584247"/>
              <a:gd name="connsiteY65" fmla="*/ 690480 h 851161"/>
              <a:gd name="connsiteX66" fmla="*/ 6877450 w 11584247"/>
              <a:gd name="connsiteY66" fmla="*/ 609704 h 851161"/>
              <a:gd name="connsiteX67" fmla="*/ 6756132 w 11584247"/>
              <a:gd name="connsiteY67" fmla="*/ 617104 h 851161"/>
              <a:gd name="connsiteX68" fmla="*/ 6717066 w 11584247"/>
              <a:gd name="connsiteY68" fmla="*/ 663516 h 851161"/>
              <a:gd name="connsiteX69" fmla="*/ 6414326 w 11584247"/>
              <a:gd name="connsiteY69" fmla="*/ 637792 h 851161"/>
              <a:gd name="connsiteX70" fmla="*/ 6337636 w 11584247"/>
              <a:gd name="connsiteY70" fmla="*/ 651977 h 851161"/>
              <a:gd name="connsiteX71" fmla="*/ 6268828 w 11584247"/>
              <a:gd name="connsiteY71" fmla="*/ 622080 h 851161"/>
              <a:gd name="connsiteX72" fmla="*/ 6241133 w 11584247"/>
              <a:gd name="connsiteY72" fmla="*/ 637096 h 851161"/>
              <a:gd name="connsiteX73" fmla="*/ 6236372 w 11584247"/>
              <a:gd name="connsiteY73" fmla="*/ 640150 h 851161"/>
              <a:gd name="connsiteX74" fmla="*/ 6217005 w 11584247"/>
              <a:gd name="connsiteY74" fmla="*/ 642256 h 851161"/>
              <a:gd name="connsiteX75" fmla="*/ 6211934 w 11584247"/>
              <a:gd name="connsiteY75" fmla="*/ 655497 h 851161"/>
              <a:gd name="connsiteX76" fmla="*/ 6183064 w 11584247"/>
              <a:gd name="connsiteY76" fmla="*/ 667728 h 851161"/>
              <a:gd name="connsiteX77" fmla="*/ 6147308 w 11584247"/>
              <a:gd name="connsiteY77" fmla="*/ 668073 h 851161"/>
              <a:gd name="connsiteX78" fmla="*/ 5977154 w 11584247"/>
              <a:gd name="connsiteY78" fmla="*/ 655579 h 851161"/>
              <a:gd name="connsiteX79" fmla="*/ 5875486 w 11584247"/>
              <a:gd name="connsiteY79" fmla="*/ 656164 h 851161"/>
              <a:gd name="connsiteX80" fmla="*/ 5837074 w 11584247"/>
              <a:gd name="connsiteY80" fmla="*/ 669047 h 851161"/>
              <a:gd name="connsiteX81" fmla="*/ 5783293 w 11584247"/>
              <a:gd name="connsiteY81" fmla="*/ 678526 h 851161"/>
              <a:gd name="connsiteX82" fmla="*/ 5688540 w 11584247"/>
              <a:gd name="connsiteY82" fmla="*/ 705055 h 851161"/>
              <a:gd name="connsiteX83" fmla="*/ 5560952 w 11584247"/>
              <a:gd name="connsiteY83" fmla="*/ 723655 h 851161"/>
              <a:gd name="connsiteX84" fmla="*/ 5467137 w 11584247"/>
              <a:gd name="connsiteY84" fmla="*/ 683142 h 851161"/>
              <a:gd name="connsiteX85" fmla="*/ 5459069 w 11584247"/>
              <a:gd name="connsiteY85" fmla="*/ 692731 h 851161"/>
              <a:gd name="connsiteX86" fmla="*/ 5394755 w 11584247"/>
              <a:gd name="connsiteY86" fmla="*/ 691136 h 851161"/>
              <a:gd name="connsiteX87" fmla="*/ 5168758 w 11584247"/>
              <a:gd name="connsiteY87" fmla="*/ 620360 h 851161"/>
              <a:gd name="connsiteX88" fmla="*/ 5043093 w 11584247"/>
              <a:gd name="connsiteY88" fmla="*/ 619043 h 851161"/>
              <a:gd name="connsiteX89" fmla="*/ 4998604 w 11584247"/>
              <a:gd name="connsiteY89" fmla="*/ 629087 h 851161"/>
              <a:gd name="connsiteX90" fmla="*/ 4924058 w 11584247"/>
              <a:gd name="connsiteY90" fmla="*/ 645263 h 851161"/>
              <a:gd name="connsiteX91" fmla="*/ 4868616 w 11584247"/>
              <a:gd name="connsiteY91" fmla="*/ 683240 h 851161"/>
              <a:gd name="connsiteX92" fmla="*/ 4806175 w 11584247"/>
              <a:gd name="connsiteY92" fmla="*/ 686507 h 851161"/>
              <a:gd name="connsiteX93" fmla="*/ 4791312 w 11584247"/>
              <a:gd name="connsiteY93" fmla="*/ 653788 h 851161"/>
              <a:gd name="connsiteX94" fmla="*/ 4724634 w 11584247"/>
              <a:gd name="connsiteY94" fmla="*/ 668150 h 851161"/>
              <a:gd name="connsiteX95" fmla="*/ 4623526 w 11584247"/>
              <a:gd name="connsiteY95" fmla="*/ 693607 h 851161"/>
              <a:gd name="connsiteX96" fmla="*/ 4565119 w 11584247"/>
              <a:gd name="connsiteY96" fmla="*/ 699644 h 851161"/>
              <a:gd name="connsiteX97" fmla="*/ 4405682 w 11584247"/>
              <a:gd name="connsiteY97" fmla="*/ 725524 h 851161"/>
              <a:gd name="connsiteX98" fmla="*/ 4246062 w 11584247"/>
              <a:gd name="connsiteY98" fmla="*/ 758603 h 851161"/>
              <a:gd name="connsiteX99" fmla="*/ 4151948 w 11584247"/>
              <a:gd name="connsiteY99" fmla="*/ 818594 h 851161"/>
              <a:gd name="connsiteX100" fmla="*/ 4020693 w 11584247"/>
              <a:gd name="connsiteY100" fmla="*/ 841422 h 851161"/>
              <a:gd name="connsiteX101" fmla="*/ 3998789 w 11584247"/>
              <a:gd name="connsiteY101" fmla="*/ 851161 h 851161"/>
              <a:gd name="connsiteX102" fmla="*/ 3968135 w 11584247"/>
              <a:gd name="connsiteY102" fmla="*/ 845925 h 851161"/>
              <a:gd name="connsiteX103" fmla="*/ 3845234 w 11584247"/>
              <a:gd name="connsiteY103" fmla="*/ 823068 h 851161"/>
              <a:gd name="connsiteX104" fmla="*/ 3748200 w 11584247"/>
              <a:gd name="connsiteY104" fmla="*/ 788335 h 851161"/>
              <a:gd name="connsiteX105" fmla="*/ 3628646 w 11584247"/>
              <a:gd name="connsiteY105" fmla="*/ 815284 h 851161"/>
              <a:gd name="connsiteX106" fmla="*/ 3555292 w 11584247"/>
              <a:gd name="connsiteY106" fmla="*/ 808248 h 851161"/>
              <a:gd name="connsiteX107" fmla="*/ 3434444 w 11584247"/>
              <a:gd name="connsiteY107" fmla="*/ 760907 h 851161"/>
              <a:gd name="connsiteX108" fmla="*/ 3276756 w 11584247"/>
              <a:gd name="connsiteY108" fmla="*/ 777750 h 851161"/>
              <a:gd name="connsiteX109" fmla="*/ 3182139 w 11584247"/>
              <a:gd name="connsiteY109" fmla="*/ 789189 h 851161"/>
              <a:gd name="connsiteX110" fmla="*/ 3044242 w 11584247"/>
              <a:gd name="connsiteY110" fmla="*/ 738181 h 851161"/>
              <a:gd name="connsiteX111" fmla="*/ 2975529 w 11584247"/>
              <a:gd name="connsiteY111" fmla="*/ 720730 h 851161"/>
              <a:gd name="connsiteX112" fmla="*/ 2868812 w 11584247"/>
              <a:gd name="connsiteY112" fmla="*/ 709829 h 851161"/>
              <a:gd name="connsiteX113" fmla="*/ 2836257 w 11584247"/>
              <a:gd name="connsiteY113" fmla="*/ 703641 h 851161"/>
              <a:gd name="connsiteX114" fmla="*/ 2511817 w 11584247"/>
              <a:gd name="connsiteY114" fmla="*/ 610129 h 851161"/>
              <a:gd name="connsiteX115" fmla="*/ 2323450 w 11584247"/>
              <a:gd name="connsiteY115" fmla="*/ 692063 h 851161"/>
              <a:gd name="connsiteX116" fmla="*/ 2112485 w 11584247"/>
              <a:gd name="connsiteY116" fmla="*/ 710292 h 851161"/>
              <a:gd name="connsiteX117" fmla="*/ 2047386 w 11584247"/>
              <a:gd name="connsiteY117" fmla="*/ 669854 h 851161"/>
              <a:gd name="connsiteX118" fmla="*/ 2014871 w 11584247"/>
              <a:gd name="connsiteY118" fmla="*/ 671556 h 851161"/>
              <a:gd name="connsiteX119" fmla="*/ 1961527 w 11584247"/>
              <a:gd name="connsiteY119" fmla="*/ 678730 h 851161"/>
              <a:gd name="connsiteX120" fmla="*/ 1878931 w 11584247"/>
              <a:gd name="connsiteY120" fmla="*/ 661482 h 851161"/>
              <a:gd name="connsiteX121" fmla="*/ 1713886 w 11584247"/>
              <a:gd name="connsiteY121" fmla="*/ 668713 h 851161"/>
              <a:gd name="connsiteX122" fmla="*/ 1434049 w 11584247"/>
              <a:gd name="connsiteY122" fmla="*/ 595668 h 851161"/>
              <a:gd name="connsiteX123" fmla="*/ 1177354 w 11584247"/>
              <a:gd name="connsiteY123" fmla="*/ 614359 h 851161"/>
              <a:gd name="connsiteX124" fmla="*/ 1088947 w 11584247"/>
              <a:gd name="connsiteY124" fmla="*/ 617056 h 851161"/>
              <a:gd name="connsiteX125" fmla="*/ 998946 w 11584247"/>
              <a:gd name="connsiteY125" fmla="*/ 688407 h 851161"/>
              <a:gd name="connsiteX126" fmla="*/ 850523 w 11584247"/>
              <a:gd name="connsiteY126" fmla="*/ 684071 h 851161"/>
              <a:gd name="connsiteX127" fmla="*/ 775514 w 11584247"/>
              <a:gd name="connsiteY127" fmla="*/ 737451 h 851161"/>
              <a:gd name="connsiteX128" fmla="*/ 603494 w 11584247"/>
              <a:gd name="connsiteY128" fmla="*/ 710500 h 851161"/>
              <a:gd name="connsiteX129" fmla="*/ 564233 w 11584247"/>
              <a:gd name="connsiteY129" fmla="*/ 721324 h 851161"/>
              <a:gd name="connsiteX130" fmla="*/ 511527 w 11584247"/>
              <a:gd name="connsiteY130" fmla="*/ 744248 h 851161"/>
              <a:gd name="connsiteX131" fmla="*/ 337049 w 11584247"/>
              <a:gd name="connsiteY131" fmla="*/ 755307 h 851161"/>
              <a:gd name="connsiteX132" fmla="*/ 218766 w 11584247"/>
              <a:gd name="connsiteY132" fmla="*/ 732207 h 851161"/>
              <a:gd name="connsiteX133" fmla="*/ 104041 w 11584247"/>
              <a:gd name="connsiteY133" fmla="*/ 738210 h 851161"/>
              <a:gd name="connsiteX134" fmla="*/ 15455 w 11584247"/>
              <a:gd name="connsiteY134" fmla="*/ 751614 h 851161"/>
              <a:gd name="connsiteX135" fmla="*/ 0 w 11584247"/>
              <a:gd name="connsiteY135" fmla="*/ 741620 h 851161"/>
              <a:gd name="connsiteX136" fmla="*/ 0 w 11584247"/>
              <a:gd name="connsiteY13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958441 w 11584247"/>
              <a:gd name="connsiteY28" fmla="*/ 451389 h 851161"/>
              <a:gd name="connsiteX29" fmla="*/ 8869068 w 11584247"/>
              <a:gd name="connsiteY29" fmla="*/ 421230 h 851161"/>
              <a:gd name="connsiteX30" fmla="*/ 8863066 w 11584247"/>
              <a:gd name="connsiteY30" fmla="*/ 431598 h 851161"/>
              <a:gd name="connsiteX31" fmla="*/ 8805167 w 11584247"/>
              <a:gd name="connsiteY31" fmla="*/ 436877 h 851161"/>
              <a:gd name="connsiteX32" fmla="*/ 8593326 w 11584247"/>
              <a:gd name="connsiteY32" fmla="*/ 390816 h 851161"/>
              <a:gd name="connsiteX33" fmla="*/ 8480431 w 11584247"/>
              <a:gd name="connsiteY33" fmla="*/ 402916 h 851161"/>
              <a:gd name="connsiteX34" fmla="*/ 8441817 w 11584247"/>
              <a:gd name="connsiteY34" fmla="*/ 417619 h 851161"/>
              <a:gd name="connsiteX35" fmla="*/ 8377029 w 11584247"/>
              <a:gd name="connsiteY35" fmla="*/ 441608 h 851161"/>
              <a:gd name="connsiteX36" fmla="*/ 8332187 w 11584247"/>
              <a:gd name="connsiteY36" fmla="*/ 485172 h 851161"/>
              <a:gd name="connsiteX37" fmla="*/ 8276595 w 11584247"/>
              <a:gd name="connsiteY37" fmla="*/ 495073 h 851161"/>
              <a:gd name="connsiteX38" fmla="*/ 8259050 w 11584247"/>
              <a:gd name="connsiteY38" fmla="*/ 464220 h 851161"/>
              <a:gd name="connsiteX39" fmla="*/ 8201086 w 11584247"/>
              <a:gd name="connsiteY39" fmla="*/ 485570 h 851161"/>
              <a:gd name="connsiteX40" fmla="*/ 8113667 w 11584247"/>
              <a:gd name="connsiteY40" fmla="*/ 521596 h 851161"/>
              <a:gd name="connsiteX41" fmla="*/ 8062051 w 11584247"/>
              <a:gd name="connsiteY41" fmla="*/ 533812 h 851161"/>
              <a:gd name="connsiteX42" fmla="*/ 7922362 w 11584247"/>
              <a:gd name="connsiteY42" fmla="*/ 576478 h 851161"/>
              <a:gd name="connsiteX43" fmla="*/ 7783439 w 11584247"/>
              <a:gd name="connsiteY43" fmla="*/ 626299 h 851161"/>
              <a:gd name="connsiteX44" fmla="*/ 7721280 w 11584247"/>
              <a:gd name="connsiteY44" fmla="*/ 690417 h 851161"/>
              <a:gd name="connsiteX45" fmla="*/ 7713345 w 11584247"/>
              <a:gd name="connsiteY45" fmla="*/ 693363 h 851161"/>
              <a:gd name="connsiteX46" fmla="*/ 7691368 w 11584247"/>
              <a:gd name="connsiteY46" fmla="*/ 691272 h 851161"/>
              <a:gd name="connsiteX47" fmla="*/ 7683053 w 11584247"/>
              <a:gd name="connsiteY47" fmla="*/ 688814 h 851161"/>
              <a:gd name="connsiteX48" fmla="*/ 7670993 w 11584247"/>
              <a:gd name="connsiteY48" fmla="*/ 688775 h 851161"/>
              <a:gd name="connsiteX49" fmla="*/ 7670712 w 11584247"/>
              <a:gd name="connsiteY49" fmla="*/ 689306 h 851161"/>
              <a:gd name="connsiteX50" fmla="*/ 7659383 w 11584247"/>
              <a:gd name="connsiteY50" fmla="*/ 688227 h 851161"/>
              <a:gd name="connsiteX51" fmla="*/ 7603754 w 11584247"/>
              <a:gd name="connsiteY51" fmla="*/ 676226 h 851161"/>
              <a:gd name="connsiteX52" fmla="*/ 7532285 w 11584247"/>
              <a:gd name="connsiteY52" fmla="*/ 726440 h 851161"/>
              <a:gd name="connsiteX53" fmla="*/ 7502351 w 11584247"/>
              <a:gd name="connsiteY53" fmla="*/ 735020 h 851161"/>
              <a:gd name="connsiteX54" fmla="*/ 7486452 w 11584247"/>
              <a:gd name="connsiteY54" fmla="*/ 742445 h 851161"/>
              <a:gd name="connsiteX55" fmla="*/ 7485519 w 11584247"/>
              <a:gd name="connsiteY55" fmla="*/ 744742 h 851161"/>
              <a:gd name="connsiteX56" fmla="*/ 7432183 w 11584247"/>
              <a:gd name="connsiteY56" fmla="*/ 732969 h 851161"/>
              <a:gd name="connsiteX57" fmla="*/ 7425231 w 11584247"/>
              <a:gd name="connsiteY57" fmla="*/ 735688 h 851161"/>
              <a:gd name="connsiteX58" fmla="*/ 7390298 w 11584247"/>
              <a:gd name="connsiteY58" fmla="*/ 722535 h 851161"/>
              <a:gd name="connsiteX59" fmla="*/ 7372339 w 11584247"/>
              <a:gd name="connsiteY59" fmla="*/ 718662 h 851161"/>
              <a:gd name="connsiteX60" fmla="*/ 7367083 w 11584247"/>
              <a:gd name="connsiteY60" fmla="*/ 711540 h 851161"/>
              <a:gd name="connsiteX61" fmla="*/ 7340667 w 11584247"/>
              <a:gd name="connsiteY61" fmla="*/ 708883 h 851161"/>
              <a:gd name="connsiteX62" fmla="*/ 7337703 w 11584247"/>
              <a:gd name="connsiteY62" fmla="*/ 710851 h 851161"/>
              <a:gd name="connsiteX63" fmla="*/ 7315659 w 11584247"/>
              <a:gd name="connsiteY63" fmla="*/ 700203 h 851161"/>
              <a:gd name="connsiteX64" fmla="*/ 7296872 w 11584247"/>
              <a:gd name="connsiteY64" fmla="*/ 681057 h 851161"/>
              <a:gd name="connsiteX65" fmla="*/ 7073219 w 11584247"/>
              <a:gd name="connsiteY65" fmla="*/ 690480 h 851161"/>
              <a:gd name="connsiteX66" fmla="*/ 6877450 w 11584247"/>
              <a:gd name="connsiteY66" fmla="*/ 609704 h 851161"/>
              <a:gd name="connsiteX67" fmla="*/ 6756132 w 11584247"/>
              <a:gd name="connsiteY67" fmla="*/ 617104 h 851161"/>
              <a:gd name="connsiteX68" fmla="*/ 6717066 w 11584247"/>
              <a:gd name="connsiteY68" fmla="*/ 663516 h 851161"/>
              <a:gd name="connsiteX69" fmla="*/ 6414326 w 11584247"/>
              <a:gd name="connsiteY69" fmla="*/ 637792 h 851161"/>
              <a:gd name="connsiteX70" fmla="*/ 6337636 w 11584247"/>
              <a:gd name="connsiteY70" fmla="*/ 651977 h 851161"/>
              <a:gd name="connsiteX71" fmla="*/ 6268828 w 11584247"/>
              <a:gd name="connsiteY71" fmla="*/ 622080 h 851161"/>
              <a:gd name="connsiteX72" fmla="*/ 6241133 w 11584247"/>
              <a:gd name="connsiteY72" fmla="*/ 637096 h 851161"/>
              <a:gd name="connsiteX73" fmla="*/ 6236372 w 11584247"/>
              <a:gd name="connsiteY73" fmla="*/ 640150 h 851161"/>
              <a:gd name="connsiteX74" fmla="*/ 6217005 w 11584247"/>
              <a:gd name="connsiteY74" fmla="*/ 642256 h 851161"/>
              <a:gd name="connsiteX75" fmla="*/ 6211934 w 11584247"/>
              <a:gd name="connsiteY75" fmla="*/ 655497 h 851161"/>
              <a:gd name="connsiteX76" fmla="*/ 6183064 w 11584247"/>
              <a:gd name="connsiteY76" fmla="*/ 667728 h 851161"/>
              <a:gd name="connsiteX77" fmla="*/ 6147308 w 11584247"/>
              <a:gd name="connsiteY77" fmla="*/ 668073 h 851161"/>
              <a:gd name="connsiteX78" fmla="*/ 5977154 w 11584247"/>
              <a:gd name="connsiteY78" fmla="*/ 655579 h 851161"/>
              <a:gd name="connsiteX79" fmla="*/ 5875486 w 11584247"/>
              <a:gd name="connsiteY79" fmla="*/ 656164 h 851161"/>
              <a:gd name="connsiteX80" fmla="*/ 5837074 w 11584247"/>
              <a:gd name="connsiteY80" fmla="*/ 669047 h 851161"/>
              <a:gd name="connsiteX81" fmla="*/ 5783293 w 11584247"/>
              <a:gd name="connsiteY81" fmla="*/ 678526 h 851161"/>
              <a:gd name="connsiteX82" fmla="*/ 5688540 w 11584247"/>
              <a:gd name="connsiteY82" fmla="*/ 705055 h 851161"/>
              <a:gd name="connsiteX83" fmla="*/ 5560952 w 11584247"/>
              <a:gd name="connsiteY83" fmla="*/ 723655 h 851161"/>
              <a:gd name="connsiteX84" fmla="*/ 5467137 w 11584247"/>
              <a:gd name="connsiteY84" fmla="*/ 683142 h 851161"/>
              <a:gd name="connsiteX85" fmla="*/ 5459069 w 11584247"/>
              <a:gd name="connsiteY85" fmla="*/ 692731 h 851161"/>
              <a:gd name="connsiteX86" fmla="*/ 5394755 w 11584247"/>
              <a:gd name="connsiteY86" fmla="*/ 691136 h 851161"/>
              <a:gd name="connsiteX87" fmla="*/ 5168758 w 11584247"/>
              <a:gd name="connsiteY87" fmla="*/ 620360 h 851161"/>
              <a:gd name="connsiteX88" fmla="*/ 5043093 w 11584247"/>
              <a:gd name="connsiteY88" fmla="*/ 619043 h 851161"/>
              <a:gd name="connsiteX89" fmla="*/ 4998604 w 11584247"/>
              <a:gd name="connsiteY89" fmla="*/ 629087 h 851161"/>
              <a:gd name="connsiteX90" fmla="*/ 4924058 w 11584247"/>
              <a:gd name="connsiteY90" fmla="*/ 645263 h 851161"/>
              <a:gd name="connsiteX91" fmla="*/ 4868616 w 11584247"/>
              <a:gd name="connsiteY91" fmla="*/ 683240 h 851161"/>
              <a:gd name="connsiteX92" fmla="*/ 4806175 w 11584247"/>
              <a:gd name="connsiteY92" fmla="*/ 686507 h 851161"/>
              <a:gd name="connsiteX93" fmla="*/ 4791312 w 11584247"/>
              <a:gd name="connsiteY93" fmla="*/ 653788 h 851161"/>
              <a:gd name="connsiteX94" fmla="*/ 4724634 w 11584247"/>
              <a:gd name="connsiteY94" fmla="*/ 668150 h 851161"/>
              <a:gd name="connsiteX95" fmla="*/ 4623526 w 11584247"/>
              <a:gd name="connsiteY95" fmla="*/ 693607 h 851161"/>
              <a:gd name="connsiteX96" fmla="*/ 4565119 w 11584247"/>
              <a:gd name="connsiteY96" fmla="*/ 699644 h 851161"/>
              <a:gd name="connsiteX97" fmla="*/ 4405682 w 11584247"/>
              <a:gd name="connsiteY97" fmla="*/ 725524 h 851161"/>
              <a:gd name="connsiteX98" fmla="*/ 4246062 w 11584247"/>
              <a:gd name="connsiteY98" fmla="*/ 758603 h 851161"/>
              <a:gd name="connsiteX99" fmla="*/ 4151948 w 11584247"/>
              <a:gd name="connsiteY99" fmla="*/ 818594 h 851161"/>
              <a:gd name="connsiteX100" fmla="*/ 4020693 w 11584247"/>
              <a:gd name="connsiteY100" fmla="*/ 841422 h 851161"/>
              <a:gd name="connsiteX101" fmla="*/ 3998789 w 11584247"/>
              <a:gd name="connsiteY101" fmla="*/ 851161 h 851161"/>
              <a:gd name="connsiteX102" fmla="*/ 3968135 w 11584247"/>
              <a:gd name="connsiteY102" fmla="*/ 845925 h 851161"/>
              <a:gd name="connsiteX103" fmla="*/ 3845234 w 11584247"/>
              <a:gd name="connsiteY103" fmla="*/ 823068 h 851161"/>
              <a:gd name="connsiteX104" fmla="*/ 3748200 w 11584247"/>
              <a:gd name="connsiteY104" fmla="*/ 788335 h 851161"/>
              <a:gd name="connsiteX105" fmla="*/ 3628646 w 11584247"/>
              <a:gd name="connsiteY105" fmla="*/ 815284 h 851161"/>
              <a:gd name="connsiteX106" fmla="*/ 3555292 w 11584247"/>
              <a:gd name="connsiteY106" fmla="*/ 808248 h 851161"/>
              <a:gd name="connsiteX107" fmla="*/ 3434444 w 11584247"/>
              <a:gd name="connsiteY107" fmla="*/ 760907 h 851161"/>
              <a:gd name="connsiteX108" fmla="*/ 3276756 w 11584247"/>
              <a:gd name="connsiteY108" fmla="*/ 777750 h 851161"/>
              <a:gd name="connsiteX109" fmla="*/ 3182139 w 11584247"/>
              <a:gd name="connsiteY109" fmla="*/ 789189 h 851161"/>
              <a:gd name="connsiteX110" fmla="*/ 3044242 w 11584247"/>
              <a:gd name="connsiteY110" fmla="*/ 738181 h 851161"/>
              <a:gd name="connsiteX111" fmla="*/ 2975529 w 11584247"/>
              <a:gd name="connsiteY111" fmla="*/ 720730 h 851161"/>
              <a:gd name="connsiteX112" fmla="*/ 2868812 w 11584247"/>
              <a:gd name="connsiteY112" fmla="*/ 709829 h 851161"/>
              <a:gd name="connsiteX113" fmla="*/ 2836257 w 11584247"/>
              <a:gd name="connsiteY113" fmla="*/ 703641 h 851161"/>
              <a:gd name="connsiteX114" fmla="*/ 2511817 w 11584247"/>
              <a:gd name="connsiteY114" fmla="*/ 610129 h 851161"/>
              <a:gd name="connsiteX115" fmla="*/ 2323450 w 11584247"/>
              <a:gd name="connsiteY115" fmla="*/ 692063 h 851161"/>
              <a:gd name="connsiteX116" fmla="*/ 2112485 w 11584247"/>
              <a:gd name="connsiteY116" fmla="*/ 710292 h 851161"/>
              <a:gd name="connsiteX117" fmla="*/ 2047386 w 11584247"/>
              <a:gd name="connsiteY117" fmla="*/ 669854 h 851161"/>
              <a:gd name="connsiteX118" fmla="*/ 2014871 w 11584247"/>
              <a:gd name="connsiteY118" fmla="*/ 671556 h 851161"/>
              <a:gd name="connsiteX119" fmla="*/ 1961527 w 11584247"/>
              <a:gd name="connsiteY119" fmla="*/ 678730 h 851161"/>
              <a:gd name="connsiteX120" fmla="*/ 1878931 w 11584247"/>
              <a:gd name="connsiteY120" fmla="*/ 661482 h 851161"/>
              <a:gd name="connsiteX121" fmla="*/ 1713886 w 11584247"/>
              <a:gd name="connsiteY121" fmla="*/ 668713 h 851161"/>
              <a:gd name="connsiteX122" fmla="*/ 1434049 w 11584247"/>
              <a:gd name="connsiteY122" fmla="*/ 595668 h 851161"/>
              <a:gd name="connsiteX123" fmla="*/ 1177354 w 11584247"/>
              <a:gd name="connsiteY123" fmla="*/ 614359 h 851161"/>
              <a:gd name="connsiteX124" fmla="*/ 1088947 w 11584247"/>
              <a:gd name="connsiteY124" fmla="*/ 617056 h 851161"/>
              <a:gd name="connsiteX125" fmla="*/ 998946 w 11584247"/>
              <a:gd name="connsiteY125" fmla="*/ 688407 h 851161"/>
              <a:gd name="connsiteX126" fmla="*/ 775514 w 11584247"/>
              <a:gd name="connsiteY126" fmla="*/ 737451 h 851161"/>
              <a:gd name="connsiteX127" fmla="*/ 603494 w 11584247"/>
              <a:gd name="connsiteY127" fmla="*/ 710500 h 851161"/>
              <a:gd name="connsiteX128" fmla="*/ 564233 w 11584247"/>
              <a:gd name="connsiteY128" fmla="*/ 721324 h 851161"/>
              <a:gd name="connsiteX129" fmla="*/ 511527 w 11584247"/>
              <a:gd name="connsiteY129" fmla="*/ 744248 h 851161"/>
              <a:gd name="connsiteX130" fmla="*/ 337049 w 11584247"/>
              <a:gd name="connsiteY130" fmla="*/ 755307 h 851161"/>
              <a:gd name="connsiteX131" fmla="*/ 218766 w 11584247"/>
              <a:gd name="connsiteY131" fmla="*/ 732207 h 851161"/>
              <a:gd name="connsiteX132" fmla="*/ 104041 w 11584247"/>
              <a:gd name="connsiteY132" fmla="*/ 738210 h 851161"/>
              <a:gd name="connsiteX133" fmla="*/ 15455 w 11584247"/>
              <a:gd name="connsiteY133" fmla="*/ 751614 h 851161"/>
              <a:gd name="connsiteX134" fmla="*/ 0 w 11584247"/>
              <a:gd name="connsiteY134" fmla="*/ 741620 h 851161"/>
              <a:gd name="connsiteX135" fmla="*/ 0 w 11584247"/>
              <a:gd name="connsiteY13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958441 w 11584247"/>
              <a:gd name="connsiteY28" fmla="*/ 451389 h 851161"/>
              <a:gd name="connsiteX29" fmla="*/ 8869068 w 11584247"/>
              <a:gd name="connsiteY29" fmla="*/ 421230 h 851161"/>
              <a:gd name="connsiteX30" fmla="*/ 8863066 w 11584247"/>
              <a:gd name="connsiteY30" fmla="*/ 431598 h 851161"/>
              <a:gd name="connsiteX31" fmla="*/ 8805167 w 11584247"/>
              <a:gd name="connsiteY31" fmla="*/ 436877 h 851161"/>
              <a:gd name="connsiteX32" fmla="*/ 8593326 w 11584247"/>
              <a:gd name="connsiteY32" fmla="*/ 390816 h 851161"/>
              <a:gd name="connsiteX33" fmla="*/ 8480431 w 11584247"/>
              <a:gd name="connsiteY33" fmla="*/ 402916 h 851161"/>
              <a:gd name="connsiteX34" fmla="*/ 8441817 w 11584247"/>
              <a:gd name="connsiteY34" fmla="*/ 417619 h 851161"/>
              <a:gd name="connsiteX35" fmla="*/ 8377029 w 11584247"/>
              <a:gd name="connsiteY35" fmla="*/ 441608 h 851161"/>
              <a:gd name="connsiteX36" fmla="*/ 8332187 w 11584247"/>
              <a:gd name="connsiteY36" fmla="*/ 485172 h 851161"/>
              <a:gd name="connsiteX37" fmla="*/ 8276595 w 11584247"/>
              <a:gd name="connsiteY37" fmla="*/ 495073 h 851161"/>
              <a:gd name="connsiteX38" fmla="*/ 8259050 w 11584247"/>
              <a:gd name="connsiteY38" fmla="*/ 464220 h 851161"/>
              <a:gd name="connsiteX39" fmla="*/ 8201086 w 11584247"/>
              <a:gd name="connsiteY39" fmla="*/ 485570 h 851161"/>
              <a:gd name="connsiteX40" fmla="*/ 8113667 w 11584247"/>
              <a:gd name="connsiteY40" fmla="*/ 521596 h 851161"/>
              <a:gd name="connsiteX41" fmla="*/ 8062051 w 11584247"/>
              <a:gd name="connsiteY41" fmla="*/ 533812 h 851161"/>
              <a:gd name="connsiteX42" fmla="*/ 7922362 w 11584247"/>
              <a:gd name="connsiteY42" fmla="*/ 576478 h 851161"/>
              <a:gd name="connsiteX43" fmla="*/ 7783439 w 11584247"/>
              <a:gd name="connsiteY43" fmla="*/ 626299 h 851161"/>
              <a:gd name="connsiteX44" fmla="*/ 7721280 w 11584247"/>
              <a:gd name="connsiteY44" fmla="*/ 690417 h 851161"/>
              <a:gd name="connsiteX45" fmla="*/ 7713345 w 11584247"/>
              <a:gd name="connsiteY45" fmla="*/ 693363 h 851161"/>
              <a:gd name="connsiteX46" fmla="*/ 7691368 w 11584247"/>
              <a:gd name="connsiteY46" fmla="*/ 691272 h 851161"/>
              <a:gd name="connsiteX47" fmla="*/ 7683053 w 11584247"/>
              <a:gd name="connsiteY47" fmla="*/ 688814 h 851161"/>
              <a:gd name="connsiteX48" fmla="*/ 7670993 w 11584247"/>
              <a:gd name="connsiteY48" fmla="*/ 688775 h 851161"/>
              <a:gd name="connsiteX49" fmla="*/ 7670712 w 11584247"/>
              <a:gd name="connsiteY49" fmla="*/ 689306 h 851161"/>
              <a:gd name="connsiteX50" fmla="*/ 7659383 w 11584247"/>
              <a:gd name="connsiteY50" fmla="*/ 688227 h 851161"/>
              <a:gd name="connsiteX51" fmla="*/ 7603754 w 11584247"/>
              <a:gd name="connsiteY51" fmla="*/ 676226 h 851161"/>
              <a:gd name="connsiteX52" fmla="*/ 7532285 w 11584247"/>
              <a:gd name="connsiteY52" fmla="*/ 726440 h 851161"/>
              <a:gd name="connsiteX53" fmla="*/ 7502351 w 11584247"/>
              <a:gd name="connsiteY53" fmla="*/ 735020 h 851161"/>
              <a:gd name="connsiteX54" fmla="*/ 7486452 w 11584247"/>
              <a:gd name="connsiteY54" fmla="*/ 742445 h 851161"/>
              <a:gd name="connsiteX55" fmla="*/ 7485519 w 11584247"/>
              <a:gd name="connsiteY55" fmla="*/ 744742 h 851161"/>
              <a:gd name="connsiteX56" fmla="*/ 7432183 w 11584247"/>
              <a:gd name="connsiteY56" fmla="*/ 732969 h 851161"/>
              <a:gd name="connsiteX57" fmla="*/ 7425231 w 11584247"/>
              <a:gd name="connsiteY57" fmla="*/ 735688 h 851161"/>
              <a:gd name="connsiteX58" fmla="*/ 7390298 w 11584247"/>
              <a:gd name="connsiteY58" fmla="*/ 722535 h 851161"/>
              <a:gd name="connsiteX59" fmla="*/ 7372339 w 11584247"/>
              <a:gd name="connsiteY59" fmla="*/ 718662 h 851161"/>
              <a:gd name="connsiteX60" fmla="*/ 7367083 w 11584247"/>
              <a:gd name="connsiteY60" fmla="*/ 711540 h 851161"/>
              <a:gd name="connsiteX61" fmla="*/ 7340667 w 11584247"/>
              <a:gd name="connsiteY61" fmla="*/ 708883 h 851161"/>
              <a:gd name="connsiteX62" fmla="*/ 7337703 w 11584247"/>
              <a:gd name="connsiteY62" fmla="*/ 710851 h 851161"/>
              <a:gd name="connsiteX63" fmla="*/ 7315659 w 11584247"/>
              <a:gd name="connsiteY63" fmla="*/ 700203 h 851161"/>
              <a:gd name="connsiteX64" fmla="*/ 7296872 w 11584247"/>
              <a:gd name="connsiteY64" fmla="*/ 681057 h 851161"/>
              <a:gd name="connsiteX65" fmla="*/ 7073219 w 11584247"/>
              <a:gd name="connsiteY65" fmla="*/ 690480 h 851161"/>
              <a:gd name="connsiteX66" fmla="*/ 6877450 w 11584247"/>
              <a:gd name="connsiteY66" fmla="*/ 609704 h 851161"/>
              <a:gd name="connsiteX67" fmla="*/ 6756132 w 11584247"/>
              <a:gd name="connsiteY67" fmla="*/ 617104 h 851161"/>
              <a:gd name="connsiteX68" fmla="*/ 6414326 w 11584247"/>
              <a:gd name="connsiteY68" fmla="*/ 637792 h 851161"/>
              <a:gd name="connsiteX69" fmla="*/ 6337636 w 11584247"/>
              <a:gd name="connsiteY69" fmla="*/ 651977 h 851161"/>
              <a:gd name="connsiteX70" fmla="*/ 6268828 w 11584247"/>
              <a:gd name="connsiteY70" fmla="*/ 622080 h 851161"/>
              <a:gd name="connsiteX71" fmla="*/ 6241133 w 11584247"/>
              <a:gd name="connsiteY71" fmla="*/ 637096 h 851161"/>
              <a:gd name="connsiteX72" fmla="*/ 6236372 w 11584247"/>
              <a:gd name="connsiteY72" fmla="*/ 640150 h 851161"/>
              <a:gd name="connsiteX73" fmla="*/ 6217005 w 11584247"/>
              <a:gd name="connsiteY73" fmla="*/ 642256 h 851161"/>
              <a:gd name="connsiteX74" fmla="*/ 6211934 w 11584247"/>
              <a:gd name="connsiteY74" fmla="*/ 655497 h 851161"/>
              <a:gd name="connsiteX75" fmla="*/ 6183064 w 11584247"/>
              <a:gd name="connsiteY75" fmla="*/ 667728 h 851161"/>
              <a:gd name="connsiteX76" fmla="*/ 6147308 w 11584247"/>
              <a:gd name="connsiteY76" fmla="*/ 668073 h 851161"/>
              <a:gd name="connsiteX77" fmla="*/ 5977154 w 11584247"/>
              <a:gd name="connsiteY77" fmla="*/ 655579 h 851161"/>
              <a:gd name="connsiteX78" fmla="*/ 5875486 w 11584247"/>
              <a:gd name="connsiteY78" fmla="*/ 656164 h 851161"/>
              <a:gd name="connsiteX79" fmla="*/ 5837074 w 11584247"/>
              <a:gd name="connsiteY79" fmla="*/ 669047 h 851161"/>
              <a:gd name="connsiteX80" fmla="*/ 5783293 w 11584247"/>
              <a:gd name="connsiteY80" fmla="*/ 678526 h 851161"/>
              <a:gd name="connsiteX81" fmla="*/ 5688540 w 11584247"/>
              <a:gd name="connsiteY81" fmla="*/ 705055 h 851161"/>
              <a:gd name="connsiteX82" fmla="*/ 5560952 w 11584247"/>
              <a:gd name="connsiteY82" fmla="*/ 723655 h 851161"/>
              <a:gd name="connsiteX83" fmla="*/ 5467137 w 11584247"/>
              <a:gd name="connsiteY83" fmla="*/ 683142 h 851161"/>
              <a:gd name="connsiteX84" fmla="*/ 5459069 w 11584247"/>
              <a:gd name="connsiteY84" fmla="*/ 692731 h 851161"/>
              <a:gd name="connsiteX85" fmla="*/ 5394755 w 11584247"/>
              <a:gd name="connsiteY85" fmla="*/ 691136 h 851161"/>
              <a:gd name="connsiteX86" fmla="*/ 5168758 w 11584247"/>
              <a:gd name="connsiteY86" fmla="*/ 620360 h 851161"/>
              <a:gd name="connsiteX87" fmla="*/ 5043093 w 11584247"/>
              <a:gd name="connsiteY87" fmla="*/ 619043 h 851161"/>
              <a:gd name="connsiteX88" fmla="*/ 4998604 w 11584247"/>
              <a:gd name="connsiteY88" fmla="*/ 629087 h 851161"/>
              <a:gd name="connsiteX89" fmla="*/ 4924058 w 11584247"/>
              <a:gd name="connsiteY89" fmla="*/ 645263 h 851161"/>
              <a:gd name="connsiteX90" fmla="*/ 4868616 w 11584247"/>
              <a:gd name="connsiteY90" fmla="*/ 683240 h 851161"/>
              <a:gd name="connsiteX91" fmla="*/ 4806175 w 11584247"/>
              <a:gd name="connsiteY91" fmla="*/ 686507 h 851161"/>
              <a:gd name="connsiteX92" fmla="*/ 4791312 w 11584247"/>
              <a:gd name="connsiteY92" fmla="*/ 653788 h 851161"/>
              <a:gd name="connsiteX93" fmla="*/ 4724634 w 11584247"/>
              <a:gd name="connsiteY93" fmla="*/ 668150 h 851161"/>
              <a:gd name="connsiteX94" fmla="*/ 4623526 w 11584247"/>
              <a:gd name="connsiteY94" fmla="*/ 693607 h 851161"/>
              <a:gd name="connsiteX95" fmla="*/ 4565119 w 11584247"/>
              <a:gd name="connsiteY95" fmla="*/ 699644 h 851161"/>
              <a:gd name="connsiteX96" fmla="*/ 4405682 w 11584247"/>
              <a:gd name="connsiteY96" fmla="*/ 725524 h 851161"/>
              <a:gd name="connsiteX97" fmla="*/ 4246062 w 11584247"/>
              <a:gd name="connsiteY97" fmla="*/ 758603 h 851161"/>
              <a:gd name="connsiteX98" fmla="*/ 4151948 w 11584247"/>
              <a:gd name="connsiteY98" fmla="*/ 818594 h 851161"/>
              <a:gd name="connsiteX99" fmla="*/ 4020693 w 11584247"/>
              <a:gd name="connsiteY99" fmla="*/ 841422 h 851161"/>
              <a:gd name="connsiteX100" fmla="*/ 3998789 w 11584247"/>
              <a:gd name="connsiteY100" fmla="*/ 851161 h 851161"/>
              <a:gd name="connsiteX101" fmla="*/ 3968135 w 11584247"/>
              <a:gd name="connsiteY101" fmla="*/ 845925 h 851161"/>
              <a:gd name="connsiteX102" fmla="*/ 3845234 w 11584247"/>
              <a:gd name="connsiteY102" fmla="*/ 823068 h 851161"/>
              <a:gd name="connsiteX103" fmla="*/ 3748200 w 11584247"/>
              <a:gd name="connsiteY103" fmla="*/ 788335 h 851161"/>
              <a:gd name="connsiteX104" fmla="*/ 3628646 w 11584247"/>
              <a:gd name="connsiteY104" fmla="*/ 815284 h 851161"/>
              <a:gd name="connsiteX105" fmla="*/ 3555292 w 11584247"/>
              <a:gd name="connsiteY105" fmla="*/ 808248 h 851161"/>
              <a:gd name="connsiteX106" fmla="*/ 3434444 w 11584247"/>
              <a:gd name="connsiteY106" fmla="*/ 760907 h 851161"/>
              <a:gd name="connsiteX107" fmla="*/ 3276756 w 11584247"/>
              <a:gd name="connsiteY107" fmla="*/ 777750 h 851161"/>
              <a:gd name="connsiteX108" fmla="*/ 3182139 w 11584247"/>
              <a:gd name="connsiteY108" fmla="*/ 789189 h 851161"/>
              <a:gd name="connsiteX109" fmla="*/ 3044242 w 11584247"/>
              <a:gd name="connsiteY109" fmla="*/ 738181 h 851161"/>
              <a:gd name="connsiteX110" fmla="*/ 2975529 w 11584247"/>
              <a:gd name="connsiteY110" fmla="*/ 720730 h 851161"/>
              <a:gd name="connsiteX111" fmla="*/ 2868812 w 11584247"/>
              <a:gd name="connsiteY111" fmla="*/ 709829 h 851161"/>
              <a:gd name="connsiteX112" fmla="*/ 2836257 w 11584247"/>
              <a:gd name="connsiteY112" fmla="*/ 703641 h 851161"/>
              <a:gd name="connsiteX113" fmla="*/ 2511817 w 11584247"/>
              <a:gd name="connsiteY113" fmla="*/ 610129 h 851161"/>
              <a:gd name="connsiteX114" fmla="*/ 2323450 w 11584247"/>
              <a:gd name="connsiteY114" fmla="*/ 692063 h 851161"/>
              <a:gd name="connsiteX115" fmla="*/ 2112485 w 11584247"/>
              <a:gd name="connsiteY115" fmla="*/ 710292 h 851161"/>
              <a:gd name="connsiteX116" fmla="*/ 2047386 w 11584247"/>
              <a:gd name="connsiteY116" fmla="*/ 669854 h 851161"/>
              <a:gd name="connsiteX117" fmla="*/ 2014871 w 11584247"/>
              <a:gd name="connsiteY117" fmla="*/ 671556 h 851161"/>
              <a:gd name="connsiteX118" fmla="*/ 1961527 w 11584247"/>
              <a:gd name="connsiteY118" fmla="*/ 678730 h 851161"/>
              <a:gd name="connsiteX119" fmla="*/ 1878931 w 11584247"/>
              <a:gd name="connsiteY119" fmla="*/ 661482 h 851161"/>
              <a:gd name="connsiteX120" fmla="*/ 1713886 w 11584247"/>
              <a:gd name="connsiteY120" fmla="*/ 668713 h 851161"/>
              <a:gd name="connsiteX121" fmla="*/ 1434049 w 11584247"/>
              <a:gd name="connsiteY121" fmla="*/ 595668 h 851161"/>
              <a:gd name="connsiteX122" fmla="*/ 1177354 w 11584247"/>
              <a:gd name="connsiteY122" fmla="*/ 614359 h 851161"/>
              <a:gd name="connsiteX123" fmla="*/ 1088947 w 11584247"/>
              <a:gd name="connsiteY123" fmla="*/ 617056 h 851161"/>
              <a:gd name="connsiteX124" fmla="*/ 998946 w 11584247"/>
              <a:gd name="connsiteY124" fmla="*/ 688407 h 851161"/>
              <a:gd name="connsiteX125" fmla="*/ 775514 w 11584247"/>
              <a:gd name="connsiteY125" fmla="*/ 737451 h 851161"/>
              <a:gd name="connsiteX126" fmla="*/ 603494 w 11584247"/>
              <a:gd name="connsiteY126" fmla="*/ 710500 h 851161"/>
              <a:gd name="connsiteX127" fmla="*/ 564233 w 11584247"/>
              <a:gd name="connsiteY127" fmla="*/ 721324 h 851161"/>
              <a:gd name="connsiteX128" fmla="*/ 511527 w 11584247"/>
              <a:gd name="connsiteY128" fmla="*/ 744248 h 851161"/>
              <a:gd name="connsiteX129" fmla="*/ 337049 w 11584247"/>
              <a:gd name="connsiteY129" fmla="*/ 755307 h 851161"/>
              <a:gd name="connsiteX130" fmla="*/ 218766 w 11584247"/>
              <a:gd name="connsiteY130" fmla="*/ 732207 h 851161"/>
              <a:gd name="connsiteX131" fmla="*/ 104041 w 11584247"/>
              <a:gd name="connsiteY131" fmla="*/ 738210 h 851161"/>
              <a:gd name="connsiteX132" fmla="*/ 15455 w 11584247"/>
              <a:gd name="connsiteY132" fmla="*/ 751614 h 851161"/>
              <a:gd name="connsiteX133" fmla="*/ 0 w 11584247"/>
              <a:gd name="connsiteY133" fmla="*/ 741620 h 851161"/>
              <a:gd name="connsiteX134" fmla="*/ 0 w 11584247"/>
              <a:gd name="connsiteY13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869068 w 11584247"/>
              <a:gd name="connsiteY28" fmla="*/ 421230 h 851161"/>
              <a:gd name="connsiteX29" fmla="*/ 8863066 w 11584247"/>
              <a:gd name="connsiteY29" fmla="*/ 431598 h 851161"/>
              <a:gd name="connsiteX30" fmla="*/ 8805167 w 11584247"/>
              <a:gd name="connsiteY30" fmla="*/ 436877 h 851161"/>
              <a:gd name="connsiteX31" fmla="*/ 8593326 w 11584247"/>
              <a:gd name="connsiteY31" fmla="*/ 390816 h 851161"/>
              <a:gd name="connsiteX32" fmla="*/ 8480431 w 11584247"/>
              <a:gd name="connsiteY32" fmla="*/ 402916 h 851161"/>
              <a:gd name="connsiteX33" fmla="*/ 8441817 w 11584247"/>
              <a:gd name="connsiteY33" fmla="*/ 417619 h 851161"/>
              <a:gd name="connsiteX34" fmla="*/ 8377029 w 11584247"/>
              <a:gd name="connsiteY34" fmla="*/ 441608 h 851161"/>
              <a:gd name="connsiteX35" fmla="*/ 8332187 w 11584247"/>
              <a:gd name="connsiteY35" fmla="*/ 485172 h 851161"/>
              <a:gd name="connsiteX36" fmla="*/ 8276595 w 11584247"/>
              <a:gd name="connsiteY36" fmla="*/ 495073 h 851161"/>
              <a:gd name="connsiteX37" fmla="*/ 8259050 w 11584247"/>
              <a:gd name="connsiteY37" fmla="*/ 464220 h 851161"/>
              <a:gd name="connsiteX38" fmla="*/ 8201086 w 11584247"/>
              <a:gd name="connsiteY38" fmla="*/ 485570 h 851161"/>
              <a:gd name="connsiteX39" fmla="*/ 8113667 w 11584247"/>
              <a:gd name="connsiteY39" fmla="*/ 521596 h 851161"/>
              <a:gd name="connsiteX40" fmla="*/ 8062051 w 11584247"/>
              <a:gd name="connsiteY40" fmla="*/ 533812 h 851161"/>
              <a:gd name="connsiteX41" fmla="*/ 7922362 w 11584247"/>
              <a:gd name="connsiteY41" fmla="*/ 576478 h 851161"/>
              <a:gd name="connsiteX42" fmla="*/ 7783439 w 11584247"/>
              <a:gd name="connsiteY42" fmla="*/ 626299 h 851161"/>
              <a:gd name="connsiteX43" fmla="*/ 7721280 w 11584247"/>
              <a:gd name="connsiteY43" fmla="*/ 690417 h 851161"/>
              <a:gd name="connsiteX44" fmla="*/ 7713345 w 11584247"/>
              <a:gd name="connsiteY44" fmla="*/ 693363 h 851161"/>
              <a:gd name="connsiteX45" fmla="*/ 7691368 w 11584247"/>
              <a:gd name="connsiteY45" fmla="*/ 691272 h 851161"/>
              <a:gd name="connsiteX46" fmla="*/ 7683053 w 11584247"/>
              <a:gd name="connsiteY46" fmla="*/ 688814 h 851161"/>
              <a:gd name="connsiteX47" fmla="*/ 7670993 w 11584247"/>
              <a:gd name="connsiteY47" fmla="*/ 688775 h 851161"/>
              <a:gd name="connsiteX48" fmla="*/ 7670712 w 11584247"/>
              <a:gd name="connsiteY48" fmla="*/ 689306 h 851161"/>
              <a:gd name="connsiteX49" fmla="*/ 7659383 w 11584247"/>
              <a:gd name="connsiteY49" fmla="*/ 688227 h 851161"/>
              <a:gd name="connsiteX50" fmla="*/ 7603754 w 11584247"/>
              <a:gd name="connsiteY50" fmla="*/ 676226 h 851161"/>
              <a:gd name="connsiteX51" fmla="*/ 7532285 w 11584247"/>
              <a:gd name="connsiteY51" fmla="*/ 726440 h 851161"/>
              <a:gd name="connsiteX52" fmla="*/ 7502351 w 11584247"/>
              <a:gd name="connsiteY52" fmla="*/ 735020 h 851161"/>
              <a:gd name="connsiteX53" fmla="*/ 7486452 w 11584247"/>
              <a:gd name="connsiteY53" fmla="*/ 742445 h 851161"/>
              <a:gd name="connsiteX54" fmla="*/ 7485519 w 11584247"/>
              <a:gd name="connsiteY54" fmla="*/ 744742 h 851161"/>
              <a:gd name="connsiteX55" fmla="*/ 7432183 w 11584247"/>
              <a:gd name="connsiteY55" fmla="*/ 732969 h 851161"/>
              <a:gd name="connsiteX56" fmla="*/ 7425231 w 11584247"/>
              <a:gd name="connsiteY56" fmla="*/ 735688 h 851161"/>
              <a:gd name="connsiteX57" fmla="*/ 7390298 w 11584247"/>
              <a:gd name="connsiteY57" fmla="*/ 722535 h 851161"/>
              <a:gd name="connsiteX58" fmla="*/ 7372339 w 11584247"/>
              <a:gd name="connsiteY58" fmla="*/ 718662 h 851161"/>
              <a:gd name="connsiteX59" fmla="*/ 7367083 w 11584247"/>
              <a:gd name="connsiteY59" fmla="*/ 711540 h 851161"/>
              <a:gd name="connsiteX60" fmla="*/ 7340667 w 11584247"/>
              <a:gd name="connsiteY60" fmla="*/ 708883 h 851161"/>
              <a:gd name="connsiteX61" fmla="*/ 7337703 w 11584247"/>
              <a:gd name="connsiteY61" fmla="*/ 710851 h 851161"/>
              <a:gd name="connsiteX62" fmla="*/ 7315659 w 11584247"/>
              <a:gd name="connsiteY62" fmla="*/ 700203 h 851161"/>
              <a:gd name="connsiteX63" fmla="*/ 7296872 w 11584247"/>
              <a:gd name="connsiteY63" fmla="*/ 681057 h 851161"/>
              <a:gd name="connsiteX64" fmla="*/ 7073219 w 11584247"/>
              <a:gd name="connsiteY64" fmla="*/ 690480 h 851161"/>
              <a:gd name="connsiteX65" fmla="*/ 6877450 w 11584247"/>
              <a:gd name="connsiteY65" fmla="*/ 609704 h 851161"/>
              <a:gd name="connsiteX66" fmla="*/ 6756132 w 11584247"/>
              <a:gd name="connsiteY66" fmla="*/ 617104 h 851161"/>
              <a:gd name="connsiteX67" fmla="*/ 6414326 w 11584247"/>
              <a:gd name="connsiteY67" fmla="*/ 637792 h 851161"/>
              <a:gd name="connsiteX68" fmla="*/ 6337636 w 11584247"/>
              <a:gd name="connsiteY68" fmla="*/ 651977 h 851161"/>
              <a:gd name="connsiteX69" fmla="*/ 6268828 w 11584247"/>
              <a:gd name="connsiteY69" fmla="*/ 622080 h 851161"/>
              <a:gd name="connsiteX70" fmla="*/ 6241133 w 11584247"/>
              <a:gd name="connsiteY70" fmla="*/ 637096 h 851161"/>
              <a:gd name="connsiteX71" fmla="*/ 6236372 w 11584247"/>
              <a:gd name="connsiteY71" fmla="*/ 640150 h 851161"/>
              <a:gd name="connsiteX72" fmla="*/ 6217005 w 11584247"/>
              <a:gd name="connsiteY72" fmla="*/ 642256 h 851161"/>
              <a:gd name="connsiteX73" fmla="*/ 6211934 w 11584247"/>
              <a:gd name="connsiteY73" fmla="*/ 655497 h 851161"/>
              <a:gd name="connsiteX74" fmla="*/ 6183064 w 11584247"/>
              <a:gd name="connsiteY74" fmla="*/ 667728 h 851161"/>
              <a:gd name="connsiteX75" fmla="*/ 6147308 w 11584247"/>
              <a:gd name="connsiteY75" fmla="*/ 668073 h 851161"/>
              <a:gd name="connsiteX76" fmla="*/ 5977154 w 11584247"/>
              <a:gd name="connsiteY76" fmla="*/ 655579 h 851161"/>
              <a:gd name="connsiteX77" fmla="*/ 5875486 w 11584247"/>
              <a:gd name="connsiteY77" fmla="*/ 656164 h 851161"/>
              <a:gd name="connsiteX78" fmla="*/ 5837074 w 11584247"/>
              <a:gd name="connsiteY78" fmla="*/ 669047 h 851161"/>
              <a:gd name="connsiteX79" fmla="*/ 5783293 w 11584247"/>
              <a:gd name="connsiteY79" fmla="*/ 678526 h 851161"/>
              <a:gd name="connsiteX80" fmla="*/ 5688540 w 11584247"/>
              <a:gd name="connsiteY80" fmla="*/ 705055 h 851161"/>
              <a:gd name="connsiteX81" fmla="*/ 5560952 w 11584247"/>
              <a:gd name="connsiteY81" fmla="*/ 723655 h 851161"/>
              <a:gd name="connsiteX82" fmla="*/ 5467137 w 11584247"/>
              <a:gd name="connsiteY82" fmla="*/ 683142 h 851161"/>
              <a:gd name="connsiteX83" fmla="*/ 5459069 w 11584247"/>
              <a:gd name="connsiteY83" fmla="*/ 692731 h 851161"/>
              <a:gd name="connsiteX84" fmla="*/ 5394755 w 11584247"/>
              <a:gd name="connsiteY84" fmla="*/ 691136 h 851161"/>
              <a:gd name="connsiteX85" fmla="*/ 5168758 w 11584247"/>
              <a:gd name="connsiteY85" fmla="*/ 620360 h 851161"/>
              <a:gd name="connsiteX86" fmla="*/ 5043093 w 11584247"/>
              <a:gd name="connsiteY86" fmla="*/ 619043 h 851161"/>
              <a:gd name="connsiteX87" fmla="*/ 4998604 w 11584247"/>
              <a:gd name="connsiteY87" fmla="*/ 629087 h 851161"/>
              <a:gd name="connsiteX88" fmla="*/ 4924058 w 11584247"/>
              <a:gd name="connsiteY88" fmla="*/ 645263 h 851161"/>
              <a:gd name="connsiteX89" fmla="*/ 4868616 w 11584247"/>
              <a:gd name="connsiteY89" fmla="*/ 683240 h 851161"/>
              <a:gd name="connsiteX90" fmla="*/ 4806175 w 11584247"/>
              <a:gd name="connsiteY90" fmla="*/ 686507 h 851161"/>
              <a:gd name="connsiteX91" fmla="*/ 4791312 w 11584247"/>
              <a:gd name="connsiteY91" fmla="*/ 653788 h 851161"/>
              <a:gd name="connsiteX92" fmla="*/ 4724634 w 11584247"/>
              <a:gd name="connsiteY92" fmla="*/ 668150 h 851161"/>
              <a:gd name="connsiteX93" fmla="*/ 4623526 w 11584247"/>
              <a:gd name="connsiteY93" fmla="*/ 693607 h 851161"/>
              <a:gd name="connsiteX94" fmla="*/ 4565119 w 11584247"/>
              <a:gd name="connsiteY94" fmla="*/ 699644 h 851161"/>
              <a:gd name="connsiteX95" fmla="*/ 4405682 w 11584247"/>
              <a:gd name="connsiteY95" fmla="*/ 725524 h 851161"/>
              <a:gd name="connsiteX96" fmla="*/ 4246062 w 11584247"/>
              <a:gd name="connsiteY96" fmla="*/ 758603 h 851161"/>
              <a:gd name="connsiteX97" fmla="*/ 4151948 w 11584247"/>
              <a:gd name="connsiteY97" fmla="*/ 818594 h 851161"/>
              <a:gd name="connsiteX98" fmla="*/ 4020693 w 11584247"/>
              <a:gd name="connsiteY98" fmla="*/ 841422 h 851161"/>
              <a:gd name="connsiteX99" fmla="*/ 3998789 w 11584247"/>
              <a:gd name="connsiteY99" fmla="*/ 851161 h 851161"/>
              <a:gd name="connsiteX100" fmla="*/ 3968135 w 11584247"/>
              <a:gd name="connsiteY100" fmla="*/ 845925 h 851161"/>
              <a:gd name="connsiteX101" fmla="*/ 3845234 w 11584247"/>
              <a:gd name="connsiteY101" fmla="*/ 823068 h 851161"/>
              <a:gd name="connsiteX102" fmla="*/ 3748200 w 11584247"/>
              <a:gd name="connsiteY102" fmla="*/ 788335 h 851161"/>
              <a:gd name="connsiteX103" fmla="*/ 3628646 w 11584247"/>
              <a:gd name="connsiteY103" fmla="*/ 815284 h 851161"/>
              <a:gd name="connsiteX104" fmla="*/ 3555292 w 11584247"/>
              <a:gd name="connsiteY104" fmla="*/ 808248 h 851161"/>
              <a:gd name="connsiteX105" fmla="*/ 3434444 w 11584247"/>
              <a:gd name="connsiteY105" fmla="*/ 760907 h 851161"/>
              <a:gd name="connsiteX106" fmla="*/ 3276756 w 11584247"/>
              <a:gd name="connsiteY106" fmla="*/ 777750 h 851161"/>
              <a:gd name="connsiteX107" fmla="*/ 3182139 w 11584247"/>
              <a:gd name="connsiteY107" fmla="*/ 789189 h 851161"/>
              <a:gd name="connsiteX108" fmla="*/ 3044242 w 11584247"/>
              <a:gd name="connsiteY108" fmla="*/ 738181 h 851161"/>
              <a:gd name="connsiteX109" fmla="*/ 2975529 w 11584247"/>
              <a:gd name="connsiteY109" fmla="*/ 720730 h 851161"/>
              <a:gd name="connsiteX110" fmla="*/ 2868812 w 11584247"/>
              <a:gd name="connsiteY110" fmla="*/ 709829 h 851161"/>
              <a:gd name="connsiteX111" fmla="*/ 2836257 w 11584247"/>
              <a:gd name="connsiteY111" fmla="*/ 703641 h 851161"/>
              <a:gd name="connsiteX112" fmla="*/ 2511817 w 11584247"/>
              <a:gd name="connsiteY112" fmla="*/ 610129 h 851161"/>
              <a:gd name="connsiteX113" fmla="*/ 2323450 w 11584247"/>
              <a:gd name="connsiteY113" fmla="*/ 692063 h 851161"/>
              <a:gd name="connsiteX114" fmla="*/ 2112485 w 11584247"/>
              <a:gd name="connsiteY114" fmla="*/ 710292 h 851161"/>
              <a:gd name="connsiteX115" fmla="*/ 2047386 w 11584247"/>
              <a:gd name="connsiteY115" fmla="*/ 669854 h 851161"/>
              <a:gd name="connsiteX116" fmla="*/ 2014871 w 11584247"/>
              <a:gd name="connsiteY116" fmla="*/ 671556 h 851161"/>
              <a:gd name="connsiteX117" fmla="*/ 1961527 w 11584247"/>
              <a:gd name="connsiteY117" fmla="*/ 678730 h 851161"/>
              <a:gd name="connsiteX118" fmla="*/ 1878931 w 11584247"/>
              <a:gd name="connsiteY118" fmla="*/ 661482 h 851161"/>
              <a:gd name="connsiteX119" fmla="*/ 1713886 w 11584247"/>
              <a:gd name="connsiteY119" fmla="*/ 668713 h 851161"/>
              <a:gd name="connsiteX120" fmla="*/ 1434049 w 11584247"/>
              <a:gd name="connsiteY120" fmla="*/ 595668 h 851161"/>
              <a:gd name="connsiteX121" fmla="*/ 1177354 w 11584247"/>
              <a:gd name="connsiteY121" fmla="*/ 614359 h 851161"/>
              <a:gd name="connsiteX122" fmla="*/ 1088947 w 11584247"/>
              <a:gd name="connsiteY122" fmla="*/ 617056 h 851161"/>
              <a:gd name="connsiteX123" fmla="*/ 998946 w 11584247"/>
              <a:gd name="connsiteY123" fmla="*/ 688407 h 851161"/>
              <a:gd name="connsiteX124" fmla="*/ 775514 w 11584247"/>
              <a:gd name="connsiteY124" fmla="*/ 737451 h 851161"/>
              <a:gd name="connsiteX125" fmla="*/ 603494 w 11584247"/>
              <a:gd name="connsiteY125" fmla="*/ 710500 h 851161"/>
              <a:gd name="connsiteX126" fmla="*/ 564233 w 11584247"/>
              <a:gd name="connsiteY126" fmla="*/ 721324 h 851161"/>
              <a:gd name="connsiteX127" fmla="*/ 511527 w 11584247"/>
              <a:gd name="connsiteY127" fmla="*/ 744248 h 851161"/>
              <a:gd name="connsiteX128" fmla="*/ 337049 w 11584247"/>
              <a:gd name="connsiteY128" fmla="*/ 755307 h 851161"/>
              <a:gd name="connsiteX129" fmla="*/ 218766 w 11584247"/>
              <a:gd name="connsiteY129" fmla="*/ 732207 h 851161"/>
              <a:gd name="connsiteX130" fmla="*/ 104041 w 11584247"/>
              <a:gd name="connsiteY130" fmla="*/ 738210 h 851161"/>
              <a:gd name="connsiteX131" fmla="*/ 15455 w 11584247"/>
              <a:gd name="connsiteY131" fmla="*/ 751614 h 851161"/>
              <a:gd name="connsiteX132" fmla="*/ 0 w 11584247"/>
              <a:gd name="connsiteY132" fmla="*/ 741620 h 851161"/>
              <a:gd name="connsiteX133" fmla="*/ 0 w 11584247"/>
              <a:gd name="connsiteY133"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10016836 w 11584247"/>
              <a:gd name="connsiteY17" fmla="*/ 218259 h 851161"/>
              <a:gd name="connsiteX18" fmla="*/ 9987770 w 11584247"/>
              <a:gd name="connsiteY18" fmla="*/ 268441 h 851161"/>
              <a:gd name="connsiteX19" fmla="*/ 9712889 w 11584247"/>
              <a:gd name="connsiteY19" fmla="*/ 275231 h 851161"/>
              <a:gd name="connsiteX20" fmla="*/ 9645923 w 11584247"/>
              <a:gd name="connsiteY20" fmla="*/ 297473 h 851161"/>
              <a:gd name="connsiteX21" fmla="*/ 9580351 w 11584247"/>
              <a:gd name="connsiteY21" fmla="*/ 275174 h 851161"/>
              <a:gd name="connsiteX22" fmla="*/ 9477264 w 11584247"/>
              <a:gd name="connsiteY22" fmla="*/ 333736 h 851161"/>
              <a:gd name="connsiteX23" fmla="*/ 9323022 w 11584247"/>
              <a:gd name="connsiteY23" fmla="*/ 339499 h 851161"/>
              <a:gd name="connsiteX24" fmla="*/ 9231896 w 11584247"/>
              <a:gd name="connsiteY24" fmla="*/ 350924 h 851161"/>
              <a:gd name="connsiteX25" fmla="*/ 9199098 w 11584247"/>
              <a:gd name="connsiteY25" fmla="*/ 367794 h 851161"/>
              <a:gd name="connsiteX26" fmla="*/ 9152075 w 11584247"/>
              <a:gd name="connsiteY26" fmla="*/ 382929 h 851161"/>
              <a:gd name="connsiteX27" fmla="*/ 9070495 w 11584247"/>
              <a:gd name="connsiteY27" fmla="*/ 419337 h 851161"/>
              <a:gd name="connsiteX28" fmla="*/ 8869068 w 11584247"/>
              <a:gd name="connsiteY28" fmla="*/ 421230 h 851161"/>
              <a:gd name="connsiteX29" fmla="*/ 8863066 w 11584247"/>
              <a:gd name="connsiteY29" fmla="*/ 431598 h 851161"/>
              <a:gd name="connsiteX30" fmla="*/ 8805167 w 11584247"/>
              <a:gd name="connsiteY30" fmla="*/ 436877 h 851161"/>
              <a:gd name="connsiteX31" fmla="*/ 8593326 w 11584247"/>
              <a:gd name="connsiteY31" fmla="*/ 390816 h 851161"/>
              <a:gd name="connsiteX32" fmla="*/ 8480431 w 11584247"/>
              <a:gd name="connsiteY32" fmla="*/ 402916 h 851161"/>
              <a:gd name="connsiteX33" fmla="*/ 8441817 w 11584247"/>
              <a:gd name="connsiteY33" fmla="*/ 417619 h 851161"/>
              <a:gd name="connsiteX34" fmla="*/ 8377029 w 11584247"/>
              <a:gd name="connsiteY34" fmla="*/ 441608 h 851161"/>
              <a:gd name="connsiteX35" fmla="*/ 8332187 w 11584247"/>
              <a:gd name="connsiteY35" fmla="*/ 485172 h 851161"/>
              <a:gd name="connsiteX36" fmla="*/ 8276595 w 11584247"/>
              <a:gd name="connsiteY36" fmla="*/ 495073 h 851161"/>
              <a:gd name="connsiteX37" fmla="*/ 8259050 w 11584247"/>
              <a:gd name="connsiteY37" fmla="*/ 464220 h 851161"/>
              <a:gd name="connsiteX38" fmla="*/ 8201086 w 11584247"/>
              <a:gd name="connsiteY38" fmla="*/ 485570 h 851161"/>
              <a:gd name="connsiteX39" fmla="*/ 8113667 w 11584247"/>
              <a:gd name="connsiteY39" fmla="*/ 521596 h 851161"/>
              <a:gd name="connsiteX40" fmla="*/ 8062051 w 11584247"/>
              <a:gd name="connsiteY40" fmla="*/ 533812 h 851161"/>
              <a:gd name="connsiteX41" fmla="*/ 7922362 w 11584247"/>
              <a:gd name="connsiteY41" fmla="*/ 576478 h 851161"/>
              <a:gd name="connsiteX42" fmla="*/ 7783439 w 11584247"/>
              <a:gd name="connsiteY42" fmla="*/ 626299 h 851161"/>
              <a:gd name="connsiteX43" fmla="*/ 7721280 w 11584247"/>
              <a:gd name="connsiteY43" fmla="*/ 690417 h 851161"/>
              <a:gd name="connsiteX44" fmla="*/ 7713345 w 11584247"/>
              <a:gd name="connsiteY44" fmla="*/ 693363 h 851161"/>
              <a:gd name="connsiteX45" fmla="*/ 7691368 w 11584247"/>
              <a:gd name="connsiteY45" fmla="*/ 691272 h 851161"/>
              <a:gd name="connsiteX46" fmla="*/ 7683053 w 11584247"/>
              <a:gd name="connsiteY46" fmla="*/ 688814 h 851161"/>
              <a:gd name="connsiteX47" fmla="*/ 7670993 w 11584247"/>
              <a:gd name="connsiteY47" fmla="*/ 688775 h 851161"/>
              <a:gd name="connsiteX48" fmla="*/ 7670712 w 11584247"/>
              <a:gd name="connsiteY48" fmla="*/ 689306 h 851161"/>
              <a:gd name="connsiteX49" fmla="*/ 7659383 w 11584247"/>
              <a:gd name="connsiteY49" fmla="*/ 688227 h 851161"/>
              <a:gd name="connsiteX50" fmla="*/ 7603754 w 11584247"/>
              <a:gd name="connsiteY50" fmla="*/ 676226 h 851161"/>
              <a:gd name="connsiteX51" fmla="*/ 7532285 w 11584247"/>
              <a:gd name="connsiteY51" fmla="*/ 726440 h 851161"/>
              <a:gd name="connsiteX52" fmla="*/ 7502351 w 11584247"/>
              <a:gd name="connsiteY52" fmla="*/ 735020 h 851161"/>
              <a:gd name="connsiteX53" fmla="*/ 7486452 w 11584247"/>
              <a:gd name="connsiteY53" fmla="*/ 742445 h 851161"/>
              <a:gd name="connsiteX54" fmla="*/ 7485519 w 11584247"/>
              <a:gd name="connsiteY54" fmla="*/ 744742 h 851161"/>
              <a:gd name="connsiteX55" fmla="*/ 7432183 w 11584247"/>
              <a:gd name="connsiteY55" fmla="*/ 732969 h 851161"/>
              <a:gd name="connsiteX56" fmla="*/ 7425231 w 11584247"/>
              <a:gd name="connsiteY56" fmla="*/ 735688 h 851161"/>
              <a:gd name="connsiteX57" fmla="*/ 7390298 w 11584247"/>
              <a:gd name="connsiteY57" fmla="*/ 722535 h 851161"/>
              <a:gd name="connsiteX58" fmla="*/ 7372339 w 11584247"/>
              <a:gd name="connsiteY58" fmla="*/ 718662 h 851161"/>
              <a:gd name="connsiteX59" fmla="*/ 7367083 w 11584247"/>
              <a:gd name="connsiteY59" fmla="*/ 711540 h 851161"/>
              <a:gd name="connsiteX60" fmla="*/ 7340667 w 11584247"/>
              <a:gd name="connsiteY60" fmla="*/ 708883 h 851161"/>
              <a:gd name="connsiteX61" fmla="*/ 7337703 w 11584247"/>
              <a:gd name="connsiteY61" fmla="*/ 710851 h 851161"/>
              <a:gd name="connsiteX62" fmla="*/ 7315659 w 11584247"/>
              <a:gd name="connsiteY62" fmla="*/ 700203 h 851161"/>
              <a:gd name="connsiteX63" fmla="*/ 7296872 w 11584247"/>
              <a:gd name="connsiteY63" fmla="*/ 681057 h 851161"/>
              <a:gd name="connsiteX64" fmla="*/ 7073219 w 11584247"/>
              <a:gd name="connsiteY64" fmla="*/ 690480 h 851161"/>
              <a:gd name="connsiteX65" fmla="*/ 6877450 w 11584247"/>
              <a:gd name="connsiteY65" fmla="*/ 609704 h 851161"/>
              <a:gd name="connsiteX66" fmla="*/ 6756132 w 11584247"/>
              <a:gd name="connsiteY66" fmla="*/ 617104 h 851161"/>
              <a:gd name="connsiteX67" fmla="*/ 6414326 w 11584247"/>
              <a:gd name="connsiteY67" fmla="*/ 637792 h 851161"/>
              <a:gd name="connsiteX68" fmla="*/ 6337636 w 11584247"/>
              <a:gd name="connsiteY68" fmla="*/ 651977 h 851161"/>
              <a:gd name="connsiteX69" fmla="*/ 6268828 w 11584247"/>
              <a:gd name="connsiteY69" fmla="*/ 622080 h 851161"/>
              <a:gd name="connsiteX70" fmla="*/ 6241133 w 11584247"/>
              <a:gd name="connsiteY70" fmla="*/ 637096 h 851161"/>
              <a:gd name="connsiteX71" fmla="*/ 6236372 w 11584247"/>
              <a:gd name="connsiteY71" fmla="*/ 640150 h 851161"/>
              <a:gd name="connsiteX72" fmla="*/ 6217005 w 11584247"/>
              <a:gd name="connsiteY72" fmla="*/ 642256 h 851161"/>
              <a:gd name="connsiteX73" fmla="*/ 6211934 w 11584247"/>
              <a:gd name="connsiteY73" fmla="*/ 655497 h 851161"/>
              <a:gd name="connsiteX74" fmla="*/ 6183064 w 11584247"/>
              <a:gd name="connsiteY74" fmla="*/ 667728 h 851161"/>
              <a:gd name="connsiteX75" fmla="*/ 6147308 w 11584247"/>
              <a:gd name="connsiteY75" fmla="*/ 668073 h 851161"/>
              <a:gd name="connsiteX76" fmla="*/ 5977154 w 11584247"/>
              <a:gd name="connsiteY76" fmla="*/ 655579 h 851161"/>
              <a:gd name="connsiteX77" fmla="*/ 5875486 w 11584247"/>
              <a:gd name="connsiteY77" fmla="*/ 656164 h 851161"/>
              <a:gd name="connsiteX78" fmla="*/ 5837074 w 11584247"/>
              <a:gd name="connsiteY78" fmla="*/ 669047 h 851161"/>
              <a:gd name="connsiteX79" fmla="*/ 5783293 w 11584247"/>
              <a:gd name="connsiteY79" fmla="*/ 678526 h 851161"/>
              <a:gd name="connsiteX80" fmla="*/ 5688540 w 11584247"/>
              <a:gd name="connsiteY80" fmla="*/ 705055 h 851161"/>
              <a:gd name="connsiteX81" fmla="*/ 5467137 w 11584247"/>
              <a:gd name="connsiteY81" fmla="*/ 683142 h 851161"/>
              <a:gd name="connsiteX82" fmla="*/ 5459069 w 11584247"/>
              <a:gd name="connsiteY82" fmla="*/ 692731 h 851161"/>
              <a:gd name="connsiteX83" fmla="*/ 5394755 w 11584247"/>
              <a:gd name="connsiteY83" fmla="*/ 691136 h 851161"/>
              <a:gd name="connsiteX84" fmla="*/ 5168758 w 11584247"/>
              <a:gd name="connsiteY84" fmla="*/ 620360 h 851161"/>
              <a:gd name="connsiteX85" fmla="*/ 5043093 w 11584247"/>
              <a:gd name="connsiteY85" fmla="*/ 619043 h 851161"/>
              <a:gd name="connsiteX86" fmla="*/ 4998604 w 11584247"/>
              <a:gd name="connsiteY86" fmla="*/ 629087 h 851161"/>
              <a:gd name="connsiteX87" fmla="*/ 4924058 w 11584247"/>
              <a:gd name="connsiteY87" fmla="*/ 645263 h 851161"/>
              <a:gd name="connsiteX88" fmla="*/ 4868616 w 11584247"/>
              <a:gd name="connsiteY88" fmla="*/ 683240 h 851161"/>
              <a:gd name="connsiteX89" fmla="*/ 4806175 w 11584247"/>
              <a:gd name="connsiteY89" fmla="*/ 686507 h 851161"/>
              <a:gd name="connsiteX90" fmla="*/ 4791312 w 11584247"/>
              <a:gd name="connsiteY90" fmla="*/ 653788 h 851161"/>
              <a:gd name="connsiteX91" fmla="*/ 4724634 w 11584247"/>
              <a:gd name="connsiteY91" fmla="*/ 668150 h 851161"/>
              <a:gd name="connsiteX92" fmla="*/ 4623526 w 11584247"/>
              <a:gd name="connsiteY92" fmla="*/ 693607 h 851161"/>
              <a:gd name="connsiteX93" fmla="*/ 4565119 w 11584247"/>
              <a:gd name="connsiteY93" fmla="*/ 699644 h 851161"/>
              <a:gd name="connsiteX94" fmla="*/ 4405682 w 11584247"/>
              <a:gd name="connsiteY94" fmla="*/ 725524 h 851161"/>
              <a:gd name="connsiteX95" fmla="*/ 4246062 w 11584247"/>
              <a:gd name="connsiteY95" fmla="*/ 758603 h 851161"/>
              <a:gd name="connsiteX96" fmla="*/ 4151948 w 11584247"/>
              <a:gd name="connsiteY96" fmla="*/ 818594 h 851161"/>
              <a:gd name="connsiteX97" fmla="*/ 4020693 w 11584247"/>
              <a:gd name="connsiteY97" fmla="*/ 841422 h 851161"/>
              <a:gd name="connsiteX98" fmla="*/ 3998789 w 11584247"/>
              <a:gd name="connsiteY98" fmla="*/ 851161 h 851161"/>
              <a:gd name="connsiteX99" fmla="*/ 3968135 w 11584247"/>
              <a:gd name="connsiteY99" fmla="*/ 845925 h 851161"/>
              <a:gd name="connsiteX100" fmla="*/ 3845234 w 11584247"/>
              <a:gd name="connsiteY100" fmla="*/ 823068 h 851161"/>
              <a:gd name="connsiteX101" fmla="*/ 3748200 w 11584247"/>
              <a:gd name="connsiteY101" fmla="*/ 788335 h 851161"/>
              <a:gd name="connsiteX102" fmla="*/ 3628646 w 11584247"/>
              <a:gd name="connsiteY102" fmla="*/ 815284 h 851161"/>
              <a:gd name="connsiteX103" fmla="*/ 3555292 w 11584247"/>
              <a:gd name="connsiteY103" fmla="*/ 808248 h 851161"/>
              <a:gd name="connsiteX104" fmla="*/ 3434444 w 11584247"/>
              <a:gd name="connsiteY104" fmla="*/ 760907 h 851161"/>
              <a:gd name="connsiteX105" fmla="*/ 3276756 w 11584247"/>
              <a:gd name="connsiteY105" fmla="*/ 777750 h 851161"/>
              <a:gd name="connsiteX106" fmla="*/ 3182139 w 11584247"/>
              <a:gd name="connsiteY106" fmla="*/ 789189 h 851161"/>
              <a:gd name="connsiteX107" fmla="*/ 3044242 w 11584247"/>
              <a:gd name="connsiteY107" fmla="*/ 738181 h 851161"/>
              <a:gd name="connsiteX108" fmla="*/ 2975529 w 11584247"/>
              <a:gd name="connsiteY108" fmla="*/ 720730 h 851161"/>
              <a:gd name="connsiteX109" fmla="*/ 2868812 w 11584247"/>
              <a:gd name="connsiteY109" fmla="*/ 709829 h 851161"/>
              <a:gd name="connsiteX110" fmla="*/ 2836257 w 11584247"/>
              <a:gd name="connsiteY110" fmla="*/ 703641 h 851161"/>
              <a:gd name="connsiteX111" fmla="*/ 2511817 w 11584247"/>
              <a:gd name="connsiteY111" fmla="*/ 610129 h 851161"/>
              <a:gd name="connsiteX112" fmla="*/ 2323450 w 11584247"/>
              <a:gd name="connsiteY112" fmla="*/ 692063 h 851161"/>
              <a:gd name="connsiteX113" fmla="*/ 2112485 w 11584247"/>
              <a:gd name="connsiteY113" fmla="*/ 710292 h 851161"/>
              <a:gd name="connsiteX114" fmla="*/ 2047386 w 11584247"/>
              <a:gd name="connsiteY114" fmla="*/ 669854 h 851161"/>
              <a:gd name="connsiteX115" fmla="*/ 2014871 w 11584247"/>
              <a:gd name="connsiteY115" fmla="*/ 671556 h 851161"/>
              <a:gd name="connsiteX116" fmla="*/ 1961527 w 11584247"/>
              <a:gd name="connsiteY116" fmla="*/ 678730 h 851161"/>
              <a:gd name="connsiteX117" fmla="*/ 1878931 w 11584247"/>
              <a:gd name="connsiteY117" fmla="*/ 661482 h 851161"/>
              <a:gd name="connsiteX118" fmla="*/ 1713886 w 11584247"/>
              <a:gd name="connsiteY118" fmla="*/ 668713 h 851161"/>
              <a:gd name="connsiteX119" fmla="*/ 1434049 w 11584247"/>
              <a:gd name="connsiteY119" fmla="*/ 595668 h 851161"/>
              <a:gd name="connsiteX120" fmla="*/ 1177354 w 11584247"/>
              <a:gd name="connsiteY120" fmla="*/ 614359 h 851161"/>
              <a:gd name="connsiteX121" fmla="*/ 1088947 w 11584247"/>
              <a:gd name="connsiteY121" fmla="*/ 617056 h 851161"/>
              <a:gd name="connsiteX122" fmla="*/ 998946 w 11584247"/>
              <a:gd name="connsiteY122" fmla="*/ 688407 h 851161"/>
              <a:gd name="connsiteX123" fmla="*/ 775514 w 11584247"/>
              <a:gd name="connsiteY123" fmla="*/ 737451 h 851161"/>
              <a:gd name="connsiteX124" fmla="*/ 603494 w 11584247"/>
              <a:gd name="connsiteY124" fmla="*/ 710500 h 851161"/>
              <a:gd name="connsiteX125" fmla="*/ 564233 w 11584247"/>
              <a:gd name="connsiteY125" fmla="*/ 721324 h 851161"/>
              <a:gd name="connsiteX126" fmla="*/ 511527 w 11584247"/>
              <a:gd name="connsiteY126" fmla="*/ 744248 h 851161"/>
              <a:gd name="connsiteX127" fmla="*/ 337049 w 11584247"/>
              <a:gd name="connsiteY127" fmla="*/ 755307 h 851161"/>
              <a:gd name="connsiteX128" fmla="*/ 218766 w 11584247"/>
              <a:gd name="connsiteY128" fmla="*/ 732207 h 851161"/>
              <a:gd name="connsiteX129" fmla="*/ 104041 w 11584247"/>
              <a:gd name="connsiteY129" fmla="*/ 738210 h 851161"/>
              <a:gd name="connsiteX130" fmla="*/ 15455 w 11584247"/>
              <a:gd name="connsiteY130" fmla="*/ 751614 h 851161"/>
              <a:gd name="connsiteX131" fmla="*/ 0 w 11584247"/>
              <a:gd name="connsiteY131" fmla="*/ 741620 h 851161"/>
              <a:gd name="connsiteX132" fmla="*/ 0 w 11584247"/>
              <a:gd name="connsiteY132"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9987770 w 11584247"/>
              <a:gd name="connsiteY17" fmla="*/ 268441 h 851161"/>
              <a:gd name="connsiteX18" fmla="*/ 9712889 w 11584247"/>
              <a:gd name="connsiteY18" fmla="*/ 275231 h 851161"/>
              <a:gd name="connsiteX19" fmla="*/ 9645923 w 11584247"/>
              <a:gd name="connsiteY19" fmla="*/ 297473 h 851161"/>
              <a:gd name="connsiteX20" fmla="*/ 9580351 w 11584247"/>
              <a:gd name="connsiteY20" fmla="*/ 275174 h 851161"/>
              <a:gd name="connsiteX21" fmla="*/ 9477264 w 11584247"/>
              <a:gd name="connsiteY21" fmla="*/ 333736 h 851161"/>
              <a:gd name="connsiteX22" fmla="*/ 9323022 w 11584247"/>
              <a:gd name="connsiteY22" fmla="*/ 339499 h 851161"/>
              <a:gd name="connsiteX23" fmla="*/ 9231896 w 11584247"/>
              <a:gd name="connsiteY23" fmla="*/ 350924 h 851161"/>
              <a:gd name="connsiteX24" fmla="*/ 9199098 w 11584247"/>
              <a:gd name="connsiteY24" fmla="*/ 367794 h 851161"/>
              <a:gd name="connsiteX25" fmla="*/ 9152075 w 11584247"/>
              <a:gd name="connsiteY25" fmla="*/ 382929 h 851161"/>
              <a:gd name="connsiteX26" fmla="*/ 9070495 w 11584247"/>
              <a:gd name="connsiteY26" fmla="*/ 419337 h 851161"/>
              <a:gd name="connsiteX27" fmla="*/ 8869068 w 11584247"/>
              <a:gd name="connsiteY27" fmla="*/ 421230 h 851161"/>
              <a:gd name="connsiteX28" fmla="*/ 8863066 w 11584247"/>
              <a:gd name="connsiteY28" fmla="*/ 431598 h 851161"/>
              <a:gd name="connsiteX29" fmla="*/ 8805167 w 11584247"/>
              <a:gd name="connsiteY29" fmla="*/ 436877 h 851161"/>
              <a:gd name="connsiteX30" fmla="*/ 8593326 w 11584247"/>
              <a:gd name="connsiteY30" fmla="*/ 390816 h 851161"/>
              <a:gd name="connsiteX31" fmla="*/ 8480431 w 11584247"/>
              <a:gd name="connsiteY31" fmla="*/ 402916 h 851161"/>
              <a:gd name="connsiteX32" fmla="*/ 8441817 w 11584247"/>
              <a:gd name="connsiteY32" fmla="*/ 417619 h 851161"/>
              <a:gd name="connsiteX33" fmla="*/ 8377029 w 11584247"/>
              <a:gd name="connsiteY33" fmla="*/ 441608 h 851161"/>
              <a:gd name="connsiteX34" fmla="*/ 8332187 w 11584247"/>
              <a:gd name="connsiteY34" fmla="*/ 485172 h 851161"/>
              <a:gd name="connsiteX35" fmla="*/ 8276595 w 11584247"/>
              <a:gd name="connsiteY35" fmla="*/ 495073 h 851161"/>
              <a:gd name="connsiteX36" fmla="*/ 8259050 w 11584247"/>
              <a:gd name="connsiteY36" fmla="*/ 464220 h 851161"/>
              <a:gd name="connsiteX37" fmla="*/ 8201086 w 11584247"/>
              <a:gd name="connsiteY37" fmla="*/ 485570 h 851161"/>
              <a:gd name="connsiteX38" fmla="*/ 8113667 w 11584247"/>
              <a:gd name="connsiteY38" fmla="*/ 521596 h 851161"/>
              <a:gd name="connsiteX39" fmla="*/ 8062051 w 11584247"/>
              <a:gd name="connsiteY39" fmla="*/ 533812 h 851161"/>
              <a:gd name="connsiteX40" fmla="*/ 7922362 w 11584247"/>
              <a:gd name="connsiteY40" fmla="*/ 576478 h 851161"/>
              <a:gd name="connsiteX41" fmla="*/ 7783439 w 11584247"/>
              <a:gd name="connsiteY41" fmla="*/ 626299 h 851161"/>
              <a:gd name="connsiteX42" fmla="*/ 7721280 w 11584247"/>
              <a:gd name="connsiteY42" fmla="*/ 690417 h 851161"/>
              <a:gd name="connsiteX43" fmla="*/ 7713345 w 11584247"/>
              <a:gd name="connsiteY43" fmla="*/ 693363 h 851161"/>
              <a:gd name="connsiteX44" fmla="*/ 7691368 w 11584247"/>
              <a:gd name="connsiteY44" fmla="*/ 691272 h 851161"/>
              <a:gd name="connsiteX45" fmla="*/ 7683053 w 11584247"/>
              <a:gd name="connsiteY45" fmla="*/ 688814 h 851161"/>
              <a:gd name="connsiteX46" fmla="*/ 7670993 w 11584247"/>
              <a:gd name="connsiteY46" fmla="*/ 688775 h 851161"/>
              <a:gd name="connsiteX47" fmla="*/ 7670712 w 11584247"/>
              <a:gd name="connsiteY47" fmla="*/ 689306 h 851161"/>
              <a:gd name="connsiteX48" fmla="*/ 7659383 w 11584247"/>
              <a:gd name="connsiteY48" fmla="*/ 688227 h 851161"/>
              <a:gd name="connsiteX49" fmla="*/ 7603754 w 11584247"/>
              <a:gd name="connsiteY49" fmla="*/ 676226 h 851161"/>
              <a:gd name="connsiteX50" fmla="*/ 7532285 w 11584247"/>
              <a:gd name="connsiteY50" fmla="*/ 726440 h 851161"/>
              <a:gd name="connsiteX51" fmla="*/ 7502351 w 11584247"/>
              <a:gd name="connsiteY51" fmla="*/ 735020 h 851161"/>
              <a:gd name="connsiteX52" fmla="*/ 7486452 w 11584247"/>
              <a:gd name="connsiteY52" fmla="*/ 742445 h 851161"/>
              <a:gd name="connsiteX53" fmla="*/ 7485519 w 11584247"/>
              <a:gd name="connsiteY53" fmla="*/ 744742 h 851161"/>
              <a:gd name="connsiteX54" fmla="*/ 7432183 w 11584247"/>
              <a:gd name="connsiteY54" fmla="*/ 732969 h 851161"/>
              <a:gd name="connsiteX55" fmla="*/ 7425231 w 11584247"/>
              <a:gd name="connsiteY55" fmla="*/ 735688 h 851161"/>
              <a:gd name="connsiteX56" fmla="*/ 7390298 w 11584247"/>
              <a:gd name="connsiteY56" fmla="*/ 722535 h 851161"/>
              <a:gd name="connsiteX57" fmla="*/ 7372339 w 11584247"/>
              <a:gd name="connsiteY57" fmla="*/ 718662 h 851161"/>
              <a:gd name="connsiteX58" fmla="*/ 7367083 w 11584247"/>
              <a:gd name="connsiteY58" fmla="*/ 711540 h 851161"/>
              <a:gd name="connsiteX59" fmla="*/ 7340667 w 11584247"/>
              <a:gd name="connsiteY59" fmla="*/ 708883 h 851161"/>
              <a:gd name="connsiteX60" fmla="*/ 7337703 w 11584247"/>
              <a:gd name="connsiteY60" fmla="*/ 710851 h 851161"/>
              <a:gd name="connsiteX61" fmla="*/ 7315659 w 11584247"/>
              <a:gd name="connsiteY61" fmla="*/ 700203 h 851161"/>
              <a:gd name="connsiteX62" fmla="*/ 7296872 w 11584247"/>
              <a:gd name="connsiteY62" fmla="*/ 681057 h 851161"/>
              <a:gd name="connsiteX63" fmla="*/ 7073219 w 11584247"/>
              <a:gd name="connsiteY63" fmla="*/ 690480 h 851161"/>
              <a:gd name="connsiteX64" fmla="*/ 6877450 w 11584247"/>
              <a:gd name="connsiteY64" fmla="*/ 609704 h 851161"/>
              <a:gd name="connsiteX65" fmla="*/ 6756132 w 11584247"/>
              <a:gd name="connsiteY65" fmla="*/ 617104 h 851161"/>
              <a:gd name="connsiteX66" fmla="*/ 6414326 w 11584247"/>
              <a:gd name="connsiteY66" fmla="*/ 637792 h 851161"/>
              <a:gd name="connsiteX67" fmla="*/ 6337636 w 11584247"/>
              <a:gd name="connsiteY67" fmla="*/ 651977 h 851161"/>
              <a:gd name="connsiteX68" fmla="*/ 6268828 w 11584247"/>
              <a:gd name="connsiteY68" fmla="*/ 622080 h 851161"/>
              <a:gd name="connsiteX69" fmla="*/ 6241133 w 11584247"/>
              <a:gd name="connsiteY69" fmla="*/ 637096 h 851161"/>
              <a:gd name="connsiteX70" fmla="*/ 6236372 w 11584247"/>
              <a:gd name="connsiteY70" fmla="*/ 640150 h 851161"/>
              <a:gd name="connsiteX71" fmla="*/ 6217005 w 11584247"/>
              <a:gd name="connsiteY71" fmla="*/ 642256 h 851161"/>
              <a:gd name="connsiteX72" fmla="*/ 6211934 w 11584247"/>
              <a:gd name="connsiteY72" fmla="*/ 655497 h 851161"/>
              <a:gd name="connsiteX73" fmla="*/ 6183064 w 11584247"/>
              <a:gd name="connsiteY73" fmla="*/ 667728 h 851161"/>
              <a:gd name="connsiteX74" fmla="*/ 6147308 w 11584247"/>
              <a:gd name="connsiteY74" fmla="*/ 668073 h 851161"/>
              <a:gd name="connsiteX75" fmla="*/ 5977154 w 11584247"/>
              <a:gd name="connsiteY75" fmla="*/ 655579 h 851161"/>
              <a:gd name="connsiteX76" fmla="*/ 5875486 w 11584247"/>
              <a:gd name="connsiteY76" fmla="*/ 656164 h 851161"/>
              <a:gd name="connsiteX77" fmla="*/ 5837074 w 11584247"/>
              <a:gd name="connsiteY77" fmla="*/ 669047 h 851161"/>
              <a:gd name="connsiteX78" fmla="*/ 5783293 w 11584247"/>
              <a:gd name="connsiteY78" fmla="*/ 678526 h 851161"/>
              <a:gd name="connsiteX79" fmla="*/ 5688540 w 11584247"/>
              <a:gd name="connsiteY79" fmla="*/ 705055 h 851161"/>
              <a:gd name="connsiteX80" fmla="*/ 5467137 w 11584247"/>
              <a:gd name="connsiteY80" fmla="*/ 683142 h 851161"/>
              <a:gd name="connsiteX81" fmla="*/ 5459069 w 11584247"/>
              <a:gd name="connsiteY81" fmla="*/ 692731 h 851161"/>
              <a:gd name="connsiteX82" fmla="*/ 5394755 w 11584247"/>
              <a:gd name="connsiteY82" fmla="*/ 691136 h 851161"/>
              <a:gd name="connsiteX83" fmla="*/ 5168758 w 11584247"/>
              <a:gd name="connsiteY83" fmla="*/ 620360 h 851161"/>
              <a:gd name="connsiteX84" fmla="*/ 5043093 w 11584247"/>
              <a:gd name="connsiteY84" fmla="*/ 619043 h 851161"/>
              <a:gd name="connsiteX85" fmla="*/ 4998604 w 11584247"/>
              <a:gd name="connsiteY85" fmla="*/ 629087 h 851161"/>
              <a:gd name="connsiteX86" fmla="*/ 4924058 w 11584247"/>
              <a:gd name="connsiteY86" fmla="*/ 645263 h 851161"/>
              <a:gd name="connsiteX87" fmla="*/ 4868616 w 11584247"/>
              <a:gd name="connsiteY87" fmla="*/ 683240 h 851161"/>
              <a:gd name="connsiteX88" fmla="*/ 4806175 w 11584247"/>
              <a:gd name="connsiteY88" fmla="*/ 686507 h 851161"/>
              <a:gd name="connsiteX89" fmla="*/ 4791312 w 11584247"/>
              <a:gd name="connsiteY89" fmla="*/ 653788 h 851161"/>
              <a:gd name="connsiteX90" fmla="*/ 4724634 w 11584247"/>
              <a:gd name="connsiteY90" fmla="*/ 668150 h 851161"/>
              <a:gd name="connsiteX91" fmla="*/ 4623526 w 11584247"/>
              <a:gd name="connsiteY91" fmla="*/ 693607 h 851161"/>
              <a:gd name="connsiteX92" fmla="*/ 4565119 w 11584247"/>
              <a:gd name="connsiteY92" fmla="*/ 699644 h 851161"/>
              <a:gd name="connsiteX93" fmla="*/ 4405682 w 11584247"/>
              <a:gd name="connsiteY93" fmla="*/ 725524 h 851161"/>
              <a:gd name="connsiteX94" fmla="*/ 4246062 w 11584247"/>
              <a:gd name="connsiteY94" fmla="*/ 758603 h 851161"/>
              <a:gd name="connsiteX95" fmla="*/ 4151948 w 11584247"/>
              <a:gd name="connsiteY95" fmla="*/ 818594 h 851161"/>
              <a:gd name="connsiteX96" fmla="*/ 4020693 w 11584247"/>
              <a:gd name="connsiteY96" fmla="*/ 841422 h 851161"/>
              <a:gd name="connsiteX97" fmla="*/ 3998789 w 11584247"/>
              <a:gd name="connsiteY97" fmla="*/ 851161 h 851161"/>
              <a:gd name="connsiteX98" fmla="*/ 3968135 w 11584247"/>
              <a:gd name="connsiteY98" fmla="*/ 845925 h 851161"/>
              <a:gd name="connsiteX99" fmla="*/ 3845234 w 11584247"/>
              <a:gd name="connsiteY99" fmla="*/ 823068 h 851161"/>
              <a:gd name="connsiteX100" fmla="*/ 3748200 w 11584247"/>
              <a:gd name="connsiteY100" fmla="*/ 788335 h 851161"/>
              <a:gd name="connsiteX101" fmla="*/ 3628646 w 11584247"/>
              <a:gd name="connsiteY101" fmla="*/ 815284 h 851161"/>
              <a:gd name="connsiteX102" fmla="*/ 3555292 w 11584247"/>
              <a:gd name="connsiteY102" fmla="*/ 808248 h 851161"/>
              <a:gd name="connsiteX103" fmla="*/ 3434444 w 11584247"/>
              <a:gd name="connsiteY103" fmla="*/ 760907 h 851161"/>
              <a:gd name="connsiteX104" fmla="*/ 3276756 w 11584247"/>
              <a:gd name="connsiteY104" fmla="*/ 777750 h 851161"/>
              <a:gd name="connsiteX105" fmla="*/ 3182139 w 11584247"/>
              <a:gd name="connsiteY105" fmla="*/ 789189 h 851161"/>
              <a:gd name="connsiteX106" fmla="*/ 3044242 w 11584247"/>
              <a:gd name="connsiteY106" fmla="*/ 738181 h 851161"/>
              <a:gd name="connsiteX107" fmla="*/ 2975529 w 11584247"/>
              <a:gd name="connsiteY107" fmla="*/ 720730 h 851161"/>
              <a:gd name="connsiteX108" fmla="*/ 2868812 w 11584247"/>
              <a:gd name="connsiteY108" fmla="*/ 709829 h 851161"/>
              <a:gd name="connsiteX109" fmla="*/ 2836257 w 11584247"/>
              <a:gd name="connsiteY109" fmla="*/ 703641 h 851161"/>
              <a:gd name="connsiteX110" fmla="*/ 2511817 w 11584247"/>
              <a:gd name="connsiteY110" fmla="*/ 610129 h 851161"/>
              <a:gd name="connsiteX111" fmla="*/ 2323450 w 11584247"/>
              <a:gd name="connsiteY111" fmla="*/ 692063 h 851161"/>
              <a:gd name="connsiteX112" fmla="*/ 2112485 w 11584247"/>
              <a:gd name="connsiteY112" fmla="*/ 710292 h 851161"/>
              <a:gd name="connsiteX113" fmla="*/ 2047386 w 11584247"/>
              <a:gd name="connsiteY113" fmla="*/ 669854 h 851161"/>
              <a:gd name="connsiteX114" fmla="*/ 2014871 w 11584247"/>
              <a:gd name="connsiteY114" fmla="*/ 671556 h 851161"/>
              <a:gd name="connsiteX115" fmla="*/ 1961527 w 11584247"/>
              <a:gd name="connsiteY115" fmla="*/ 678730 h 851161"/>
              <a:gd name="connsiteX116" fmla="*/ 1878931 w 11584247"/>
              <a:gd name="connsiteY116" fmla="*/ 661482 h 851161"/>
              <a:gd name="connsiteX117" fmla="*/ 1713886 w 11584247"/>
              <a:gd name="connsiteY117" fmla="*/ 668713 h 851161"/>
              <a:gd name="connsiteX118" fmla="*/ 1434049 w 11584247"/>
              <a:gd name="connsiteY118" fmla="*/ 595668 h 851161"/>
              <a:gd name="connsiteX119" fmla="*/ 1177354 w 11584247"/>
              <a:gd name="connsiteY119" fmla="*/ 614359 h 851161"/>
              <a:gd name="connsiteX120" fmla="*/ 1088947 w 11584247"/>
              <a:gd name="connsiteY120" fmla="*/ 617056 h 851161"/>
              <a:gd name="connsiteX121" fmla="*/ 998946 w 11584247"/>
              <a:gd name="connsiteY121" fmla="*/ 688407 h 851161"/>
              <a:gd name="connsiteX122" fmla="*/ 775514 w 11584247"/>
              <a:gd name="connsiteY122" fmla="*/ 737451 h 851161"/>
              <a:gd name="connsiteX123" fmla="*/ 603494 w 11584247"/>
              <a:gd name="connsiteY123" fmla="*/ 710500 h 851161"/>
              <a:gd name="connsiteX124" fmla="*/ 564233 w 11584247"/>
              <a:gd name="connsiteY124" fmla="*/ 721324 h 851161"/>
              <a:gd name="connsiteX125" fmla="*/ 511527 w 11584247"/>
              <a:gd name="connsiteY125" fmla="*/ 744248 h 851161"/>
              <a:gd name="connsiteX126" fmla="*/ 337049 w 11584247"/>
              <a:gd name="connsiteY126" fmla="*/ 755307 h 851161"/>
              <a:gd name="connsiteX127" fmla="*/ 218766 w 11584247"/>
              <a:gd name="connsiteY127" fmla="*/ 732207 h 851161"/>
              <a:gd name="connsiteX128" fmla="*/ 104041 w 11584247"/>
              <a:gd name="connsiteY128" fmla="*/ 738210 h 851161"/>
              <a:gd name="connsiteX129" fmla="*/ 15455 w 11584247"/>
              <a:gd name="connsiteY129" fmla="*/ 751614 h 851161"/>
              <a:gd name="connsiteX130" fmla="*/ 0 w 11584247"/>
              <a:gd name="connsiteY130" fmla="*/ 741620 h 851161"/>
              <a:gd name="connsiteX131" fmla="*/ 0 w 11584247"/>
              <a:gd name="connsiteY131"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197981 h 851161"/>
              <a:gd name="connsiteX17" fmla="*/ 9987770 w 11584247"/>
              <a:gd name="connsiteY17" fmla="*/ 268441 h 851161"/>
              <a:gd name="connsiteX18" fmla="*/ 9712889 w 11584247"/>
              <a:gd name="connsiteY18" fmla="*/ 275231 h 851161"/>
              <a:gd name="connsiteX19" fmla="*/ 9645923 w 11584247"/>
              <a:gd name="connsiteY19" fmla="*/ 297473 h 851161"/>
              <a:gd name="connsiteX20" fmla="*/ 9477264 w 11584247"/>
              <a:gd name="connsiteY20" fmla="*/ 333736 h 851161"/>
              <a:gd name="connsiteX21" fmla="*/ 9323022 w 11584247"/>
              <a:gd name="connsiteY21" fmla="*/ 339499 h 851161"/>
              <a:gd name="connsiteX22" fmla="*/ 9231896 w 11584247"/>
              <a:gd name="connsiteY22" fmla="*/ 350924 h 851161"/>
              <a:gd name="connsiteX23" fmla="*/ 9199098 w 11584247"/>
              <a:gd name="connsiteY23" fmla="*/ 367794 h 851161"/>
              <a:gd name="connsiteX24" fmla="*/ 9152075 w 11584247"/>
              <a:gd name="connsiteY24" fmla="*/ 382929 h 851161"/>
              <a:gd name="connsiteX25" fmla="*/ 9070495 w 11584247"/>
              <a:gd name="connsiteY25" fmla="*/ 419337 h 851161"/>
              <a:gd name="connsiteX26" fmla="*/ 8869068 w 11584247"/>
              <a:gd name="connsiteY26" fmla="*/ 421230 h 851161"/>
              <a:gd name="connsiteX27" fmla="*/ 8863066 w 11584247"/>
              <a:gd name="connsiteY27" fmla="*/ 431598 h 851161"/>
              <a:gd name="connsiteX28" fmla="*/ 8805167 w 11584247"/>
              <a:gd name="connsiteY28" fmla="*/ 436877 h 851161"/>
              <a:gd name="connsiteX29" fmla="*/ 8593326 w 11584247"/>
              <a:gd name="connsiteY29" fmla="*/ 390816 h 851161"/>
              <a:gd name="connsiteX30" fmla="*/ 8480431 w 11584247"/>
              <a:gd name="connsiteY30" fmla="*/ 402916 h 851161"/>
              <a:gd name="connsiteX31" fmla="*/ 8441817 w 11584247"/>
              <a:gd name="connsiteY31" fmla="*/ 417619 h 851161"/>
              <a:gd name="connsiteX32" fmla="*/ 8377029 w 11584247"/>
              <a:gd name="connsiteY32" fmla="*/ 441608 h 851161"/>
              <a:gd name="connsiteX33" fmla="*/ 8332187 w 11584247"/>
              <a:gd name="connsiteY33" fmla="*/ 485172 h 851161"/>
              <a:gd name="connsiteX34" fmla="*/ 8276595 w 11584247"/>
              <a:gd name="connsiteY34" fmla="*/ 495073 h 851161"/>
              <a:gd name="connsiteX35" fmla="*/ 8259050 w 11584247"/>
              <a:gd name="connsiteY35" fmla="*/ 464220 h 851161"/>
              <a:gd name="connsiteX36" fmla="*/ 8201086 w 11584247"/>
              <a:gd name="connsiteY36" fmla="*/ 485570 h 851161"/>
              <a:gd name="connsiteX37" fmla="*/ 8113667 w 11584247"/>
              <a:gd name="connsiteY37" fmla="*/ 521596 h 851161"/>
              <a:gd name="connsiteX38" fmla="*/ 8062051 w 11584247"/>
              <a:gd name="connsiteY38" fmla="*/ 533812 h 851161"/>
              <a:gd name="connsiteX39" fmla="*/ 7922362 w 11584247"/>
              <a:gd name="connsiteY39" fmla="*/ 576478 h 851161"/>
              <a:gd name="connsiteX40" fmla="*/ 7783439 w 11584247"/>
              <a:gd name="connsiteY40" fmla="*/ 626299 h 851161"/>
              <a:gd name="connsiteX41" fmla="*/ 7721280 w 11584247"/>
              <a:gd name="connsiteY41" fmla="*/ 690417 h 851161"/>
              <a:gd name="connsiteX42" fmla="*/ 7713345 w 11584247"/>
              <a:gd name="connsiteY42" fmla="*/ 693363 h 851161"/>
              <a:gd name="connsiteX43" fmla="*/ 7691368 w 11584247"/>
              <a:gd name="connsiteY43" fmla="*/ 691272 h 851161"/>
              <a:gd name="connsiteX44" fmla="*/ 7683053 w 11584247"/>
              <a:gd name="connsiteY44" fmla="*/ 688814 h 851161"/>
              <a:gd name="connsiteX45" fmla="*/ 7670993 w 11584247"/>
              <a:gd name="connsiteY45" fmla="*/ 688775 h 851161"/>
              <a:gd name="connsiteX46" fmla="*/ 7670712 w 11584247"/>
              <a:gd name="connsiteY46" fmla="*/ 689306 h 851161"/>
              <a:gd name="connsiteX47" fmla="*/ 7659383 w 11584247"/>
              <a:gd name="connsiteY47" fmla="*/ 688227 h 851161"/>
              <a:gd name="connsiteX48" fmla="*/ 7603754 w 11584247"/>
              <a:gd name="connsiteY48" fmla="*/ 676226 h 851161"/>
              <a:gd name="connsiteX49" fmla="*/ 7532285 w 11584247"/>
              <a:gd name="connsiteY49" fmla="*/ 726440 h 851161"/>
              <a:gd name="connsiteX50" fmla="*/ 7502351 w 11584247"/>
              <a:gd name="connsiteY50" fmla="*/ 735020 h 851161"/>
              <a:gd name="connsiteX51" fmla="*/ 7486452 w 11584247"/>
              <a:gd name="connsiteY51" fmla="*/ 742445 h 851161"/>
              <a:gd name="connsiteX52" fmla="*/ 7485519 w 11584247"/>
              <a:gd name="connsiteY52" fmla="*/ 744742 h 851161"/>
              <a:gd name="connsiteX53" fmla="*/ 7432183 w 11584247"/>
              <a:gd name="connsiteY53" fmla="*/ 732969 h 851161"/>
              <a:gd name="connsiteX54" fmla="*/ 7425231 w 11584247"/>
              <a:gd name="connsiteY54" fmla="*/ 735688 h 851161"/>
              <a:gd name="connsiteX55" fmla="*/ 7390298 w 11584247"/>
              <a:gd name="connsiteY55" fmla="*/ 722535 h 851161"/>
              <a:gd name="connsiteX56" fmla="*/ 7372339 w 11584247"/>
              <a:gd name="connsiteY56" fmla="*/ 718662 h 851161"/>
              <a:gd name="connsiteX57" fmla="*/ 7367083 w 11584247"/>
              <a:gd name="connsiteY57" fmla="*/ 711540 h 851161"/>
              <a:gd name="connsiteX58" fmla="*/ 7340667 w 11584247"/>
              <a:gd name="connsiteY58" fmla="*/ 708883 h 851161"/>
              <a:gd name="connsiteX59" fmla="*/ 7337703 w 11584247"/>
              <a:gd name="connsiteY59" fmla="*/ 710851 h 851161"/>
              <a:gd name="connsiteX60" fmla="*/ 7315659 w 11584247"/>
              <a:gd name="connsiteY60" fmla="*/ 700203 h 851161"/>
              <a:gd name="connsiteX61" fmla="*/ 7296872 w 11584247"/>
              <a:gd name="connsiteY61" fmla="*/ 681057 h 851161"/>
              <a:gd name="connsiteX62" fmla="*/ 7073219 w 11584247"/>
              <a:gd name="connsiteY62" fmla="*/ 690480 h 851161"/>
              <a:gd name="connsiteX63" fmla="*/ 6877450 w 11584247"/>
              <a:gd name="connsiteY63" fmla="*/ 609704 h 851161"/>
              <a:gd name="connsiteX64" fmla="*/ 6756132 w 11584247"/>
              <a:gd name="connsiteY64" fmla="*/ 617104 h 851161"/>
              <a:gd name="connsiteX65" fmla="*/ 6414326 w 11584247"/>
              <a:gd name="connsiteY65" fmla="*/ 637792 h 851161"/>
              <a:gd name="connsiteX66" fmla="*/ 6337636 w 11584247"/>
              <a:gd name="connsiteY66" fmla="*/ 651977 h 851161"/>
              <a:gd name="connsiteX67" fmla="*/ 6268828 w 11584247"/>
              <a:gd name="connsiteY67" fmla="*/ 622080 h 851161"/>
              <a:gd name="connsiteX68" fmla="*/ 6241133 w 11584247"/>
              <a:gd name="connsiteY68" fmla="*/ 637096 h 851161"/>
              <a:gd name="connsiteX69" fmla="*/ 6236372 w 11584247"/>
              <a:gd name="connsiteY69" fmla="*/ 640150 h 851161"/>
              <a:gd name="connsiteX70" fmla="*/ 6217005 w 11584247"/>
              <a:gd name="connsiteY70" fmla="*/ 642256 h 851161"/>
              <a:gd name="connsiteX71" fmla="*/ 6211934 w 11584247"/>
              <a:gd name="connsiteY71" fmla="*/ 655497 h 851161"/>
              <a:gd name="connsiteX72" fmla="*/ 6183064 w 11584247"/>
              <a:gd name="connsiteY72" fmla="*/ 667728 h 851161"/>
              <a:gd name="connsiteX73" fmla="*/ 6147308 w 11584247"/>
              <a:gd name="connsiteY73" fmla="*/ 668073 h 851161"/>
              <a:gd name="connsiteX74" fmla="*/ 5977154 w 11584247"/>
              <a:gd name="connsiteY74" fmla="*/ 655579 h 851161"/>
              <a:gd name="connsiteX75" fmla="*/ 5875486 w 11584247"/>
              <a:gd name="connsiteY75" fmla="*/ 656164 h 851161"/>
              <a:gd name="connsiteX76" fmla="*/ 5837074 w 11584247"/>
              <a:gd name="connsiteY76" fmla="*/ 669047 h 851161"/>
              <a:gd name="connsiteX77" fmla="*/ 5783293 w 11584247"/>
              <a:gd name="connsiteY77" fmla="*/ 678526 h 851161"/>
              <a:gd name="connsiteX78" fmla="*/ 5688540 w 11584247"/>
              <a:gd name="connsiteY78" fmla="*/ 705055 h 851161"/>
              <a:gd name="connsiteX79" fmla="*/ 5467137 w 11584247"/>
              <a:gd name="connsiteY79" fmla="*/ 683142 h 851161"/>
              <a:gd name="connsiteX80" fmla="*/ 5459069 w 11584247"/>
              <a:gd name="connsiteY80" fmla="*/ 692731 h 851161"/>
              <a:gd name="connsiteX81" fmla="*/ 5394755 w 11584247"/>
              <a:gd name="connsiteY81" fmla="*/ 691136 h 851161"/>
              <a:gd name="connsiteX82" fmla="*/ 5168758 w 11584247"/>
              <a:gd name="connsiteY82" fmla="*/ 620360 h 851161"/>
              <a:gd name="connsiteX83" fmla="*/ 5043093 w 11584247"/>
              <a:gd name="connsiteY83" fmla="*/ 619043 h 851161"/>
              <a:gd name="connsiteX84" fmla="*/ 4998604 w 11584247"/>
              <a:gd name="connsiteY84" fmla="*/ 629087 h 851161"/>
              <a:gd name="connsiteX85" fmla="*/ 4924058 w 11584247"/>
              <a:gd name="connsiteY85" fmla="*/ 645263 h 851161"/>
              <a:gd name="connsiteX86" fmla="*/ 4868616 w 11584247"/>
              <a:gd name="connsiteY86" fmla="*/ 683240 h 851161"/>
              <a:gd name="connsiteX87" fmla="*/ 4806175 w 11584247"/>
              <a:gd name="connsiteY87" fmla="*/ 686507 h 851161"/>
              <a:gd name="connsiteX88" fmla="*/ 4791312 w 11584247"/>
              <a:gd name="connsiteY88" fmla="*/ 653788 h 851161"/>
              <a:gd name="connsiteX89" fmla="*/ 4724634 w 11584247"/>
              <a:gd name="connsiteY89" fmla="*/ 668150 h 851161"/>
              <a:gd name="connsiteX90" fmla="*/ 4623526 w 11584247"/>
              <a:gd name="connsiteY90" fmla="*/ 693607 h 851161"/>
              <a:gd name="connsiteX91" fmla="*/ 4565119 w 11584247"/>
              <a:gd name="connsiteY91" fmla="*/ 699644 h 851161"/>
              <a:gd name="connsiteX92" fmla="*/ 4405682 w 11584247"/>
              <a:gd name="connsiteY92" fmla="*/ 725524 h 851161"/>
              <a:gd name="connsiteX93" fmla="*/ 4246062 w 11584247"/>
              <a:gd name="connsiteY93" fmla="*/ 758603 h 851161"/>
              <a:gd name="connsiteX94" fmla="*/ 4151948 w 11584247"/>
              <a:gd name="connsiteY94" fmla="*/ 818594 h 851161"/>
              <a:gd name="connsiteX95" fmla="*/ 4020693 w 11584247"/>
              <a:gd name="connsiteY95" fmla="*/ 841422 h 851161"/>
              <a:gd name="connsiteX96" fmla="*/ 3998789 w 11584247"/>
              <a:gd name="connsiteY96" fmla="*/ 851161 h 851161"/>
              <a:gd name="connsiteX97" fmla="*/ 3968135 w 11584247"/>
              <a:gd name="connsiteY97" fmla="*/ 845925 h 851161"/>
              <a:gd name="connsiteX98" fmla="*/ 3845234 w 11584247"/>
              <a:gd name="connsiteY98" fmla="*/ 823068 h 851161"/>
              <a:gd name="connsiteX99" fmla="*/ 3748200 w 11584247"/>
              <a:gd name="connsiteY99" fmla="*/ 788335 h 851161"/>
              <a:gd name="connsiteX100" fmla="*/ 3628646 w 11584247"/>
              <a:gd name="connsiteY100" fmla="*/ 815284 h 851161"/>
              <a:gd name="connsiteX101" fmla="*/ 3555292 w 11584247"/>
              <a:gd name="connsiteY101" fmla="*/ 808248 h 851161"/>
              <a:gd name="connsiteX102" fmla="*/ 3434444 w 11584247"/>
              <a:gd name="connsiteY102" fmla="*/ 760907 h 851161"/>
              <a:gd name="connsiteX103" fmla="*/ 3276756 w 11584247"/>
              <a:gd name="connsiteY103" fmla="*/ 777750 h 851161"/>
              <a:gd name="connsiteX104" fmla="*/ 3182139 w 11584247"/>
              <a:gd name="connsiteY104" fmla="*/ 789189 h 851161"/>
              <a:gd name="connsiteX105" fmla="*/ 3044242 w 11584247"/>
              <a:gd name="connsiteY105" fmla="*/ 738181 h 851161"/>
              <a:gd name="connsiteX106" fmla="*/ 2975529 w 11584247"/>
              <a:gd name="connsiteY106" fmla="*/ 720730 h 851161"/>
              <a:gd name="connsiteX107" fmla="*/ 2868812 w 11584247"/>
              <a:gd name="connsiteY107" fmla="*/ 709829 h 851161"/>
              <a:gd name="connsiteX108" fmla="*/ 2836257 w 11584247"/>
              <a:gd name="connsiteY108" fmla="*/ 703641 h 851161"/>
              <a:gd name="connsiteX109" fmla="*/ 2511817 w 11584247"/>
              <a:gd name="connsiteY109" fmla="*/ 610129 h 851161"/>
              <a:gd name="connsiteX110" fmla="*/ 2323450 w 11584247"/>
              <a:gd name="connsiteY110" fmla="*/ 692063 h 851161"/>
              <a:gd name="connsiteX111" fmla="*/ 2112485 w 11584247"/>
              <a:gd name="connsiteY111" fmla="*/ 710292 h 851161"/>
              <a:gd name="connsiteX112" fmla="*/ 2047386 w 11584247"/>
              <a:gd name="connsiteY112" fmla="*/ 669854 h 851161"/>
              <a:gd name="connsiteX113" fmla="*/ 2014871 w 11584247"/>
              <a:gd name="connsiteY113" fmla="*/ 671556 h 851161"/>
              <a:gd name="connsiteX114" fmla="*/ 1961527 w 11584247"/>
              <a:gd name="connsiteY114" fmla="*/ 678730 h 851161"/>
              <a:gd name="connsiteX115" fmla="*/ 1878931 w 11584247"/>
              <a:gd name="connsiteY115" fmla="*/ 661482 h 851161"/>
              <a:gd name="connsiteX116" fmla="*/ 1713886 w 11584247"/>
              <a:gd name="connsiteY116" fmla="*/ 668713 h 851161"/>
              <a:gd name="connsiteX117" fmla="*/ 1434049 w 11584247"/>
              <a:gd name="connsiteY117" fmla="*/ 595668 h 851161"/>
              <a:gd name="connsiteX118" fmla="*/ 1177354 w 11584247"/>
              <a:gd name="connsiteY118" fmla="*/ 614359 h 851161"/>
              <a:gd name="connsiteX119" fmla="*/ 1088947 w 11584247"/>
              <a:gd name="connsiteY119" fmla="*/ 617056 h 851161"/>
              <a:gd name="connsiteX120" fmla="*/ 998946 w 11584247"/>
              <a:gd name="connsiteY120" fmla="*/ 688407 h 851161"/>
              <a:gd name="connsiteX121" fmla="*/ 775514 w 11584247"/>
              <a:gd name="connsiteY121" fmla="*/ 737451 h 851161"/>
              <a:gd name="connsiteX122" fmla="*/ 603494 w 11584247"/>
              <a:gd name="connsiteY122" fmla="*/ 710500 h 851161"/>
              <a:gd name="connsiteX123" fmla="*/ 564233 w 11584247"/>
              <a:gd name="connsiteY123" fmla="*/ 721324 h 851161"/>
              <a:gd name="connsiteX124" fmla="*/ 511527 w 11584247"/>
              <a:gd name="connsiteY124" fmla="*/ 744248 h 851161"/>
              <a:gd name="connsiteX125" fmla="*/ 337049 w 11584247"/>
              <a:gd name="connsiteY125" fmla="*/ 755307 h 851161"/>
              <a:gd name="connsiteX126" fmla="*/ 218766 w 11584247"/>
              <a:gd name="connsiteY126" fmla="*/ 732207 h 851161"/>
              <a:gd name="connsiteX127" fmla="*/ 104041 w 11584247"/>
              <a:gd name="connsiteY127" fmla="*/ 738210 h 851161"/>
              <a:gd name="connsiteX128" fmla="*/ 15455 w 11584247"/>
              <a:gd name="connsiteY128" fmla="*/ 751614 h 851161"/>
              <a:gd name="connsiteX129" fmla="*/ 0 w 11584247"/>
              <a:gd name="connsiteY129" fmla="*/ 741620 h 851161"/>
              <a:gd name="connsiteX130" fmla="*/ 0 w 11584247"/>
              <a:gd name="connsiteY130"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278771 h 851161"/>
              <a:gd name="connsiteX17" fmla="*/ 9987770 w 11584247"/>
              <a:gd name="connsiteY17" fmla="*/ 268441 h 851161"/>
              <a:gd name="connsiteX18" fmla="*/ 9712889 w 11584247"/>
              <a:gd name="connsiteY18" fmla="*/ 275231 h 851161"/>
              <a:gd name="connsiteX19" fmla="*/ 9645923 w 11584247"/>
              <a:gd name="connsiteY19" fmla="*/ 297473 h 851161"/>
              <a:gd name="connsiteX20" fmla="*/ 9477264 w 11584247"/>
              <a:gd name="connsiteY20" fmla="*/ 333736 h 851161"/>
              <a:gd name="connsiteX21" fmla="*/ 9323022 w 11584247"/>
              <a:gd name="connsiteY21" fmla="*/ 339499 h 851161"/>
              <a:gd name="connsiteX22" fmla="*/ 9231896 w 11584247"/>
              <a:gd name="connsiteY22" fmla="*/ 350924 h 851161"/>
              <a:gd name="connsiteX23" fmla="*/ 9199098 w 11584247"/>
              <a:gd name="connsiteY23" fmla="*/ 367794 h 851161"/>
              <a:gd name="connsiteX24" fmla="*/ 9152075 w 11584247"/>
              <a:gd name="connsiteY24" fmla="*/ 382929 h 851161"/>
              <a:gd name="connsiteX25" fmla="*/ 9070495 w 11584247"/>
              <a:gd name="connsiteY25" fmla="*/ 419337 h 851161"/>
              <a:gd name="connsiteX26" fmla="*/ 8869068 w 11584247"/>
              <a:gd name="connsiteY26" fmla="*/ 421230 h 851161"/>
              <a:gd name="connsiteX27" fmla="*/ 8863066 w 11584247"/>
              <a:gd name="connsiteY27" fmla="*/ 431598 h 851161"/>
              <a:gd name="connsiteX28" fmla="*/ 8805167 w 11584247"/>
              <a:gd name="connsiteY28" fmla="*/ 436877 h 851161"/>
              <a:gd name="connsiteX29" fmla="*/ 8593326 w 11584247"/>
              <a:gd name="connsiteY29" fmla="*/ 390816 h 851161"/>
              <a:gd name="connsiteX30" fmla="*/ 8480431 w 11584247"/>
              <a:gd name="connsiteY30" fmla="*/ 402916 h 851161"/>
              <a:gd name="connsiteX31" fmla="*/ 8441817 w 11584247"/>
              <a:gd name="connsiteY31" fmla="*/ 417619 h 851161"/>
              <a:gd name="connsiteX32" fmla="*/ 8377029 w 11584247"/>
              <a:gd name="connsiteY32" fmla="*/ 441608 h 851161"/>
              <a:gd name="connsiteX33" fmla="*/ 8332187 w 11584247"/>
              <a:gd name="connsiteY33" fmla="*/ 485172 h 851161"/>
              <a:gd name="connsiteX34" fmla="*/ 8276595 w 11584247"/>
              <a:gd name="connsiteY34" fmla="*/ 495073 h 851161"/>
              <a:gd name="connsiteX35" fmla="*/ 8259050 w 11584247"/>
              <a:gd name="connsiteY35" fmla="*/ 464220 h 851161"/>
              <a:gd name="connsiteX36" fmla="*/ 8201086 w 11584247"/>
              <a:gd name="connsiteY36" fmla="*/ 485570 h 851161"/>
              <a:gd name="connsiteX37" fmla="*/ 8113667 w 11584247"/>
              <a:gd name="connsiteY37" fmla="*/ 521596 h 851161"/>
              <a:gd name="connsiteX38" fmla="*/ 8062051 w 11584247"/>
              <a:gd name="connsiteY38" fmla="*/ 533812 h 851161"/>
              <a:gd name="connsiteX39" fmla="*/ 7922362 w 11584247"/>
              <a:gd name="connsiteY39" fmla="*/ 576478 h 851161"/>
              <a:gd name="connsiteX40" fmla="*/ 7783439 w 11584247"/>
              <a:gd name="connsiteY40" fmla="*/ 626299 h 851161"/>
              <a:gd name="connsiteX41" fmla="*/ 7721280 w 11584247"/>
              <a:gd name="connsiteY41" fmla="*/ 690417 h 851161"/>
              <a:gd name="connsiteX42" fmla="*/ 7713345 w 11584247"/>
              <a:gd name="connsiteY42" fmla="*/ 693363 h 851161"/>
              <a:gd name="connsiteX43" fmla="*/ 7691368 w 11584247"/>
              <a:gd name="connsiteY43" fmla="*/ 691272 h 851161"/>
              <a:gd name="connsiteX44" fmla="*/ 7683053 w 11584247"/>
              <a:gd name="connsiteY44" fmla="*/ 688814 h 851161"/>
              <a:gd name="connsiteX45" fmla="*/ 7670993 w 11584247"/>
              <a:gd name="connsiteY45" fmla="*/ 688775 h 851161"/>
              <a:gd name="connsiteX46" fmla="*/ 7670712 w 11584247"/>
              <a:gd name="connsiteY46" fmla="*/ 689306 h 851161"/>
              <a:gd name="connsiteX47" fmla="*/ 7659383 w 11584247"/>
              <a:gd name="connsiteY47" fmla="*/ 688227 h 851161"/>
              <a:gd name="connsiteX48" fmla="*/ 7603754 w 11584247"/>
              <a:gd name="connsiteY48" fmla="*/ 676226 h 851161"/>
              <a:gd name="connsiteX49" fmla="*/ 7532285 w 11584247"/>
              <a:gd name="connsiteY49" fmla="*/ 726440 h 851161"/>
              <a:gd name="connsiteX50" fmla="*/ 7502351 w 11584247"/>
              <a:gd name="connsiteY50" fmla="*/ 735020 h 851161"/>
              <a:gd name="connsiteX51" fmla="*/ 7486452 w 11584247"/>
              <a:gd name="connsiteY51" fmla="*/ 742445 h 851161"/>
              <a:gd name="connsiteX52" fmla="*/ 7485519 w 11584247"/>
              <a:gd name="connsiteY52" fmla="*/ 744742 h 851161"/>
              <a:gd name="connsiteX53" fmla="*/ 7432183 w 11584247"/>
              <a:gd name="connsiteY53" fmla="*/ 732969 h 851161"/>
              <a:gd name="connsiteX54" fmla="*/ 7425231 w 11584247"/>
              <a:gd name="connsiteY54" fmla="*/ 735688 h 851161"/>
              <a:gd name="connsiteX55" fmla="*/ 7390298 w 11584247"/>
              <a:gd name="connsiteY55" fmla="*/ 722535 h 851161"/>
              <a:gd name="connsiteX56" fmla="*/ 7372339 w 11584247"/>
              <a:gd name="connsiteY56" fmla="*/ 718662 h 851161"/>
              <a:gd name="connsiteX57" fmla="*/ 7367083 w 11584247"/>
              <a:gd name="connsiteY57" fmla="*/ 711540 h 851161"/>
              <a:gd name="connsiteX58" fmla="*/ 7340667 w 11584247"/>
              <a:gd name="connsiteY58" fmla="*/ 708883 h 851161"/>
              <a:gd name="connsiteX59" fmla="*/ 7337703 w 11584247"/>
              <a:gd name="connsiteY59" fmla="*/ 710851 h 851161"/>
              <a:gd name="connsiteX60" fmla="*/ 7315659 w 11584247"/>
              <a:gd name="connsiteY60" fmla="*/ 700203 h 851161"/>
              <a:gd name="connsiteX61" fmla="*/ 7296872 w 11584247"/>
              <a:gd name="connsiteY61" fmla="*/ 681057 h 851161"/>
              <a:gd name="connsiteX62" fmla="*/ 7073219 w 11584247"/>
              <a:gd name="connsiteY62" fmla="*/ 690480 h 851161"/>
              <a:gd name="connsiteX63" fmla="*/ 6877450 w 11584247"/>
              <a:gd name="connsiteY63" fmla="*/ 609704 h 851161"/>
              <a:gd name="connsiteX64" fmla="*/ 6756132 w 11584247"/>
              <a:gd name="connsiteY64" fmla="*/ 617104 h 851161"/>
              <a:gd name="connsiteX65" fmla="*/ 6414326 w 11584247"/>
              <a:gd name="connsiteY65" fmla="*/ 637792 h 851161"/>
              <a:gd name="connsiteX66" fmla="*/ 6337636 w 11584247"/>
              <a:gd name="connsiteY66" fmla="*/ 651977 h 851161"/>
              <a:gd name="connsiteX67" fmla="*/ 6268828 w 11584247"/>
              <a:gd name="connsiteY67" fmla="*/ 622080 h 851161"/>
              <a:gd name="connsiteX68" fmla="*/ 6241133 w 11584247"/>
              <a:gd name="connsiteY68" fmla="*/ 637096 h 851161"/>
              <a:gd name="connsiteX69" fmla="*/ 6236372 w 11584247"/>
              <a:gd name="connsiteY69" fmla="*/ 640150 h 851161"/>
              <a:gd name="connsiteX70" fmla="*/ 6217005 w 11584247"/>
              <a:gd name="connsiteY70" fmla="*/ 642256 h 851161"/>
              <a:gd name="connsiteX71" fmla="*/ 6211934 w 11584247"/>
              <a:gd name="connsiteY71" fmla="*/ 655497 h 851161"/>
              <a:gd name="connsiteX72" fmla="*/ 6183064 w 11584247"/>
              <a:gd name="connsiteY72" fmla="*/ 667728 h 851161"/>
              <a:gd name="connsiteX73" fmla="*/ 6147308 w 11584247"/>
              <a:gd name="connsiteY73" fmla="*/ 668073 h 851161"/>
              <a:gd name="connsiteX74" fmla="*/ 5977154 w 11584247"/>
              <a:gd name="connsiteY74" fmla="*/ 655579 h 851161"/>
              <a:gd name="connsiteX75" fmla="*/ 5875486 w 11584247"/>
              <a:gd name="connsiteY75" fmla="*/ 656164 h 851161"/>
              <a:gd name="connsiteX76" fmla="*/ 5837074 w 11584247"/>
              <a:gd name="connsiteY76" fmla="*/ 669047 h 851161"/>
              <a:gd name="connsiteX77" fmla="*/ 5783293 w 11584247"/>
              <a:gd name="connsiteY77" fmla="*/ 678526 h 851161"/>
              <a:gd name="connsiteX78" fmla="*/ 5688540 w 11584247"/>
              <a:gd name="connsiteY78" fmla="*/ 705055 h 851161"/>
              <a:gd name="connsiteX79" fmla="*/ 5467137 w 11584247"/>
              <a:gd name="connsiteY79" fmla="*/ 683142 h 851161"/>
              <a:gd name="connsiteX80" fmla="*/ 5459069 w 11584247"/>
              <a:gd name="connsiteY80" fmla="*/ 692731 h 851161"/>
              <a:gd name="connsiteX81" fmla="*/ 5394755 w 11584247"/>
              <a:gd name="connsiteY81" fmla="*/ 691136 h 851161"/>
              <a:gd name="connsiteX82" fmla="*/ 5168758 w 11584247"/>
              <a:gd name="connsiteY82" fmla="*/ 620360 h 851161"/>
              <a:gd name="connsiteX83" fmla="*/ 5043093 w 11584247"/>
              <a:gd name="connsiteY83" fmla="*/ 619043 h 851161"/>
              <a:gd name="connsiteX84" fmla="*/ 4998604 w 11584247"/>
              <a:gd name="connsiteY84" fmla="*/ 629087 h 851161"/>
              <a:gd name="connsiteX85" fmla="*/ 4924058 w 11584247"/>
              <a:gd name="connsiteY85" fmla="*/ 645263 h 851161"/>
              <a:gd name="connsiteX86" fmla="*/ 4868616 w 11584247"/>
              <a:gd name="connsiteY86" fmla="*/ 683240 h 851161"/>
              <a:gd name="connsiteX87" fmla="*/ 4806175 w 11584247"/>
              <a:gd name="connsiteY87" fmla="*/ 686507 h 851161"/>
              <a:gd name="connsiteX88" fmla="*/ 4791312 w 11584247"/>
              <a:gd name="connsiteY88" fmla="*/ 653788 h 851161"/>
              <a:gd name="connsiteX89" fmla="*/ 4724634 w 11584247"/>
              <a:gd name="connsiteY89" fmla="*/ 668150 h 851161"/>
              <a:gd name="connsiteX90" fmla="*/ 4623526 w 11584247"/>
              <a:gd name="connsiteY90" fmla="*/ 693607 h 851161"/>
              <a:gd name="connsiteX91" fmla="*/ 4565119 w 11584247"/>
              <a:gd name="connsiteY91" fmla="*/ 699644 h 851161"/>
              <a:gd name="connsiteX92" fmla="*/ 4405682 w 11584247"/>
              <a:gd name="connsiteY92" fmla="*/ 725524 h 851161"/>
              <a:gd name="connsiteX93" fmla="*/ 4246062 w 11584247"/>
              <a:gd name="connsiteY93" fmla="*/ 758603 h 851161"/>
              <a:gd name="connsiteX94" fmla="*/ 4151948 w 11584247"/>
              <a:gd name="connsiteY94" fmla="*/ 818594 h 851161"/>
              <a:gd name="connsiteX95" fmla="*/ 4020693 w 11584247"/>
              <a:gd name="connsiteY95" fmla="*/ 841422 h 851161"/>
              <a:gd name="connsiteX96" fmla="*/ 3998789 w 11584247"/>
              <a:gd name="connsiteY96" fmla="*/ 851161 h 851161"/>
              <a:gd name="connsiteX97" fmla="*/ 3968135 w 11584247"/>
              <a:gd name="connsiteY97" fmla="*/ 845925 h 851161"/>
              <a:gd name="connsiteX98" fmla="*/ 3845234 w 11584247"/>
              <a:gd name="connsiteY98" fmla="*/ 823068 h 851161"/>
              <a:gd name="connsiteX99" fmla="*/ 3748200 w 11584247"/>
              <a:gd name="connsiteY99" fmla="*/ 788335 h 851161"/>
              <a:gd name="connsiteX100" fmla="*/ 3628646 w 11584247"/>
              <a:gd name="connsiteY100" fmla="*/ 815284 h 851161"/>
              <a:gd name="connsiteX101" fmla="*/ 3555292 w 11584247"/>
              <a:gd name="connsiteY101" fmla="*/ 808248 h 851161"/>
              <a:gd name="connsiteX102" fmla="*/ 3434444 w 11584247"/>
              <a:gd name="connsiteY102" fmla="*/ 760907 h 851161"/>
              <a:gd name="connsiteX103" fmla="*/ 3276756 w 11584247"/>
              <a:gd name="connsiteY103" fmla="*/ 777750 h 851161"/>
              <a:gd name="connsiteX104" fmla="*/ 3182139 w 11584247"/>
              <a:gd name="connsiteY104" fmla="*/ 789189 h 851161"/>
              <a:gd name="connsiteX105" fmla="*/ 3044242 w 11584247"/>
              <a:gd name="connsiteY105" fmla="*/ 738181 h 851161"/>
              <a:gd name="connsiteX106" fmla="*/ 2975529 w 11584247"/>
              <a:gd name="connsiteY106" fmla="*/ 720730 h 851161"/>
              <a:gd name="connsiteX107" fmla="*/ 2868812 w 11584247"/>
              <a:gd name="connsiteY107" fmla="*/ 709829 h 851161"/>
              <a:gd name="connsiteX108" fmla="*/ 2836257 w 11584247"/>
              <a:gd name="connsiteY108" fmla="*/ 703641 h 851161"/>
              <a:gd name="connsiteX109" fmla="*/ 2511817 w 11584247"/>
              <a:gd name="connsiteY109" fmla="*/ 610129 h 851161"/>
              <a:gd name="connsiteX110" fmla="*/ 2323450 w 11584247"/>
              <a:gd name="connsiteY110" fmla="*/ 692063 h 851161"/>
              <a:gd name="connsiteX111" fmla="*/ 2112485 w 11584247"/>
              <a:gd name="connsiteY111" fmla="*/ 710292 h 851161"/>
              <a:gd name="connsiteX112" fmla="*/ 2047386 w 11584247"/>
              <a:gd name="connsiteY112" fmla="*/ 669854 h 851161"/>
              <a:gd name="connsiteX113" fmla="*/ 2014871 w 11584247"/>
              <a:gd name="connsiteY113" fmla="*/ 671556 h 851161"/>
              <a:gd name="connsiteX114" fmla="*/ 1961527 w 11584247"/>
              <a:gd name="connsiteY114" fmla="*/ 678730 h 851161"/>
              <a:gd name="connsiteX115" fmla="*/ 1878931 w 11584247"/>
              <a:gd name="connsiteY115" fmla="*/ 661482 h 851161"/>
              <a:gd name="connsiteX116" fmla="*/ 1713886 w 11584247"/>
              <a:gd name="connsiteY116" fmla="*/ 668713 h 851161"/>
              <a:gd name="connsiteX117" fmla="*/ 1434049 w 11584247"/>
              <a:gd name="connsiteY117" fmla="*/ 595668 h 851161"/>
              <a:gd name="connsiteX118" fmla="*/ 1177354 w 11584247"/>
              <a:gd name="connsiteY118" fmla="*/ 614359 h 851161"/>
              <a:gd name="connsiteX119" fmla="*/ 1088947 w 11584247"/>
              <a:gd name="connsiteY119" fmla="*/ 617056 h 851161"/>
              <a:gd name="connsiteX120" fmla="*/ 998946 w 11584247"/>
              <a:gd name="connsiteY120" fmla="*/ 688407 h 851161"/>
              <a:gd name="connsiteX121" fmla="*/ 775514 w 11584247"/>
              <a:gd name="connsiteY121" fmla="*/ 737451 h 851161"/>
              <a:gd name="connsiteX122" fmla="*/ 603494 w 11584247"/>
              <a:gd name="connsiteY122" fmla="*/ 710500 h 851161"/>
              <a:gd name="connsiteX123" fmla="*/ 564233 w 11584247"/>
              <a:gd name="connsiteY123" fmla="*/ 721324 h 851161"/>
              <a:gd name="connsiteX124" fmla="*/ 511527 w 11584247"/>
              <a:gd name="connsiteY124" fmla="*/ 744248 h 851161"/>
              <a:gd name="connsiteX125" fmla="*/ 337049 w 11584247"/>
              <a:gd name="connsiteY125" fmla="*/ 755307 h 851161"/>
              <a:gd name="connsiteX126" fmla="*/ 218766 w 11584247"/>
              <a:gd name="connsiteY126" fmla="*/ 732207 h 851161"/>
              <a:gd name="connsiteX127" fmla="*/ 104041 w 11584247"/>
              <a:gd name="connsiteY127" fmla="*/ 738210 h 851161"/>
              <a:gd name="connsiteX128" fmla="*/ 15455 w 11584247"/>
              <a:gd name="connsiteY128" fmla="*/ 751614 h 851161"/>
              <a:gd name="connsiteX129" fmla="*/ 0 w 11584247"/>
              <a:gd name="connsiteY129" fmla="*/ 741620 h 851161"/>
              <a:gd name="connsiteX130" fmla="*/ 0 w 11584247"/>
              <a:gd name="connsiteY130"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660180 w 11584247"/>
              <a:gd name="connsiteY13" fmla="*/ 309868 h 851161"/>
              <a:gd name="connsiteX14" fmla="*/ 10510136 w 11584247"/>
              <a:gd name="connsiteY14" fmla="*/ 223982 h 851161"/>
              <a:gd name="connsiteX15" fmla="*/ 10310725 w 11584247"/>
              <a:gd name="connsiteY15" fmla="*/ 257181 h 851161"/>
              <a:gd name="connsiteX16" fmla="*/ 10124711 w 11584247"/>
              <a:gd name="connsiteY16" fmla="*/ 278771 h 851161"/>
              <a:gd name="connsiteX17" fmla="*/ 9987770 w 11584247"/>
              <a:gd name="connsiteY17" fmla="*/ 268441 h 851161"/>
              <a:gd name="connsiteX18" fmla="*/ 9712889 w 11584247"/>
              <a:gd name="connsiteY18" fmla="*/ 275231 h 851161"/>
              <a:gd name="connsiteX19" fmla="*/ 9645923 w 11584247"/>
              <a:gd name="connsiteY19" fmla="*/ 297473 h 851161"/>
              <a:gd name="connsiteX20" fmla="*/ 9477264 w 11584247"/>
              <a:gd name="connsiteY20" fmla="*/ 333736 h 851161"/>
              <a:gd name="connsiteX21" fmla="*/ 9323022 w 11584247"/>
              <a:gd name="connsiteY21" fmla="*/ 339499 h 851161"/>
              <a:gd name="connsiteX22" fmla="*/ 9231896 w 11584247"/>
              <a:gd name="connsiteY22" fmla="*/ 350924 h 851161"/>
              <a:gd name="connsiteX23" fmla="*/ 9199098 w 11584247"/>
              <a:gd name="connsiteY23" fmla="*/ 367794 h 851161"/>
              <a:gd name="connsiteX24" fmla="*/ 9152075 w 11584247"/>
              <a:gd name="connsiteY24" fmla="*/ 382929 h 851161"/>
              <a:gd name="connsiteX25" fmla="*/ 9070495 w 11584247"/>
              <a:gd name="connsiteY25" fmla="*/ 419337 h 851161"/>
              <a:gd name="connsiteX26" fmla="*/ 8869068 w 11584247"/>
              <a:gd name="connsiteY26" fmla="*/ 421230 h 851161"/>
              <a:gd name="connsiteX27" fmla="*/ 8863066 w 11584247"/>
              <a:gd name="connsiteY27" fmla="*/ 431598 h 851161"/>
              <a:gd name="connsiteX28" fmla="*/ 8805167 w 11584247"/>
              <a:gd name="connsiteY28" fmla="*/ 436877 h 851161"/>
              <a:gd name="connsiteX29" fmla="*/ 8593326 w 11584247"/>
              <a:gd name="connsiteY29" fmla="*/ 390816 h 851161"/>
              <a:gd name="connsiteX30" fmla="*/ 8480431 w 11584247"/>
              <a:gd name="connsiteY30" fmla="*/ 402916 h 851161"/>
              <a:gd name="connsiteX31" fmla="*/ 8441817 w 11584247"/>
              <a:gd name="connsiteY31" fmla="*/ 417619 h 851161"/>
              <a:gd name="connsiteX32" fmla="*/ 8377029 w 11584247"/>
              <a:gd name="connsiteY32" fmla="*/ 441608 h 851161"/>
              <a:gd name="connsiteX33" fmla="*/ 8332187 w 11584247"/>
              <a:gd name="connsiteY33" fmla="*/ 485172 h 851161"/>
              <a:gd name="connsiteX34" fmla="*/ 8276595 w 11584247"/>
              <a:gd name="connsiteY34" fmla="*/ 495073 h 851161"/>
              <a:gd name="connsiteX35" fmla="*/ 8259050 w 11584247"/>
              <a:gd name="connsiteY35" fmla="*/ 464220 h 851161"/>
              <a:gd name="connsiteX36" fmla="*/ 8201086 w 11584247"/>
              <a:gd name="connsiteY36" fmla="*/ 485570 h 851161"/>
              <a:gd name="connsiteX37" fmla="*/ 8113667 w 11584247"/>
              <a:gd name="connsiteY37" fmla="*/ 521596 h 851161"/>
              <a:gd name="connsiteX38" fmla="*/ 8062051 w 11584247"/>
              <a:gd name="connsiteY38" fmla="*/ 533812 h 851161"/>
              <a:gd name="connsiteX39" fmla="*/ 7922362 w 11584247"/>
              <a:gd name="connsiteY39" fmla="*/ 576478 h 851161"/>
              <a:gd name="connsiteX40" fmla="*/ 7783439 w 11584247"/>
              <a:gd name="connsiteY40" fmla="*/ 626299 h 851161"/>
              <a:gd name="connsiteX41" fmla="*/ 7721280 w 11584247"/>
              <a:gd name="connsiteY41" fmla="*/ 690417 h 851161"/>
              <a:gd name="connsiteX42" fmla="*/ 7713345 w 11584247"/>
              <a:gd name="connsiteY42" fmla="*/ 693363 h 851161"/>
              <a:gd name="connsiteX43" fmla="*/ 7691368 w 11584247"/>
              <a:gd name="connsiteY43" fmla="*/ 691272 h 851161"/>
              <a:gd name="connsiteX44" fmla="*/ 7683053 w 11584247"/>
              <a:gd name="connsiteY44" fmla="*/ 688814 h 851161"/>
              <a:gd name="connsiteX45" fmla="*/ 7670993 w 11584247"/>
              <a:gd name="connsiteY45" fmla="*/ 688775 h 851161"/>
              <a:gd name="connsiteX46" fmla="*/ 7670712 w 11584247"/>
              <a:gd name="connsiteY46" fmla="*/ 689306 h 851161"/>
              <a:gd name="connsiteX47" fmla="*/ 7659383 w 11584247"/>
              <a:gd name="connsiteY47" fmla="*/ 688227 h 851161"/>
              <a:gd name="connsiteX48" fmla="*/ 7603754 w 11584247"/>
              <a:gd name="connsiteY48" fmla="*/ 676226 h 851161"/>
              <a:gd name="connsiteX49" fmla="*/ 7532285 w 11584247"/>
              <a:gd name="connsiteY49" fmla="*/ 726440 h 851161"/>
              <a:gd name="connsiteX50" fmla="*/ 7502351 w 11584247"/>
              <a:gd name="connsiteY50" fmla="*/ 735020 h 851161"/>
              <a:gd name="connsiteX51" fmla="*/ 7486452 w 11584247"/>
              <a:gd name="connsiteY51" fmla="*/ 742445 h 851161"/>
              <a:gd name="connsiteX52" fmla="*/ 7485519 w 11584247"/>
              <a:gd name="connsiteY52" fmla="*/ 744742 h 851161"/>
              <a:gd name="connsiteX53" fmla="*/ 7432183 w 11584247"/>
              <a:gd name="connsiteY53" fmla="*/ 732969 h 851161"/>
              <a:gd name="connsiteX54" fmla="*/ 7425231 w 11584247"/>
              <a:gd name="connsiteY54" fmla="*/ 735688 h 851161"/>
              <a:gd name="connsiteX55" fmla="*/ 7390298 w 11584247"/>
              <a:gd name="connsiteY55" fmla="*/ 722535 h 851161"/>
              <a:gd name="connsiteX56" fmla="*/ 7372339 w 11584247"/>
              <a:gd name="connsiteY56" fmla="*/ 718662 h 851161"/>
              <a:gd name="connsiteX57" fmla="*/ 7367083 w 11584247"/>
              <a:gd name="connsiteY57" fmla="*/ 711540 h 851161"/>
              <a:gd name="connsiteX58" fmla="*/ 7340667 w 11584247"/>
              <a:gd name="connsiteY58" fmla="*/ 708883 h 851161"/>
              <a:gd name="connsiteX59" fmla="*/ 7337703 w 11584247"/>
              <a:gd name="connsiteY59" fmla="*/ 710851 h 851161"/>
              <a:gd name="connsiteX60" fmla="*/ 7315659 w 11584247"/>
              <a:gd name="connsiteY60" fmla="*/ 700203 h 851161"/>
              <a:gd name="connsiteX61" fmla="*/ 7296872 w 11584247"/>
              <a:gd name="connsiteY61" fmla="*/ 681057 h 851161"/>
              <a:gd name="connsiteX62" fmla="*/ 7073219 w 11584247"/>
              <a:gd name="connsiteY62" fmla="*/ 690480 h 851161"/>
              <a:gd name="connsiteX63" fmla="*/ 6877450 w 11584247"/>
              <a:gd name="connsiteY63" fmla="*/ 609704 h 851161"/>
              <a:gd name="connsiteX64" fmla="*/ 6756132 w 11584247"/>
              <a:gd name="connsiteY64" fmla="*/ 617104 h 851161"/>
              <a:gd name="connsiteX65" fmla="*/ 6414326 w 11584247"/>
              <a:gd name="connsiteY65" fmla="*/ 637792 h 851161"/>
              <a:gd name="connsiteX66" fmla="*/ 6337636 w 11584247"/>
              <a:gd name="connsiteY66" fmla="*/ 651977 h 851161"/>
              <a:gd name="connsiteX67" fmla="*/ 6268828 w 11584247"/>
              <a:gd name="connsiteY67" fmla="*/ 622080 h 851161"/>
              <a:gd name="connsiteX68" fmla="*/ 6241133 w 11584247"/>
              <a:gd name="connsiteY68" fmla="*/ 637096 h 851161"/>
              <a:gd name="connsiteX69" fmla="*/ 6236372 w 11584247"/>
              <a:gd name="connsiteY69" fmla="*/ 640150 h 851161"/>
              <a:gd name="connsiteX70" fmla="*/ 6217005 w 11584247"/>
              <a:gd name="connsiteY70" fmla="*/ 642256 h 851161"/>
              <a:gd name="connsiteX71" fmla="*/ 6211934 w 11584247"/>
              <a:gd name="connsiteY71" fmla="*/ 655497 h 851161"/>
              <a:gd name="connsiteX72" fmla="*/ 6183064 w 11584247"/>
              <a:gd name="connsiteY72" fmla="*/ 667728 h 851161"/>
              <a:gd name="connsiteX73" fmla="*/ 6147308 w 11584247"/>
              <a:gd name="connsiteY73" fmla="*/ 668073 h 851161"/>
              <a:gd name="connsiteX74" fmla="*/ 5977154 w 11584247"/>
              <a:gd name="connsiteY74" fmla="*/ 655579 h 851161"/>
              <a:gd name="connsiteX75" fmla="*/ 5875486 w 11584247"/>
              <a:gd name="connsiteY75" fmla="*/ 656164 h 851161"/>
              <a:gd name="connsiteX76" fmla="*/ 5837074 w 11584247"/>
              <a:gd name="connsiteY76" fmla="*/ 669047 h 851161"/>
              <a:gd name="connsiteX77" fmla="*/ 5783293 w 11584247"/>
              <a:gd name="connsiteY77" fmla="*/ 678526 h 851161"/>
              <a:gd name="connsiteX78" fmla="*/ 5688540 w 11584247"/>
              <a:gd name="connsiteY78" fmla="*/ 705055 h 851161"/>
              <a:gd name="connsiteX79" fmla="*/ 5467137 w 11584247"/>
              <a:gd name="connsiteY79" fmla="*/ 683142 h 851161"/>
              <a:gd name="connsiteX80" fmla="*/ 5459069 w 11584247"/>
              <a:gd name="connsiteY80" fmla="*/ 692731 h 851161"/>
              <a:gd name="connsiteX81" fmla="*/ 5394755 w 11584247"/>
              <a:gd name="connsiteY81" fmla="*/ 691136 h 851161"/>
              <a:gd name="connsiteX82" fmla="*/ 5168758 w 11584247"/>
              <a:gd name="connsiteY82" fmla="*/ 620360 h 851161"/>
              <a:gd name="connsiteX83" fmla="*/ 5043093 w 11584247"/>
              <a:gd name="connsiteY83" fmla="*/ 619043 h 851161"/>
              <a:gd name="connsiteX84" fmla="*/ 4998604 w 11584247"/>
              <a:gd name="connsiteY84" fmla="*/ 629087 h 851161"/>
              <a:gd name="connsiteX85" fmla="*/ 4924058 w 11584247"/>
              <a:gd name="connsiteY85" fmla="*/ 645263 h 851161"/>
              <a:gd name="connsiteX86" fmla="*/ 4868616 w 11584247"/>
              <a:gd name="connsiteY86" fmla="*/ 683240 h 851161"/>
              <a:gd name="connsiteX87" fmla="*/ 4806175 w 11584247"/>
              <a:gd name="connsiteY87" fmla="*/ 686507 h 851161"/>
              <a:gd name="connsiteX88" fmla="*/ 4791312 w 11584247"/>
              <a:gd name="connsiteY88" fmla="*/ 653788 h 851161"/>
              <a:gd name="connsiteX89" fmla="*/ 4724634 w 11584247"/>
              <a:gd name="connsiteY89" fmla="*/ 668150 h 851161"/>
              <a:gd name="connsiteX90" fmla="*/ 4623526 w 11584247"/>
              <a:gd name="connsiteY90" fmla="*/ 693607 h 851161"/>
              <a:gd name="connsiteX91" fmla="*/ 4565119 w 11584247"/>
              <a:gd name="connsiteY91" fmla="*/ 699644 h 851161"/>
              <a:gd name="connsiteX92" fmla="*/ 4405682 w 11584247"/>
              <a:gd name="connsiteY92" fmla="*/ 725524 h 851161"/>
              <a:gd name="connsiteX93" fmla="*/ 4246062 w 11584247"/>
              <a:gd name="connsiteY93" fmla="*/ 758603 h 851161"/>
              <a:gd name="connsiteX94" fmla="*/ 4151948 w 11584247"/>
              <a:gd name="connsiteY94" fmla="*/ 818594 h 851161"/>
              <a:gd name="connsiteX95" fmla="*/ 4020693 w 11584247"/>
              <a:gd name="connsiteY95" fmla="*/ 841422 h 851161"/>
              <a:gd name="connsiteX96" fmla="*/ 3998789 w 11584247"/>
              <a:gd name="connsiteY96" fmla="*/ 851161 h 851161"/>
              <a:gd name="connsiteX97" fmla="*/ 3968135 w 11584247"/>
              <a:gd name="connsiteY97" fmla="*/ 845925 h 851161"/>
              <a:gd name="connsiteX98" fmla="*/ 3845234 w 11584247"/>
              <a:gd name="connsiteY98" fmla="*/ 823068 h 851161"/>
              <a:gd name="connsiteX99" fmla="*/ 3748200 w 11584247"/>
              <a:gd name="connsiteY99" fmla="*/ 788335 h 851161"/>
              <a:gd name="connsiteX100" fmla="*/ 3628646 w 11584247"/>
              <a:gd name="connsiteY100" fmla="*/ 815284 h 851161"/>
              <a:gd name="connsiteX101" fmla="*/ 3555292 w 11584247"/>
              <a:gd name="connsiteY101" fmla="*/ 808248 h 851161"/>
              <a:gd name="connsiteX102" fmla="*/ 3434444 w 11584247"/>
              <a:gd name="connsiteY102" fmla="*/ 760907 h 851161"/>
              <a:gd name="connsiteX103" fmla="*/ 3276756 w 11584247"/>
              <a:gd name="connsiteY103" fmla="*/ 777750 h 851161"/>
              <a:gd name="connsiteX104" fmla="*/ 3182139 w 11584247"/>
              <a:gd name="connsiteY104" fmla="*/ 789189 h 851161"/>
              <a:gd name="connsiteX105" fmla="*/ 3044242 w 11584247"/>
              <a:gd name="connsiteY105" fmla="*/ 738181 h 851161"/>
              <a:gd name="connsiteX106" fmla="*/ 2975529 w 11584247"/>
              <a:gd name="connsiteY106" fmla="*/ 720730 h 851161"/>
              <a:gd name="connsiteX107" fmla="*/ 2868812 w 11584247"/>
              <a:gd name="connsiteY107" fmla="*/ 709829 h 851161"/>
              <a:gd name="connsiteX108" fmla="*/ 2836257 w 11584247"/>
              <a:gd name="connsiteY108" fmla="*/ 703641 h 851161"/>
              <a:gd name="connsiteX109" fmla="*/ 2511817 w 11584247"/>
              <a:gd name="connsiteY109" fmla="*/ 610129 h 851161"/>
              <a:gd name="connsiteX110" fmla="*/ 2323450 w 11584247"/>
              <a:gd name="connsiteY110" fmla="*/ 692063 h 851161"/>
              <a:gd name="connsiteX111" fmla="*/ 2112485 w 11584247"/>
              <a:gd name="connsiteY111" fmla="*/ 710292 h 851161"/>
              <a:gd name="connsiteX112" fmla="*/ 2047386 w 11584247"/>
              <a:gd name="connsiteY112" fmla="*/ 669854 h 851161"/>
              <a:gd name="connsiteX113" fmla="*/ 2014871 w 11584247"/>
              <a:gd name="connsiteY113" fmla="*/ 671556 h 851161"/>
              <a:gd name="connsiteX114" fmla="*/ 1961527 w 11584247"/>
              <a:gd name="connsiteY114" fmla="*/ 678730 h 851161"/>
              <a:gd name="connsiteX115" fmla="*/ 1878931 w 11584247"/>
              <a:gd name="connsiteY115" fmla="*/ 661482 h 851161"/>
              <a:gd name="connsiteX116" fmla="*/ 1713886 w 11584247"/>
              <a:gd name="connsiteY116" fmla="*/ 668713 h 851161"/>
              <a:gd name="connsiteX117" fmla="*/ 1434049 w 11584247"/>
              <a:gd name="connsiteY117" fmla="*/ 595668 h 851161"/>
              <a:gd name="connsiteX118" fmla="*/ 1177354 w 11584247"/>
              <a:gd name="connsiteY118" fmla="*/ 614359 h 851161"/>
              <a:gd name="connsiteX119" fmla="*/ 1088947 w 11584247"/>
              <a:gd name="connsiteY119" fmla="*/ 617056 h 851161"/>
              <a:gd name="connsiteX120" fmla="*/ 998946 w 11584247"/>
              <a:gd name="connsiteY120" fmla="*/ 688407 h 851161"/>
              <a:gd name="connsiteX121" fmla="*/ 775514 w 11584247"/>
              <a:gd name="connsiteY121" fmla="*/ 737451 h 851161"/>
              <a:gd name="connsiteX122" fmla="*/ 603494 w 11584247"/>
              <a:gd name="connsiteY122" fmla="*/ 710500 h 851161"/>
              <a:gd name="connsiteX123" fmla="*/ 564233 w 11584247"/>
              <a:gd name="connsiteY123" fmla="*/ 721324 h 851161"/>
              <a:gd name="connsiteX124" fmla="*/ 511527 w 11584247"/>
              <a:gd name="connsiteY124" fmla="*/ 744248 h 851161"/>
              <a:gd name="connsiteX125" fmla="*/ 337049 w 11584247"/>
              <a:gd name="connsiteY125" fmla="*/ 755307 h 851161"/>
              <a:gd name="connsiteX126" fmla="*/ 218766 w 11584247"/>
              <a:gd name="connsiteY126" fmla="*/ 732207 h 851161"/>
              <a:gd name="connsiteX127" fmla="*/ 104041 w 11584247"/>
              <a:gd name="connsiteY127" fmla="*/ 738210 h 851161"/>
              <a:gd name="connsiteX128" fmla="*/ 15455 w 11584247"/>
              <a:gd name="connsiteY128" fmla="*/ 751614 h 851161"/>
              <a:gd name="connsiteX129" fmla="*/ 0 w 11584247"/>
              <a:gd name="connsiteY129" fmla="*/ 741620 h 851161"/>
              <a:gd name="connsiteX130" fmla="*/ 0 w 11584247"/>
              <a:gd name="connsiteY130"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701407 w 11584247"/>
              <a:gd name="connsiteY12" fmla="*/ 255564 h 851161"/>
              <a:gd name="connsiteX13" fmla="*/ 10510136 w 11584247"/>
              <a:gd name="connsiteY13" fmla="*/ 223982 h 851161"/>
              <a:gd name="connsiteX14" fmla="*/ 10310725 w 11584247"/>
              <a:gd name="connsiteY14" fmla="*/ 257181 h 851161"/>
              <a:gd name="connsiteX15" fmla="*/ 10124711 w 11584247"/>
              <a:gd name="connsiteY15" fmla="*/ 278771 h 851161"/>
              <a:gd name="connsiteX16" fmla="*/ 9987770 w 11584247"/>
              <a:gd name="connsiteY16" fmla="*/ 268441 h 851161"/>
              <a:gd name="connsiteX17" fmla="*/ 9712889 w 11584247"/>
              <a:gd name="connsiteY17" fmla="*/ 275231 h 851161"/>
              <a:gd name="connsiteX18" fmla="*/ 9645923 w 11584247"/>
              <a:gd name="connsiteY18" fmla="*/ 297473 h 851161"/>
              <a:gd name="connsiteX19" fmla="*/ 9477264 w 11584247"/>
              <a:gd name="connsiteY19" fmla="*/ 333736 h 851161"/>
              <a:gd name="connsiteX20" fmla="*/ 9323022 w 11584247"/>
              <a:gd name="connsiteY20" fmla="*/ 339499 h 851161"/>
              <a:gd name="connsiteX21" fmla="*/ 9231896 w 11584247"/>
              <a:gd name="connsiteY21" fmla="*/ 350924 h 851161"/>
              <a:gd name="connsiteX22" fmla="*/ 9199098 w 11584247"/>
              <a:gd name="connsiteY22" fmla="*/ 367794 h 851161"/>
              <a:gd name="connsiteX23" fmla="*/ 9152075 w 11584247"/>
              <a:gd name="connsiteY23" fmla="*/ 382929 h 851161"/>
              <a:gd name="connsiteX24" fmla="*/ 9070495 w 11584247"/>
              <a:gd name="connsiteY24" fmla="*/ 419337 h 851161"/>
              <a:gd name="connsiteX25" fmla="*/ 8869068 w 11584247"/>
              <a:gd name="connsiteY25" fmla="*/ 421230 h 851161"/>
              <a:gd name="connsiteX26" fmla="*/ 8863066 w 11584247"/>
              <a:gd name="connsiteY26" fmla="*/ 431598 h 851161"/>
              <a:gd name="connsiteX27" fmla="*/ 8805167 w 11584247"/>
              <a:gd name="connsiteY27" fmla="*/ 436877 h 851161"/>
              <a:gd name="connsiteX28" fmla="*/ 8593326 w 11584247"/>
              <a:gd name="connsiteY28" fmla="*/ 390816 h 851161"/>
              <a:gd name="connsiteX29" fmla="*/ 8480431 w 11584247"/>
              <a:gd name="connsiteY29" fmla="*/ 402916 h 851161"/>
              <a:gd name="connsiteX30" fmla="*/ 8441817 w 11584247"/>
              <a:gd name="connsiteY30" fmla="*/ 417619 h 851161"/>
              <a:gd name="connsiteX31" fmla="*/ 8377029 w 11584247"/>
              <a:gd name="connsiteY31" fmla="*/ 441608 h 851161"/>
              <a:gd name="connsiteX32" fmla="*/ 8332187 w 11584247"/>
              <a:gd name="connsiteY32" fmla="*/ 485172 h 851161"/>
              <a:gd name="connsiteX33" fmla="*/ 8276595 w 11584247"/>
              <a:gd name="connsiteY33" fmla="*/ 495073 h 851161"/>
              <a:gd name="connsiteX34" fmla="*/ 8259050 w 11584247"/>
              <a:gd name="connsiteY34" fmla="*/ 464220 h 851161"/>
              <a:gd name="connsiteX35" fmla="*/ 8201086 w 11584247"/>
              <a:gd name="connsiteY35" fmla="*/ 485570 h 851161"/>
              <a:gd name="connsiteX36" fmla="*/ 8113667 w 11584247"/>
              <a:gd name="connsiteY36" fmla="*/ 521596 h 851161"/>
              <a:gd name="connsiteX37" fmla="*/ 8062051 w 11584247"/>
              <a:gd name="connsiteY37" fmla="*/ 533812 h 851161"/>
              <a:gd name="connsiteX38" fmla="*/ 7922362 w 11584247"/>
              <a:gd name="connsiteY38" fmla="*/ 576478 h 851161"/>
              <a:gd name="connsiteX39" fmla="*/ 7783439 w 11584247"/>
              <a:gd name="connsiteY39" fmla="*/ 626299 h 851161"/>
              <a:gd name="connsiteX40" fmla="*/ 7721280 w 11584247"/>
              <a:gd name="connsiteY40" fmla="*/ 690417 h 851161"/>
              <a:gd name="connsiteX41" fmla="*/ 7713345 w 11584247"/>
              <a:gd name="connsiteY41" fmla="*/ 693363 h 851161"/>
              <a:gd name="connsiteX42" fmla="*/ 7691368 w 11584247"/>
              <a:gd name="connsiteY42" fmla="*/ 691272 h 851161"/>
              <a:gd name="connsiteX43" fmla="*/ 7683053 w 11584247"/>
              <a:gd name="connsiteY43" fmla="*/ 688814 h 851161"/>
              <a:gd name="connsiteX44" fmla="*/ 7670993 w 11584247"/>
              <a:gd name="connsiteY44" fmla="*/ 688775 h 851161"/>
              <a:gd name="connsiteX45" fmla="*/ 7670712 w 11584247"/>
              <a:gd name="connsiteY45" fmla="*/ 689306 h 851161"/>
              <a:gd name="connsiteX46" fmla="*/ 7659383 w 11584247"/>
              <a:gd name="connsiteY46" fmla="*/ 688227 h 851161"/>
              <a:gd name="connsiteX47" fmla="*/ 7603754 w 11584247"/>
              <a:gd name="connsiteY47" fmla="*/ 676226 h 851161"/>
              <a:gd name="connsiteX48" fmla="*/ 7532285 w 11584247"/>
              <a:gd name="connsiteY48" fmla="*/ 726440 h 851161"/>
              <a:gd name="connsiteX49" fmla="*/ 7502351 w 11584247"/>
              <a:gd name="connsiteY49" fmla="*/ 735020 h 851161"/>
              <a:gd name="connsiteX50" fmla="*/ 7486452 w 11584247"/>
              <a:gd name="connsiteY50" fmla="*/ 742445 h 851161"/>
              <a:gd name="connsiteX51" fmla="*/ 7485519 w 11584247"/>
              <a:gd name="connsiteY51" fmla="*/ 744742 h 851161"/>
              <a:gd name="connsiteX52" fmla="*/ 7432183 w 11584247"/>
              <a:gd name="connsiteY52" fmla="*/ 732969 h 851161"/>
              <a:gd name="connsiteX53" fmla="*/ 7425231 w 11584247"/>
              <a:gd name="connsiteY53" fmla="*/ 735688 h 851161"/>
              <a:gd name="connsiteX54" fmla="*/ 7390298 w 11584247"/>
              <a:gd name="connsiteY54" fmla="*/ 722535 h 851161"/>
              <a:gd name="connsiteX55" fmla="*/ 7372339 w 11584247"/>
              <a:gd name="connsiteY55" fmla="*/ 718662 h 851161"/>
              <a:gd name="connsiteX56" fmla="*/ 7367083 w 11584247"/>
              <a:gd name="connsiteY56" fmla="*/ 711540 h 851161"/>
              <a:gd name="connsiteX57" fmla="*/ 7340667 w 11584247"/>
              <a:gd name="connsiteY57" fmla="*/ 708883 h 851161"/>
              <a:gd name="connsiteX58" fmla="*/ 7337703 w 11584247"/>
              <a:gd name="connsiteY58" fmla="*/ 710851 h 851161"/>
              <a:gd name="connsiteX59" fmla="*/ 7315659 w 11584247"/>
              <a:gd name="connsiteY59" fmla="*/ 700203 h 851161"/>
              <a:gd name="connsiteX60" fmla="*/ 7296872 w 11584247"/>
              <a:gd name="connsiteY60" fmla="*/ 681057 h 851161"/>
              <a:gd name="connsiteX61" fmla="*/ 7073219 w 11584247"/>
              <a:gd name="connsiteY61" fmla="*/ 690480 h 851161"/>
              <a:gd name="connsiteX62" fmla="*/ 6877450 w 11584247"/>
              <a:gd name="connsiteY62" fmla="*/ 609704 h 851161"/>
              <a:gd name="connsiteX63" fmla="*/ 6756132 w 11584247"/>
              <a:gd name="connsiteY63" fmla="*/ 617104 h 851161"/>
              <a:gd name="connsiteX64" fmla="*/ 6414326 w 11584247"/>
              <a:gd name="connsiteY64" fmla="*/ 637792 h 851161"/>
              <a:gd name="connsiteX65" fmla="*/ 6337636 w 11584247"/>
              <a:gd name="connsiteY65" fmla="*/ 651977 h 851161"/>
              <a:gd name="connsiteX66" fmla="*/ 6268828 w 11584247"/>
              <a:gd name="connsiteY66" fmla="*/ 622080 h 851161"/>
              <a:gd name="connsiteX67" fmla="*/ 6241133 w 11584247"/>
              <a:gd name="connsiteY67" fmla="*/ 637096 h 851161"/>
              <a:gd name="connsiteX68" fmla="*/ 6236372 w 11584247"/>
              <a:gd name="connsiteY68" fmla="*/ 640150 h 851161"/>
              <a:gd name="connsiteX69" fmla="*/ 6217005 w 11584247"/>
              <a:gd name="connsiteY69" fmla="*/ 642256 h 851161"/>
              <a:gd name="connsiteX70" fmla="*/ 6211934 w 11584247"/>
              <a:gd name="connsiteY70" fmla="*/ 655497 h 851161"/>
              <a:gd name="connsiteX71" fmla="*/ 6183064 w 11584247"/>
              <a:gd name="connsiteY71" fmla="*/ 667728 h 851161"/>
              <a:gd name="connsiteX72" fmla="*/ 6147308 w 11584247"/>
              <a:gd name="connsiteY72" fmla="*/ 668073 h 851161"/>
              <a:gd name="connsiteX73" fmla="*/ 5977154 w 11584247"/>
              <a:gd name="connsiteY73" fmla="*/ 655579 h 851161"/>
              <a:gd name="connsiteX74" fmla="*/ 5875486 w 11584247"/>
              <a:gd name="connsiteY74" fmla="*/ 656164 h 851161"/>
              <a:gd name="connsiteX75" fmla="*/ 5837074 w 11584247"/>
              <a:gd name="connsiteY75" fmla="*/ 669047 h 851161"/>
              <a:gd name="connsiteX76" fmla="*/ 5783293 w 11584247"/>
              <a:gd name="connsiteY76" fmla="*/ 678526 h 851161"/>
              <a:gd name="connsiteX77" fmla="*/ 5688540 w 11584247"/>
              <a:gd name="connsiteY77" fmla="*/ 705055 h 851161"/>
              <a:gd name="connsiteX78" fmla="*/ 5467137 w 11584247"/>
              <a:gd name="connsiteY78" fmla="*/ 683142 h 851161"/>
              <a:gd name="connsiteX79" fmla="*/ 5459069 w 11584247"/>
              <a:gd name="connsiteY79" fmla="*/ 692731 h 851161"/>
              <a:gd name="connsiteX80" fmla="*/ 5394755 w 11584247"/>
              <a:gd name="connsiteY80" fmla="*/ 691136 h 851161"/>
              <a:gd name="connsiteX81" fmla="*/ 5168758 w 11584247"/>
              <a:gd name="connsiteY81" fmla="*/ 620360 h 851161"/>
              <a:gd name="connsiteX82" fmla="*/ 5043093 w 11584247"/>
              <a:gd name="connsiteY82" fmla="*/ 619043 h 851161"/>
              <a:gd name="connsiteX83" fmla="*/ 4998604 w 11584247"/>
              <a:gd name="connsiteY83" fmla="*/ 629087 h 851161"/>
              <a:gd name="connsiteX84" fmla="*/ 4924058 w 11584247"/>
              <a:gd name="connsiteY84" fmla="*/ 645263 h 851161"/>
              <a:gd name="connsiteX85" fmla="*/ 4868616 w 11584247"/>
              <a:gd name="connsiteY85" fmla="*/ 683240 h 851161"/>
              <a:gd name="connsiteX86" fmla="*/ 4806175 w 11584247"/>
              <a:gd name="connsiteY86" fmla="*/ 686507 h 851161"/>
              <a:gd name="connsiteX87" fmla="*/ 4791312 w 11584247"/>
              <a:gd name="connsiteY87" fmla="*/ 653788 h 851161"/>
              <a:gd name="connsiteX88" fmla="*/ 4724634 w 11584247"/>
              <a:gd name="connsiteY88" fmla="*/ 668150 h 851161"/>
              <a:gd name="connsiteX89" fmla="*/ 4623526 w 11584247"/>
              <a:gd name="connsiteY89" fmla="*/ 693607 h 851161"/>
              <a:gd name="connsiteX90" fmla="*/ 4565119 w 11584247"/>
              <a:gd name="connsiteY90" fmla="*/ 699644 h 851161"/>
              <a:gd name="connsiteX91" fmla="*/ 4405682 w 11584247"/>
              <a:gd name="connsiteY91" fmla="*/ 725524 h 851161"/>
              <a:gd name="connsiteX92" fmla="*/ 4246062 w 11584247"/>
              <a:gd name="connsiteY92" fmla="*/ 758603 h 851161"/>
              <a:gd name="connsiteX93" fmla="*/ 4151948 w 11584247"/>
              <a:gd name="connsiteY93" fmla="*/ 818594 h 851161"/>
              <a:gd name="connsiteX94" fmla="*/ 4020693 w 11584247"/>
              <a:gd name="connsiteY94" fmla="*/ 841422 h 851161"/>
              <a:gd name="connsiteX95" fmla="*/ 3998789 w 11584247"/>
              <a:gd name="connsiteY95" fmla="*/ 851161 h 851161"/>
              <a:gd name="connsiteX96" fmla="*/ 3968135 w 11584247"/>
              <a:gd name="connsiteY96" fmla="*/ 845925 h 851161"/>
              <a:gd name="connsiteX97" fmla="*/ 3845234 w 11584247"/>
              <a:gd name="connsiteY97" fmla="*/ 823068 h 851161"/>
              <a:gd name="connsiteX98" fmla="*/ 3748200 w 11584247"/>
              <a:gd name="connsiteY98" fmla="*/ 788335 h 851161"/>
              <a:gd name="connsiteX99" fmla="*/ 3628646 w 11584247"/>
              <a:gd name="connsiteY99" fmla="*/ 815284 h 851161"/>
              <a:gd name="connsiteX100" fmla="*/ 3555292 w 11584247"/>
              <a:gd name="connsiteY100" fmla="*/ 808248 h 851161"/>
              <a:gd name="connsiteX101" fmla="*/ 3434444 w 11584247"/>
              <a:gd name="connsiteY101" fmla="*/ 760907 h 851161"/>
              <a:gd name="connsiteX102" fmla="*/ 3276756 w 11584247"/>
              <a:gd name="connsiteY102" fmla="*/ 777750 h 851161"/>
              <a:gd name="connsiteX103" fmla="*/ 3182139 w 11584247"/>
              <a:gd name="connsiteY103" fmla="*/ 789189 h 851161"/>
              <a:gd name="connsiteX104" fmla="*/ 3044242 w 11584247"/>
              <a:gd name="connsiteY104" fmla="*/ 738181 h 851161"/>
              <a:gd name="connsiteX105" fmla="*/ 2975529 w 11584247"/>
              <a:gd name="connsiteY105" fmla="*/ 720730 h 851161"/>
              <a:gd name="connsiteX106" fmla="*/ 2868812 w 11584247"/>
              <a:gd name="connsiteY106" fmla="*/ 709829 h 851161"/>
              <a:gd name="connsiteX107" fmla="*/ 2836257 w 11584247"/>
              <a:gd name="connsiteY107" fmla="*/ 703641 h 851161"/>
              <a:gd name="connsiteX108" fmla="*/ 2511817 w 11584247"/>
              <a:gd name="connsiteY108" fmla="*/ 610129 h 851161"/>
              <a:gd name="connsiteX109" fmla="*/ 2323450 w 11584247"/>
              <a:gd name="connsiteY109" fmla="*/ 692063 h 851161"/>
              <a:gd name="connsiteX110" fmla="*/ 2112485 w 11584247"/>
              <a:gd name="connsiteY110" fmla="*/ 710292 h 851161"/>
              <a:gd name="connsiteX111" fmla="*/ 2047386 w 11584247"/>
              <a:gd name="connsiteY111" fmla="*/ 669854 h 851161"/>
              <a:gd name="connsiteX112" fmla="*/ 2014871 w 11584247"/>
              <a:gd name="connsiteY112" fmla="*/ 671556 h 851161"/>
              <a:gd name="connsiteX113" fmla="*/ 1961527 w 11584247"/>
              <a:gd name="connsiteY113" fmla="*/ 678730 h 851161"/>
              <a:gd name="connsiteX114" fmla="*/ 1878931 w 11584247"/>
              <a:gd name="connsiteY114" fmla="*/ 661482 h 851161"/>
              <a:gd name="connsiteX115" fmla="*/ 1713886 w 11584247"/>
              <a:gd name="connsiteY115" fmla="*/ 668713 h 851161"/>
              <a:gd name="connsiteX116" fmla="*/ 1434049 w 11584247"/>
              <a:gd name="connsiteY116" fmla="*/ 595668 h 851161"/>
              <a:gd name="connsiteX117" fmla="*/ 1177354 w 11584247"/>
              <a:gd name="connsiteY117" fmla="*/ 614359 h 851161"/>
              <a:gd name="connsiteX118" fmla="*/ 1088947 w 11584247"/>
              <a:gd name="connsiteY118" fmla="*/ 617056 h 851161"/>
              <a:gd name="connsiteX119" fmla="*/ 998946 w 11584247"/>
              <a:gd name="connsiteY119" fmla="*/ 688407 h 851161"/>
              <a:gd name="connsiteX120" fmla="*/ 775514 w 11584247"/>
              <a:gd name="connsiteY120" fmla="*/ 737451 h 851161"/>
              <a:gd name="connsiteX121" fmla="*/ 603494 w 11584247"/>
              <a:gd name="connsiteY121" fmla="*/ 710500 h 851161"/>
              <a:gd name="connsiteX122" fmla="*/ 564233 w 11584247"/>
              <a:gd name="connsiteY122" fmla="*/ 721324 h 851161"/>
              <a:gd name="connsiteX123" fmla="*/ 511527 w 11584247"/>
              <a:gd name="connsiteY123" fmla="*/ 744248 h 851161"/>
              <a:gd name="connsiteX124" fmla="*/ 337049 w 11584247"/>
              <a:gd name="connsiteY124" fmla="*/ 755307 h 851161"/>
              <a:gd name="connsiteX125" fmla="*/ 218766 w 11584247"/>
              <a:gd name="connsiteY125" fmla="*/ 732207 h 851161"/>
              <a:gd name="connsiteX126" fmla="*/ 104041 w 11584247"/>
              <a:gd name="connsiteY126" fmla="*/ 738210 h 851161"/>
              <a:gd name="connsiteX127" fmla="*/ 15455 w 11584247"/>
              <a:gd name="connsiteY127" fmla="*/ 751614 h 851161"/>
              <a:gd name="connsiteX128" fmla="*/ 0 w 11584247"/>
              <a:gd name="connsiteY128" fmla="*/ 741620 h 851161"/>
              <a:gd name="connsiteX129" fmla="*/ 0 w 11584247"/>
              <a:gd name="connsiteY129"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727153 w 11584247"/>
              <a:gd name="connsiteY11" fmla="*/ 243863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88540 w 11584247"/>
              <a:gd name="connsiteY76" fmla="*/ 705055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88540 w 11584247"/>
              <a:gd name="connsiteY76" fmla="*/ 705055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88540 w 11584247"/>
              <a:gd name="connsiteY76" fmla="*/ 705055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88540 w 11584247"/>
              <a:gd name="connsiteY76" fmla="*/ 705055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11817 w 11584247"/>
              <a:gd name="connsiteY107" fmla="*/ 610129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555292 w 11584247"/>
              <a:gd name="connsiteY99" fmla="*/ 808248 h 851161"/>
              <a:gd name="connsiteX100" fmla="*/ 3434444 w 11584247"/>
              <a:gd name="connsiteY100" fmla="*/ 760907 h 851161"/>
              <a:gd name="connsiteX101" fmla="*/ 3276756 w 11584247"/>
              <a:gd name="connsiteY101" fmla="*/ 777750 h 851161"/>
              <a:gd name="connsiteX102" fmla="*/ 3182139 w 11584247"/>
              <a:gd name="connsiteY102" fmla="*/ 789189 h 851161"/>
              <a:gd name="connsiteX103" fmla="*/ 3044242 w 11584247"/>
              <a:gd name="connsiteY103" fmla="*/ 738181 h 851161"/>
              <a:gd name="connsiteX104" fmla="*/ 2975529 w 11584247"/>
              <a:gd name="connsiteY104" fmla="*/ 720730 h 851161"/>
              <a:gd name="connsiteX105" fmla="*/ 2868812 w 11584247"/>
              <a:gd name="connsiteY105" fmla="*/ 709829 h 851161"/>
              <a:gd name="connsiteX106" fmla="*/ 2836257 w 11584247"/>
              <a:gd name="connsiteY106" fmla="*/ 703641 h 851161"/>
              <a:gd name="connsiteX107" fmla="*/ 2504472 w 11584247"/>
              <a:gd name="connsiteY107" fmla="*/ 654196 h 851161"/>
              <a:gd name="connsiteX108" fmla="*/ 2323450 w 11584247"/>
              <a:gd name="connsiteY108" fmla="*/ 692063 h 851161"/>
              <a:gd name="connsiteX109" fmla="*/ 2112485 w 11584247"/>
              <a:gd name="connsiteY109" fmla="*/ 710292 h 851161"/>
              <a:gd name="connsiteX110" fmla="*/ 2047386 w 11584247"/>
              <a:gd name="connsiteY110" fmla="*/ 669854 h 851161"/>
              <a:gd name="connsiteX111" fmla="*/ 2014871 w 11584247"/>
              <a:gd name="connsiteY111" fmla="*/ 671556 h 851161"/>
              <a:gd name="connsiteX112" fmla="*/ 1961527 w 11584247"/>
              <a:gd name="connsiteY112" fmla="*/ 678730 h 851161"/>
              <a:gd name="connsiteX113" fmla="*/ 1878931 w 11584247"/>
              <a:gd name="connsiteY113" fmla="*/ 661482 h 851161"/>
              <a:gd name="connsiteX114" fmla="*/ 1713886 w 11584247"/>
              <a:gd name="connsiteY114" fmla="*/ 668713 h 851161"/>
              <a:gd name="connsiteX115" fmla="*/ 1434049 w 11584247"/>
              <a:gd name="connsiteY115" fmla="*/ 595668 h 851161"/>
              <a:gd name="connsiteX116" fmla="*/ 1177354 w 11584247"/>
              <a:gd name="connsiteY116" fmla="*/ 614359 h 851161"/>
              <a:gd name="connsiteX117" fmla="*/ 1088947 w 11584247"/>
              <a:gd name="connsiteY117" fmla="*/ 617056 h 851161"/>
              <a:gd name="connsiteX118" fmla="*/ 998946 w 11584247"/>
              <a:gd name="connsiteY118" fmla="*/ 688407 h 851161"/>
              <a:gd name="connsiteX119" fmla="*/ 775514 w 11584247"/>
              <a:gd name="connsiteY119" fmla="*/ 737451 h 851161"/>
              <a:gd name="connsiteX120" fmla="*/ 603494 w 11584247"/>
              <a:gd name="connsiteY120" fmla="*/ 710500 h 851161"/>
              <a:gd name="connsiteX121" fmla="*/ 564233 w 11584247"/>
              <a:gd name="connsiteY121" fmla="*/ 721324 h 851161"/>
              <a:gd name="connsiteX122" fmla="*/ 511527 w 11584247"/>
              <a:gd name="connsiteY122" fmla="*/ 744248 h 851161"/>
              <a:gd name="connsiteX123" fmla="*/ 337049 w 11584247"/>
              <a:gd name="connsiteY123" fmla="*/ 755307 h 851161"/>
              <a:gd name="connsiteX124" fmla="*/ 218766 w 11584247"/>
              <a:gd name="connsiteY124" fmla="*/ 732207 h 851161"/>
              <a:gd name="connsiteX125" fmla="*/ 104041 w 11584247"/>
              <a:gd name="connsiteY125" fmla="*/ 738210 h 851161"/>
              <a:gd name="connsiteX126" fmla="*/ 15455 w 11584247"/>
              <a:gd name="connsiteY126" fmla="*/ 751614 h 851161"/>
              <a:gd name="connsiteX127" fmla="*/ 0 w 11584247"/>
              <a:gd name="connsiteY127" fmla="*/ 741620 h 851161"/>
              <a:gd name="connsiteX128" fmla="*/ 0 w 11584247"/>
              <a:gd name="connsiteY12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182139 w 11584247"/>
              <a:gd name="connsiteY101" fmla="*/ 789189 h 851161"/>
              <a:gd name="connsiteX102" fmla="*/ 3044242 w 11584247"/>
              <a:gd name="connsiteY102" fmla="*/ 738181 h 851161"/>
              <a:gd name="connsiteX103" fmla="*/ 2975529 w 11584247"/>
              <a:gd name="connsiteY103" fmla="*/ 720730 h 851161"/>
              <a:gd name="connsiteX104" fmla="*/ 2868812 w 11584247"/>
              <a:gd name="connsiteY104" fmla="*/ 709829 h 851161"/>
              <a:gd name="connsiteX105" fmla="*/ 2836257 w 11584247"/>
              <a:gd name="connsiteY105" fmla="*/ 703641 h 851161"/>
              <a:gd name="connsiteX106" fmla="*/ 2504472 w 11584247"/>
              <a:gd name="connsiteY106" fmla="*/ 654196 h 851161"/>
              <a:gd name="connsiteX107" fmla="*/ 2323450 w 11584247"/>
              <a:gd name="connsiteY107" fmla="*/ 692063 h 851161"/>
              <a:gd name="connsiteX108" fmla="*/ 2112485 w 11584247"/>
              <a:gd name="connsiteY108" fmla="*/ 710292 h 851161"/>
              <a:gd name="connsiteX109" fmla="*/ 2047386 w 11584247"/>
              <a:gd name="connsiteY109" fmla="*/ 669854 h 851161"/>
              <a:gd name="connsiteX110" fmla="*/ 2014871 w 11584247"/>
              <a:gd name="connsiteY110" fmla="*/ 671556 h 851161"/>
              <a:gd name="connsiteX111" fmla="*/ 1961527 w 11584247"/>
              <a:gd name="connsiteY111" fmla="*/ 678730 h 851161"/>
              <a:gd name="connsiteX112" fmla="*/ 1878931 w 11584247"/>
              <a:gd name="connsiteY112" fmla="*/ 661482 h 851161"/>
              <a:gd name="connsiteX113" fmla="*/ 1713886 w 11584247"/>
              <a:gd name="connsiteY113" fmla="*/ 668713 h 851161"/>
              <a:gd name="connsiteX114" fmla="*/ 1434049 w 11584247"/>
              <a:gd name="connsiteY114" fmla="*/ 595668 h 851161"/>
              <a:gd name="connsiteX115" fmla="*/ 1177354 w 11584247"/>
              <a:gd name="connsiteY115" fmla="*/ 614359 h 851161"/>
              <a:gd name="connsiteX116" fmla="*/ 1088947 w 11584247"/>
              <a:gd name="connsiteY116" fmla="*/ 617056 h 851161"/>
              <a:gd name="connsiteX117" fmla="*/ 998946 w 11584247"/>
              <a:gd name="connsiteY117" fmla="*/ 688407 h 851161"/>
              <a:gd name="connsiteX118" fmla="*/ 775514 w 11584247"/>
              <a:gd name="connsiteY118" fmla="*/ 737451 h 851161"/>
              <a:gd name="connsiteX119" fmla="*/ 603494 w 11584247"/>
              <a:gd name="connsiteY119" fmla="*/ 710500 h 851161"/>
              <a:gd name="connsiteX120" fmla="*/ 564233 w 11584247"/>
              <a:gd name="connsiteY120" fmla="*/ 721324 h 851161"/>
              <a:gd name="connsiteX121" fmla="*/ 511527 w 11584247"/>
              <a:gd name="connsiteY121" fmla="*/ 744248 h 851161"/>
              <a:gd name="connsiteX122" fmla="*/ 337049 w 11584247"/>
              <a:gd name="connsiteY122" fmla="*/ 755307 h 851161"/>
              <a:gd name="connsiteX123" fmla="*/ 218766 w 11584247"/>
              <a:gd name="connsiteY123" fmla="*/ 732207 h 851161"/>
              <a:gd name="connsiteX124" fmla="*/ 104041 w 11584247"/>
              <a:gd name="connsiteY124" fmla="*/ 738210 h 851161"/>
              <a:gd name="connsiteX125" fmla="*/ 15455 w 11584247"/>
              <a:gd name="connsiteY125" fmla="*/ 751614 h 851161"/>
              <a:gd name="connsiteX126" fmla="*/ 0 w 11584247"/>
              <a:gd name="connsiteY126" fmla="*/ 741620 h 851161"/>
              <a:gd name="connsiteX127" fmla="*/ 0 w 11584247"/>
              <a:gd name="connsiteY127"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044242 w 11584247"/>
              <a:gd name="connsiteY101" fmla="*/ 738181 h 851161"/>
              <a:gd name="connsiteX102" fmla="*/ 2975529 w 11584247"/>
              <a:gd name="connsiteY102" fmla="*/ 720730 h 851161"/>
              <a:gd name="connsiteX103" fmla="*/ 2868812 w 11584247"/>
              <a:gd name="connsiteY103" fmla="*/ 709829 h 851161"/>
              <a:gd name="connsiteX104" fmla="*/ 2836257 w 11584247"/>
              <a:gd name="connsiteY104" fmla="*/ 703641 h 851161"/>
              <a:gd name="connsiteX105" fmla="*/ 2504472 w 11584247"/>
              <a:gd name="connsiteY105" fmla="*/ 654196 h 851161"/>
              <a:gd name="connsiteX106" fmla="*/ 2323450 w 11584247"/>
              <a:gd name="connsiteY106" fmla="*/ 692063 h 851161"/>
              <a:gd name="connsiteX107" fmla="*/ 2112485 w 11584247"/>
              <a:gd name="connsiteY107" fmla="*/ 710292 h 851161"/>
              <a:gd name="connsiteX108" fmla="*/ 2047386 w 11584247"/>
              <a:gd name="connsiteY108" fmla="*/ 669854 h 851161"/>
              <a:gd name="connsiteX109" fmla="*/ 2014871 w 11584247"/>
              <a:gd name="connsiteY109" fmla="*/ 671556 h 851161"/>
              <a:gd name="connsiteX110" fmla="*/ 1961527 w 11584247"/>
              <a:gd name="connsiteY110" fmla="*/ 678730 h 851161"/>
              <a:gd name="connsiteX111" fmla="*/ 1878931 w 11584247"/>
              <a:gd name="connsiteY111" fmla="*/ 661482 h 851161"/>
              <a:gd name="connsiteX112" fmla="*/ 1713886 w 11584247"/>
              <a:gd name="connsiteY112" fmla="*/ 668713 h 851161"/>
              <a:gd name="connsiteX113" fmla="*/ 1434049 w 11584247"/>
              <a:gd name="connsiteY113" fmla="*/ 595668 h 851161"/>
              <a:gd name="connsiteX114" fmla="*/ 1177354 w 11584247"/>
              <a:gd name="connsiteY114" fmla="*/ 614359 h 851161"/>
              <a:gd name="connsiteX115" fmla="*/ 1088947 w 11584247"/>
              <a:gd name="connsiteY115" fmla="*/ 617056 h 851161"/>
              <a:gd name="connsiteX116" fmla="*/ 998946 w 11584247"/>
              <a:gd name="connsiteY116" fmla="*/ 688407 h 851161"/>
              <a:gd name="connsiteX117" fmla="*/ 775514 w 11584247"/>
              <a:gd name="connsiteY117" fmla="*/ 737451 h 851161"/>
              <a:gd name="connsiteX118" fmla="*/ 603494 w 11584247"/>
              <a:gd name="connsiteY118" fmla="*/ 710500 h 851161"/>
              <a:gd name="connsiteX119" fmla="*/ 564233 w 11584247"/>
              <a:gd name="connsiteY119" fmla="*/ 721324 h 851161"/>
              <a:gd name="connsiteX120" fmla="*/ 511527 w 11584247"/>
              <a:gd name="connsiteY120" fmla="*/ 744248 h 851161"/>
              <a:gd name="connsiteX121" fmla="*/ 337049 w 11584247"/>
              <a:gd name="connsiteY121" fmla="*/ 755307 h 851161"/>
              <a:gd name="connsiteX122" fmla="*/ 218766 w 11584247"/>
              <a:gd name="connsiteY122" fmla="*/ 732207 h 851161"/>
              <a:gd name="connsiteX123" fmla="*/ 104041 w 11584247"/>
              <a:gd name="connsiteY123" fmla="*/ 738210 h 851161"/>
              <a:gd name="connsiteX124" fmla="*/ 15455 w 11584247"/>
              <a:gd name="connsiteY124" fmla="*/ 751614 h 851161"/>
              <a:gd name="connsiteX125" fmla="*/ 0 w 11584247"/>
              <a:gd name="connsiteY125" fmla="*/ 741620 h 851161"/>
              <a:gd name="connsiteX126" fmla="*/ 0 w 11584247"/>
              <a:gd name="connsiteY12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94755 w 11584247"/>
              <a:gd name="connsiteY79" fmla="*/ 691136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044242 w 11584247"/>
              <a:gd name="connsiteY101" fmla="*/ 738181 h 851161"/>
              <a:gd name="connsiteX102" fmla="*/ 2975529 w 11584247"/>
              <a:gd name="connsiteY102" fmla="*/ 720730 h 851161"/>
              <a:gd name="connsiteX103" fmla="*/ 2868812 w 11584247"/>
              <a:gd name="connsiteY103" fmla="*/ 709829 h 851161"/>
              <a:gd name="connsiteX104" fmla="*/ 2836257 w 11584247"/>
              <a:gd name="connsiteY104" fmla="*/ 703641 h 851161"/>
              <a:gd name="connsiteX105" fmla="*/ 2504472 w 11584247"/>
              <a:gd name="connsiteY105" fmla="*/ 654196 h 851161"/>
              <a:gd name="connsiteX106" fmla="*/ 2323450 w 11584247"/>
              <a:gd name="connsiteY106" fmla="*/ 692063 h 851161"/>
              <a:gd name="connsiteX107" fmla="*/ 2047386 w 11584247"/>
              <a:gd name="connsiteY107" fmla="*/ 669854 h 851161"/>
              <a:gd name="connsiteX108" fmla="*/ 2014871 w 11584247"/>
              <a:gd name="connsiteY108" fmla="*/ 671556 h 851161"/>
              <a:gd name="connsiteX109" fmla="*/ 1961527 w 11584247"/>
              <a:gd name="connsiteY109" fmla="*/ 678730 h 851161"/>
              <a:gd name="connsiteX110" fmla="*/ 1878931 w 11584247"/>
              <a:gd name="connsiteY110" fmla="*/ 661482 h 851161"/>
              <a:gd name="connsiteX111" fmla="*/ 1713886 w 11584247"/>
              <a:gd name="connsiteY111" fmla="*/ 668713 h 851161"/>
              <a:gd name="connsiteX112" fmla="*/ 1434049 w 11584247"/>
              <a:gd name="connsiteY112" fmla="*/ 595668 h 851161"/>
              <a:gd name="connsiteX113" fmla="*/ 1177354 w 11584247"/>
              <a:gd name="connsiteY113" fmla="*/ 614359 h 851161"/>
              <a:gd name="connsiteX114" fmla="*/ 1088947 w 11584247"/>
              <a:gd name="connsiteY114" fmla="*/ 617056 h 851161"/>
              <a:gd name="connsiteX115" fmla="*/ 998946 w 11584247"/>
              <a:gd name="connsiteY115" fmla="*/ 688407 h 851161"/>
              <a:gd name="connsiteX116" fmla="*/ 775514 w 11584247"/>
              <a:gd name="connsiteY116" fmla="*/ 737451 h 851161"/>
              <a:gd name="connsiteX117" fmla="*/ 603494 w 11584247"/>
              <a:gd name="connsiteY117" fmla="*/ 710500 h 851161"/>
              <a:gd name="connsiteX118" fmla="*/ 564233 w 11584247"/>
              <a:gd name="connsiteY118" fmla="*/ 721324 h 851161"/>
              <a:gd name="connsiteX119" fmla="*/ 511527 w 11584247"/>
              <a:gd name="connsiteY119" fmla="*/ 744248 h 851161"/>
              <a:gd name="connsiteX120" fmla="*/ 337049 w 11584247"/>
              <a:gd name="connsiteY120" fmla="*/ 755307 h 851161"/>
              <a:gd name="connsiteX121" fmla="*/ 218766 w 11584247"/>
              <a:gd name="connsiteY121" fmla="*/ 732207 h 851161"/>
              <a:gd name="connsiteX122" fmla="*/ 104041 w 11584247"/>
              <a:gd name="connsiteY122" fmla="*/ 738210 h 851161"/>
              <a:gd name="connsiteX123" fmla="*/ 15455 w 11584247"/>
              <a:gd name="connsiteY123" fmla="*/ 751614 h 851161"/>
              <a:gd name="connsiteX124" fmla="*/ 0 w 11584247"/>
              <a:gd name="connsiteY124" fmla="*/ 741620 h 851161"/>
              <a:gd name="connsiteX125" fmla="*/ 0 w 11584247"/>
              <a:gd name="connsiteY12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92731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044242 w 11584247"/>
              <a:gd name="connsiteY101" fmla="*/ 738181 h 851161"/>
              <a:gd name="connsiteX102" fmla="*/ 2975529 w 11584247"/>
              <a:gd name="connsiteY102" fmla="*/ 720730 h 851161"/>
              <a:gd name="connsiteX103" fmla="*/ 2868812 w 11584247"/>
              <a:gd name="connsiteY103" fmla="*/ 709829 h 851161"/>
              <a:gd name="connsiteX104" fmla="*/ 2836257 w 11584247"/>
              <a:gd name="connsiteY104" fmla="*/ 703641 h 851161"/>
              <a:gd name="connsiteX105" fmla="*/ 2504472 w 11584247"/>
              <a:gd name="connsiteY105" fmla="*/ 654196 h 851161"/>
              <a:gd name="connsiteX106" fmla="*/ 2323450 w 11584247"/>
              <a:gd name="connsiteY106" fmla="*/ 692063 h 851161"/>
              <a:gd name="connsiteX107" fmla="*/ 2047386 w 11584247"/>
              <a:gd name="connsiteY107" fmla="*/ 669854 h 851161"/>
              <a:gd name="connsiteX108" fmla="*/ 2014871 w 11584247"/>
              <a:gd name="connsiteY108" fmla="*/ 671556 h 851161"/>
              <a:gd name="connsiteX109" fmla="*/ 1961527 w 11584247"/>
              <a:gd name="connsiteY109" fmla="*/ 678730 h 851161"/>
              <a:gd name="connsiteX110" fmla="*/ 1878931 w 11584247"/>
              <a:gd name="connsiteY110" fmla="*/ 661482 h 851161"/>
              <a:gd name="connsiteX111" fmla="*/ 1713886 w 11584247"/>
              <a:gd name="connsiteY111" fmla="*/ 668713 h 851161"/>
              <a:gd name="connsiteX112" fmla="*/ 1434049 w 11584247"/>
              <a:gd name="connsiteY112" fmla="*/ 595668 h 851161"/>
              <a:gd name="connsiteX113" fmla="*/ 1177354 w 11584247"/>
              <a:gd name="connsiteY113" fmla="*/ 614359 h 851161"/>
              <a:gd name="connsiteX114" fmla="*/ 1088947 w 11584247"/>
              <a:gd name="connsiteY114" fmla="*/ 617056 h 851161"/>
              <a:gd name="connsiteX115" fmla="*/ 998946 w 11584247"/>
              <a:gd name="connsiteY115" fmla="*/ 688407 h 851161"/>
              <a:gd name="connsiteX116" fmla="*/ 775514 w 11584247"/>
              <a:gd name="connsiteY116" fmla="*/ 737451 h 851161"/>
              <a:gd name="connsiteX117" fmla="*/ 603494 w 11584247"/>
              <a:gd name="connsiteY117" fmla="*/ 710500 h 851161"/>
              <a:gd name="connsiteX118" fmla="*/ 564233 w 11584247"/>
              <a:gd name="connsiteY118" fmla="*/ 721324 h 851161"/>
              <a:gd name="connsiteX119" fmla="*/ 511527 w 11584247"/>
              <a:gd name="connsiteY119" fmla="*/ 744248 h 851161"/>
              <a:gd name="connsiteX120" fmla="*/ 337049 w 11584247"/>
              <a:gd name="connsiteY120" fmla="*/ 755307 h 851161"/>
              <a:gd name="connsiteX121" fmla="*/ 218766 w 11584247"/>
              <a:gd name="connsiteY121" fmla="*/ 732207 h 851161"/>
              <a:gd name="connsiteX122" fmla="*/ 104041 w 11584247"/>
              <a:gd name="connsiteY122" fmla="*/ 738210 h 851161"/>
              <a:gd name="connsiteX123" fmla="*/ 15455 w 11584247"/>
              <a:gd name="connsiteY123" fmla="*/ 751614 h 851161"/>
              <a:gd name="connsiteX124" fmla="*/ 0 w 11584247"/>
              <a:gd name="connsiteY124" fmla="*/ 741620 h 851161"/>
              <a:gd name="connsiteX125" fmla="*/ 0 w 11584247"/>
              <a:gd name="connsiteY12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151948 w 11584247"/>
              <a:gd name="connsiteY92" fmla="*/ 818594 h 851161"/>
              <a:gd name="connsiteX93" fmla="*/ 4020693 w 11584247"/>
              <a:gd name="connsiteY93" fmla="*/ 841422 h 851161"/>
              <a:gd name="connsiteX94" fmla="*/ 3998789 w 11584247"/>
              <a:gd name="connsiteY94" fmla="*/ 851161 h 851161"/>
              <a:gd name="connsiteX95" fmla="*/ 3968135 w 11584247"/>
              <a:gd name="connsiteY95" fmla="*/ 845925 h 851161"/>
              <a:gd name="connsiteX96" fmla="*/ 3845234 w 11584247"/>
              <a:gd name="connsiteY96" fmla="*/ 823068 h 851161"/>
              <a:gd name="connsiteX97" fmla="*/ 3748200 w 11584247"/>
              <a:gd name="connsiteY97" fmla="*/ 788335 h 851161"/>
              <a:gd name="connsiteX98" fmla="*/ 3628646 w 11584247"/>
              <a:gd name="connsiteY98" fmla="*/ 815284 h 851161"/>
              <a:gd name="connsiteX99" fmla="*/ 3434444 w 11584247"/>
              <a:gd name="connsiteY99" fmla="*/ 760907 h 851161"/>
              <a:gd name="connsiteX100" fmla="*/ 3276756 w 11584247"/>
              <a:gd name="connsiteY100" fmla="*/ 777750 h 851161"/>
              <a:gd name="connsiteX101" fmla="*/ 3044242 w 11584247"/>
              <a:gd name="connsiteY101" fmla="*/ 738181 h 851161"/>
              <a:gd name="connsiteX102" fmla="*/ 2975529 w 11584247"/>
              <a:gd name="connsiteY102" fmla="*/ 720730 h 851161"/>
              <a:gd name="connsiteX103" fmla="*/ 2868812 w 11584247"/>
              <a:gd name="connsiteY103" fmla="*/ 709829 h 851161"/>
              <a:gd name="connsiteX104" fmla="*/ 2836257 w 11584247"/>
              <a:gd name="connsiteY104" fmla="*/ 703641 h 851161"/>
              <a:gd name="connsiteX105" fmla="*/ 2504472 w 11584247"/>
              <a:gd name="connsiteY105" fmla="*/ 654196 h 851161"/>
              <a:gd name="connsiteX106" fmla="*/ 2323450 w 11584247"/>
              <a:gd name="connsiteY106" fmla="*/ 692063 h 851161"/>
              <a:gd name="connsiteX107" fmla="*/ 2047386 w 11584247"/>
              <a:gd name="connsiteY107" fmla="*/ 669854 h 851161"/>
              <a:gd name="connsiteX108" fmla="*/ 2014871 w 11584247"/>
              <a:gd name="connsiteY108" fmla="*/ 671556 h 851161"/>
              <a:gd name="connsiteX109" fmla="*/ 1961527 w 11584247"/>
              <a:gd name="connsiteY109" fmla="*/ 678730 h 851161"/>
              <a:gd name="connsiteX110" fmla="*/ 1878931 w 11584247"/>
              <a:gd name="connsiteY110" fmla="*/ 661482 h 851161"/>
              <a:gd name="connsiteX111" fmla="*/ 1713886 w 11584247"/>
              <a:gd name="connsiteY111" fmla="*/ 668713 h 851161"/>
              <a:gd name="connsiteX112" fmla="*/ 1434049 w 11584247"/>
              <a:gd name="connsiteY112" fmla="*/ 595668 h 851161"/>
              <a:gd name="connsiteX113" fmla="*/ 1177354 w 11584247"/>
              <a:gd name="connsiteY113" fmla="*/ 614359 h 851161"/>
              <a:gd name="connsiteX114" fmla="*/ 1088947 w 11584247"/>
              <a:gd name="connsiteY114" fmla="*/ 617056 h 851161"/>
              <a:gd name="connsiteX115" fmla="*/ 998946 w 11584247"/>
              <a:gd name="connsiteY115" fmla="*/ 688407 h 851161"/>
              <a:gd name="connsiteX116" fmla="*/ 775514 w 11584247"/>
              <a:gd name="connsiteY116" fmla="*/ 737451 h 851161"/>
              <a:gd name="connsiteX117" fmla="*/ 603494 w 11584247"/>
              <a:gd name="connsiteY117" fmla="*/ 710500 h 851161"/>
              <a:gd name="connsiteX118" fmla="*/ 564233 w 11584247"/>
              <a:gd name="connsiteY118" fmla="*/ 721324 h 851161"/>
              <a:gd name="connsiteX119" fmla="*/ 511527 w 11584247"/>
              <a:gd name="connsiteY119" fmla="*/ 744248 h 851161"/>
              <a:gd name="connsiteX120" fmla="*/ 337049 w 11584247"/>
              <a:gd name="connsiteY120" fmla="*/ 755307 h 851161"/>
              <a:gd name="connsiteX121" fmla="*/ 218766 w 11584247"/>
              <a:gd name="connsiteY121" fmla="*/ 732207 h 851161"/>
              <a:gd name="connsiteX122" fmla="*/ 104041 w 11584247"/>
              <a:gd name="connsiteY122" fmla="*/ 738210 h 851161"/>
              <a:gd name="connsiteX123" fmla="*/ 15455 w 11584247"/>
              <a:gd name="connsiteY123" fmla="*/ 751614 h 851161"/>
              <a:gd name="connsiteX124" fmla="*/ 0 w 11584247"/>
              <a:gd name="connsiteY124" fmla="*/ 741620 h 851161"/>
              <a:gd name="connsiteX125" fmla="*/ 0 w 11584247"/>
              <a:gd name="connsiteY12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46062 w 11584247"/>
              <a:gd name="connsiteY91" fmla="*/ 758603 h 851161"/>
              <a:gd name="connsiteX92" fmla="*/ 4020693 w 11584247"/>
              <a:gd name="connsiteY92" fmla="*/ 841422 h 851161"/>
              <a:gd name="connsiteX93" fmla="*/ 3998789 w 11584247"/>
              <a:gd name="connsiteY93" fmla="*/ 851161 h 851161"/>
              <a:gd name="connsiteX94" fmla="*/ 3968135 w 11584247"/>
              <a:gd name="connsiteY94" fmla="*/ 845925 h 851161"/>
              <a:gd name="connsiteX95" fmla="*/ 3845234 w 11584247"/>
              <a:gd name="connsiteY95" fmla="*/ 823068 h 851161"/>
              <a:gd name="connsiteX96" fmla="*/ 3748200 w 11584247"/>
              <a:gd name="connsiteY96" fmla="*/ 788335 h 851161"/>
              <a:gd name="connsiteX97" fmla="*/ 3628646 w 11584247"/>
              <a:gd name="connsiteY97" fmla="*/ 815284 h 851161"/>
              <a:gd name="connsiteX98" fmla="*/ 3434444 w 11584247"/>
              <a:gd name="connsiteY98" fmla="*/ 760907 h 851161"/>
              <a:gd name="connsiteX99" fmla="*/ 3276756 w 11584247"/>
              <a:gd name="connsiteY99" fmla="*/ 777750 h 851161"/>
              <a:gd name="connsiteX100" fmla="*/ 3044242 w 11584247"/>
              <a:gd name="connsiteY100" fmla="*/ 738181 h 851161"/>
              <a:gd name="connsiteX101" fmla="*/ 2975529 w 11584247"/>
              <a:gd name="connsiteY101" fmla="*/ 720730 h 851161"/>
              <a:gd name="connsiteX102" fmla="*/ 2868812 w 11584247"/>
              <a:gd name="connsiteY102" fmla="*/ 709829 h 851161"/>
              <a:gd name="connsiteX103" fmla="*/ 2836257 w 11584247"/>
              <a:gd name="connsiteY103" fmla="*/ 703641 h 851161"/>
              <a:gd name="connsiteX104" fmla="*/ 2504472 w 11584247"/>
              <a:gd name="connsiteY104" fmla="*/ 654196 h 851161"/>
              <a:gd name="connsiteX105" fmla="*/ 2323450 w 11584247"/>
              <a:gd name="connsiteY105" fmla="*/ 692063 h 851161"/>
              <a:gd name="connsiteX106" fmla="*/ 2047386 w 11584247"/>
              <a:gd name="connsiteY106" fmla="*/ 669854 h 851161"/>
              <a:gd name="connsiteX107" fmla="*/ 2014871 w 11584247"/>
              <a:gd name="connsiteY107" fmla="*/ 671556 h 851161"/>
              <a:gd name="connsiteX108" fmla="*/ 1961527 w 11584247"/>
              <a:gd name="connsiteY108" fmla="*/ 678730 h 851161"/>
              <a:gd name="connsiteX109" fmla="*/ 1878931 w 11584247"/>
              <a:gd name="connsiteY109" fmla="*/ 661482 h 851161"/>
              <a:gd name="connsiteX110" fmla="*/ 1713886 w 11584247"/>
              <a:gd name="connsiteY110" fmla="*/ 668713 h 851161"/>
              <a:gd name="connsiteX111" fmla="*/ 1434049 w 11584247"/>
              <a:gd name="connsiteY111" fmla="*/ 595668 h 851161"/>
              <a:gd name="connsiteX112" fmla="*/ 1177354 w 11584247"/>
              <a:gd name="connsiteY112" fmla="*/ 614359 h 851161"/>
              <a:gd name="connsiteX113" fmla="*/ 1088947 w 11584247"/>
              <a:gd name="connsiteY113" fmla="*/ 617056 h 851161"/>
              <a:gd name="connsiteX114" fmla="*/ 998946 w 11584247"/>
              <a:gd name="connsiteY114" fmla="*/ 688407 h 851161"/>
              <a:gd name="connsiteX115" fmla="*/ 775514 w 11584247"/>
              <a:gd name="connsiteY115" fmla="*/ 737451 h 851161"/>
              <a:gd name="connsiteX116" fmla="*/ 603494 w 11584247"/>
              <a:gd name="connsiteY116" fmla="*/ 710500 h 851161"/>
              <a:gd name="connsiteX117" fmla="*/ 564233 w 11584247"/>
              <a:gd name="connsiteY117" fmla="*/ 721324 h 851161"/>
              <a:gd name="connsiteX118" fmla="*/ 511527 w 11584247"/>
              <a:gd name="connsiteY118" fmla="*/ 744248 h 851161"/>
              <a:gd name="connsiteX119" fmla="*/ 337049 w 11584247"/>
              <a:gd name="connsiteY119" fmla="*/ 755307 h 851161"/>
              <a:gd name="connsiteX120" fmla="*/ 218766 w 11584247"/>
              <a:gd name="connsiteY120" fmla="*/ 732207 h 851161"/>
              <a:gd name="connsiteX121" fmla="*/ 104041 w 11584247"/>
              <a:gd name="connsiteY121" fmla="*/ 738210 h 851161"/>
              <a:gd name="connsiteX122" fmla="*/ 15455 w 11584247"/>
              <a:gd name="connsiteY122" fmla="*/ 751614 h 851161"/>
              <a:gd name="connsiteX123" fmla="*/ 0 w 11584247"/>
              <a:gd name="connsiteY123" fmla="*/ 741620 h 851161"/>
              <a:gd name="connsiteX124" fmla="*/ 0 w 11584247"/>
              <a:gd name="connsiteY12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38717 w 11584247"/>
              <a:gd name="connsiteY91" fmla="*/ 780637 h 851161"/>
              <a:gd name="connsiteX92" fmla="*/ 4020693 w 11584247"/>
              <a:gd name="connsiteY92" fmla="*/ 841422 h 851161"/>
              <a:gd name="connsiteX93" fmla="*/ 3998789 w 11584247"/>
              <a:gd name="connsiteY93" fmla="*/ 851161 h 851161"/>
              <a:gd name="connsiteX94" fmla="*/ 3968135 w 11584247"/>
              <a:gd name="connsiteY94" fmla="*/ 845925 h 851161"/>
              <a:gd name="connsiteX95" fmla="*/ 3845234 w 11584247"/>
              <a:gd name="connsiteY95" fmla="*/ 823068 h 851161"/>
              <a:gd name="connsiteX96" fmla="*/ 3748200 w 11584247"/>
              <a:gd name="connsiteY96" fmla="*/ 788335 h 851161"/>
              <a:gd name="connsiteX97" fmla="*/ 3628646 w 11584247"/>
              <a:gd name="connsiteY97" fmla="*/ 815284 h 851161"/>
              <a:gd name="connsiteX98" fmla="*/ 3434444 w 11584247"/>
              <a:gd name="connsiteY98" fmla="*/ 760907 h 851161"/>
              <a:gd name="connsiteX99" fmla="*/ 3276756 w 11584247"/>
              <a:gd name="connsiteY99" fmla="*/ 777750 h 851161"/>
              <a:gd name="connsiteX100" fmla="*/ 3044242 w 11584247"/>
              <a:gd name="connsiteY100" fmla="*/ 738181 h 851161"/>
              <a:gd name="connsiteX101" fmla="*/ 2975529 w 11584247"/>
              <a:gd name="connsiteY101" fmla="*/ 720730 h 851161"/>
              <a:gd name="connsiteX102" fmla="*/ 2868812 w 11584247"/>
              <a:gd name="connsiteY102" fmla="*/ 709829 h 851161"/>
              <a:gd name="connsiteX103" fmla="*/ 2836257 w 11584247"/>
              <a:gd name="connsiteY103" fmla="*/ 703641 h 851161"/>
              <a:gd name="connsiteX104" fmla="*/ 2504472 w 11584247"/>
              <a:gd name="connsiteY104" fmla="*/ 654196 h 851161"/>
              <a:gd name="connsiteX105" fmla="*/ 2323450 w 11584247"/>
              <a:gd name="connsiteY105" fmla="*/ 692063 h 851161"/>
              <a:gd name="connsiteX106" fmla="*/ 2047386 w 11584247"/>
              <a:gd name="connsiteY106" fmla="*/ 669854 h 851161"/>
              <a:gd name="connsiteX107" fmla="*/ 2014871 w 11584247"/>
              <a:gd name="connsiteY107" fmla="*/ 671556 h 851161"/>
              <a:gd name="connsiteX108" fmla="*/ 1961527 w 11584247"/>
              <a:gd name="connsiteY108" fmla="*/ 678730 h 851161"/>
              <a:gd name="connsiteX109" fmla="*/ 1878931 w 11584247"/>
              <a:gd name="connsiteY109" fmla="*/ 661482 h 851161"/>
              <a:gd name="connsiteX110" fmla="*/ 1713886 w 11584247"/>
              <a:gd name="connsiteY110" fmla="*/ 668713 h 851161"/>
              <a:gd name="connsiteX111" fmla="*/ 1434049 w 11584247"/>
              <a:gd name="connsiteY111" fmla="*/ 595668 h 851161"/>
              <a:gd name="connsiteX112" fmla="*/ 1177354 w 11584247"/>
              <a:gd name="connsiteY112" fmla="*/ 614359 h 851161"/>
              <a:gd name="connsiteX113" fmla="*/ 1088947 w 11584247"/>
              <a:gd name="connsiteY113" fmla="*/ 617056 h 851161"/>
              <a:gd name="connsiteX114" fmla="*/ 998946 w 11584247"/>
              <a:gd name="connsiteY114" fmla="*/ 688407 h 851161"/>
              <a:gd name="connsiteX115" fmla="*/ 775514 w 11584247"/>
              <a:gd name="connsiteY115" fmla="*/ 737451 h 851161"/>
              <a:gd name="connsiteX116" fmla="*/ 603494 w 11584247"/>
              <a:gd name="connsiteY116" fmla="*/ 710500 h 851161"/>
              <a:gd name="connsiteX117" fmla="*/ 564233 w 11584247"/>
              <a:gd name="connsiteY117" fmla="*/ 721324 h 851161"/>
              <a:gd name="connsiteX118" fmla="*/ 511527 w 11584247"/>
              <a:gd name="connsiteY118" fmla="*/ 744248 h 851161"/>
              <a:gd name="connsiteX119" fmla="*/ 337049 w 11584247"/>
              <a:gd name="connsiteY119" fmla="*/ 755307 h 851161"/>
              <a:gd name="connsiteX120" fmla="*/ 218766 w 11584247"/>
              <a:gd name="connsiteY120" fmla="*/ 732207 h 851161"/>
              <a:gd name="connsiteX121" fmla="*/ 104041 w 11584247"/>
              <a:gd name="connsiteY121" fmla="*/ 738210 h 851161"/>
              <a:gd name="connsiteX122" fmla="*/ 15455 w 11584247"/>
              <a:gd name="connsiteY122" fmla="*/ 751614 h 851161"/>
              <a:gd name="connsiteX123" fmla="*/ 0 w 11584247"/>
              <a:gd name="connsiteY123" fmla="*/ 741620 h 851161"/>
              <a:gd name="connsiteX124" fmla="*/ 0 w 11584247"/>
              <a:gd name="connsiteY12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38717 w 11584247"/>
              <a:gd name="connsiteY91" fmla="*/ 780637 h 851161"/>
              <a:gd name="connsiteX92" fmla="*/ 4020693 w 11584247"/>
              <a:gd name="connsiteY92" fmla="*/ 841422 h 851161"/>
              <a:gd name="connsiteX93" fmla="*/ 3998789 w 11584247"/>
              <a:gd name="connsiteY93" fmla="*/ 851161 h 851161"/>
              <a:gd name="connsiteX94" fmla="*/ 3968135 w 11584247"/>
              <a:gd name="connsiteY94" fmla="*/ 845925 h 851161"/>
              <a:gd name="connsiteX95" fmla="*/ 3845234 w 11584247"/>
              <a:gd name="connsiteY95" fmla="*/ 823068 h 851161"/>
              <a:gd name="connsiteX96" fmla="*/ 3748200 w 11584247"/>
              <a:gd name="connsiteY96" fmla="*/ 788335 h 851161"/>
              <a:gd name="connsiteX97" fmla="*/ 3665369 w 11584247"/>
              <a:gd name="connsiteY97" fmla="*/ 785906 h 851161"/>
              <a:gd name="connsiteX98" fmla="*/ 3434444 w 11584247"/>
              <a:gd name="connsiteY98" fmla="*/ 760907 h 851161"/>
              <a:gd name="connsiteX99" fmla="*/ 3276756 w 11584247"/>
              <a:gd name="connsiteY99" fmla="*/ 777750 h 851161"/>
              <a:gd name="connsiteX100" fmla="*/ 3044242 w 11584247"/>
              <a:gd name="connsiteY100" fmla="*/ 738181 h 851161"/>
              <a:gd name="connsiteX101" fmla="*/ 2975529 w 11584247"/>
              <a:gd name="connsiteY101" fmla="*/ 720730 h 851161"/>
              <a:gd name="connsiteX102" fmla="*/ 2868812 w 11584247"/>
              <a:gd name="connsiteY102" fmla="*/ 709829 h 851161"/>
              <a:gd name="connsiteX103" fmla="*/ 2836257 w 11584247"/>
              <a:gd name="connsiteY103" fmla="*/ 703641 h 851161"/>
              <a:gd name="connsiteX104" fmla="*/ 2504472 w 11584247"/>
              <a:gd name="connsiteY104" fmla="*/ 654196 h 851161"/>
              <a:gd name="connsiteX105" fmla="*/ 2323450 w 11584247"/>
              <a:gd name="connsiteY105" fmla="*/ 692063 h 851161"/>
              <a:gd name="connsiteX106" fmla="*/ 2047386 w 11584247"/>
              <a:gd name="connsiteY106" fmla="*/ 669854 h 851161"/>
              <a:gd name="connsiteX107" fmla="*/ 2014871 w 11584247"/>
              <a:gd name="connsiteY107" fmla="*/ 671556 h 851161"/>
              <a:gd name="connsiteX108" fmla="*/ 1961527 w 11584247"/>
              <a:gd name="connsiteY108" fmla="*/ 678730 h 851161"/>
              <a:gd name="connsiteX109" fmla="*/ 1878931 w 11584247"/>
              <a:gd name="connsiteY109" fmla="*/ 661482 h 851161"/>
              <a:gd name="connsiteX110" fmla="*/ 1713886 w 11584247"/>
              <a:gd name="connsiteY110" fmla="*/ 668713 h 851161"/>
              <a:gd name="connsiteX111" fmla="*/ 1434049 w 11584247"/>
              <a:gd name="connsiteY111" fmla="*/ 595668 h 851161"/>
              <a:gd name="connsiteX112" fmla="*/ 1177354 w 11584247"/>
              <a:gd name="connsiteY112" fmla="*/ 614359 h 851161"/>
              <a:gd name="connsiteX113" fmla="*/ 1088947 w 11584247"/>
              <a:gd name="connsiteY113" fmla="*/ 617056 h 851161"/>
              <a:gd name="connsiteX114" fmla="*/ 998946 w 11584247"/>
              <a:gd name="connsiteY114" fmla="*/ 688407 h 851161"/>
              <a:gd name="connsiteX115" fmla="*/ 775514 w 11584247"/>
              <a:gd name="connsiteY115" fmla="*/ 737451 h 851161"/>
              <a:gd name="connsiteX116" fmla="*/ 603494 w 11584247"/>
              <a:gd name="connsiteY116" fmla="*/ 710500 h 851161"/>
              <a:gd name="connsiteX117" fmla="*/ 564233 w 11584247"/>
              <a:gd name="connsiteY117" fmla="*/ 721324 h 851161"/>
              <a:gd name="connsiteX118" fmla="*/ 511527 w 11584247"/>
              <a:gd name="connsiteY118" fmla="*/ 744248 h 851161"/>
              <a:gd name="connsiteX119" fmla="*/ 337049 w 11584247"/>
              <a:gd name="connsiteY119" fmla="*/ 755307 h 851161"/>
              <a:gd name="connsiteX120" fmla="*/ 218766 w 11584247"/>
              <a:gd name="connsiteY120" fmla="*/ 732207 h 851161"/>
              <a:gd name="connsiteX121" fmla="*/ 104041 w 11584247"/>
              <a:gd name="connsiteY121" fmla="*/ 738210 h 851161"/>
              <a:gd name="connsiteX122" fmla="*/ 15455 w 11584247"/>
              <a:gd name="connsiteY122" fmla="*/ 751614 h 851161"/>
              <a:gd name="connsiteX123" fmla="*/ 0 w 11584247"/>
              <a:gd name="connsiteY123" fmla="*/ 741620 h 851161"/>
              <a:gd name="connsiteX124" fmla="*/ 0 w 11584247"/>
              <a:gd name="connsiteY12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332187 w 11584247"/>
              <a:gd name="connsiteY31" fmla="*/ 485172 h 851161"/>
              <a:gd name="connsiteX32" fmla="*/ 8276595 w 11584247"/>
              <a:gd name="connsiteY32" fmla="*/ 495073 h 851161"/>
              <a:gd name="connsiteX33" fmla="*/ 8259050 w 11584247"/>
              <a:gd name="connsiteY33" fmla="*/ 464220 h 851161"/>
              <a:gd name="connsiteX34" fmla="*/ 8201086 w 11584247"/>
              <a:gd name="connsiteY34" fmla="*/ 485570 h 851161"/>
              <a:gd name="connsiteX35" fmla="*/ 8113667 w 11584247"/>
              <a:gd name="connsiteY35" fmla="*/ 521596 h 851161"/>
              <a:gd name="connsiteX36" fmla="*/ 8062051 w 11584247"/>
              <a:gd name="connsiteY36" fmla="*/ 533812 h 851161"/>
              <a:gd name="connsiteX37" fmla="*/ 7922362 w 11584247"/>
              <a:gd name="connsiteY37" fmla="*/ 576478 h 851161"/>
              <a:gd name="connsiteX38" fmla="*/ 7783439 w 11584247"/>
              <a:gd name="connsiteY38" fmla="*/ 626299 h 851161"/>
              <a:gd name="connsiteX39" fmla="*/ 7721280 w 11584247"/>
              <a:gd name="connsiteY39" fmla="*/ 690417 h 851161"/>
              <a:gd name="connsiteX40" fmla="*/ 7713345 w 11584247"/>
              <a:gd name="connsiteY40" fmla="*/ 693363 h 851161"/>
              <a:gd name="connsiteX41" fmla="*/ 7691368 w 11584247"/>
              <a:gd name="connsiteY41" fmla="*/ 691272 h 851161"/>
              <a:gd name="connsiteX42" fmla="*/ 7683053 w 11584247"/>
              <a:gd name="connsiteY42" fmla="*/ 688814 h 851161"/>
              <a:gd name="connsiteX43" fmla="*/ 7670993 w 11584247"/>
              <a:gd name="connsiteY43" fmla="*/ 688775 h 851161"/>
              <a:gd name="connsiteX44" fmla="*/ 7670712 w 11584247"/>
              <a:gd name="connsiteY44" fmla="*/ 689306 h 851161"/>
              <a:gd name="connsiteX45" fmla="*/ 7659383 w 11584247"/>
              <a:gd name="connsiteY45" fmla="*/ 688227 h 851161"/>
              <a:gd name="connsiteX46" fmla="*/ 7603754 w 11584247"/>
              <a:gd name="connsiteY46" fmla="*/ 676226 h 851161"/>
              <a:gd name="connsiteX47" fmla="*/ 7532285 w 11584247"/>
              <a:gd name="connsiteY47" fmla="*/ 726440 h 851161"/>
              <a:gd name="connsiteX48" fmla="*/ 7502351 w 11584247"/>
              <a:gd name="connsiteY48" fmla="*/ 735020 h 851161"/>
              <a:gd name="connsiteX49" fmla="*/ 7486452 w 11584247"/>
              <a:gd name="connsiteY49" fmla="*/ 742445 h 851161"/>
              <a:gd name="connsiteX50" fmla="*/ 7485519 w 11584247"/>
              <a:gd name="connsiteY50" fmla="*/ 744742 h 851161"/>
              <a:gd name="connsiteX51" fmla="*/ 7432183 w 11584247"/>
              <a:gd name="connsiteY51" fmla="*/ 732969 h 851161"/>
              <a:gd name="connsiteX52" fmla="*/ 7425231 w 11584247"/>
              <a:gd name="connsiteY52" fmla="*/ 735688 h 851161"/>
              <a:gd name="connsiteX53" fmla="*/ 7390298 w 11584247"/>
              <a:gd name="connsiteY53" fmla="*/ 722535 h 851161"/>
              <a:gd name="connsiteX54" fmla="*/ 7372339 w 11584247"/>
              <a:gd name="connsiteY54" fmla="*/ 718662 h 851161"/>
              <a:gd name="connsiteX55" fmla="*/ 7367083 w 11584247"/>
              <a:gd name="connsiteY55" fmla="*/ 711540 h 851161"/>
              <a:gd name="connsiteX56" fmla="*/ 7340667 w 11584247"/>
              <a:gd name="connsiteY56" fmla="*/ 708883 h 851161"/>
              <a:gd name="connsiteX57" fmla="*/ 7337703 w 11584247"/>
              <a:gd name="connsiteY57" fmla="*/ 710851 h 851161"/>
              <a:gd name="connsiteX58" fmla="*/ 7315659 w 11584247"/>
              <a:gd name="connsiteY58" fmla="*/ 700203 h 851161"/>
              <a:gd name="connsiteX59" fmla="*/ 7296872 w 11584247"/>
              <a:gd name="connsiteY59" fmla="*/ 681057 h 851161"/>
              <a:gd name="connsiteX60" fmla="*/ 7073219 w 11584247"/>
              <a:gd name="connsiteY60" fmla="*/ 690480 h 851161"/>
              <a:gd name="connsiteX61" fmla="*/ 6877450 w 11584247"/>
              <a:gd name="connsiteY61" fmla="*/ 609704 h 851161"/>
              <a:gd name="connsiteX62" fmla="*/ 6756132 w 11584247"/>
              <a:gd name="connsiteY62" fmla="*/ 617104 h 851161"/>
              <a:gd name="connsiteX63" fmla="*/ 6414326 w 11584247"/>
              <a:gd name="connsiteY63" fmla="*/ 637792 h 851161"/>
              <a:gd name="connsiteX64" fmla="*/ 6337636 w 11584247"/>
              <a:gd name="connsiteY64" fmla="*/ 651977 h 851161"/>
              <a:gd name="connsiteX65" fmla="*/ 6268828 w 11584247"/>
              <a:gd name="connsiteY65" fmla="*/ 622080 h 851161"/>
              <a:gd name="connsiteX66" fmla="*/ 6241133 w 11584247"/>
              <a:gd name="connsiteY66" fmla="*/ 637096 h 851161"/>
              <a:gd name="connsiteX67" fmla="*/ 6236372 w 11584247"/>
              <a:gd name="connsiteY67" fmla="*/ 640150 h 851161"/>
              <a:gd name="connsiteX68" fmla="*/ 6217005 w 11584247"/>
              <a:gd name="connsiteY68" fmla="*/ 642256 h 851161"/>
              <a:gd name="connsiteX69" fmla="*/ 6211934 w 11584247"/>
              <a:gd name="connsiteY69" fmla="*/ 655497 h 851161"/>
              <a:gd name="connsiteX70" fmla="*/ 6183064 w 11584247"/>
              <a:gd name="connsiteY70" fmla="*/ 667728 h 851161"/>
              <a:gd name="connsiteX71" fmla="*/ 6147308 w 11584247"/>
              <a:gd name="connsiteY71" fmla="*/ 668073 h 851161"/>
              <a:gd name="connsiteX72" fmla="*/ 5977154 w 11584247"/>
              <a:gd name="connsiteY72" fmla="*/ 655579 h 851161"/>
              <a:gd name="connsiteX73" fmla="*/ 5875486 w 11584247"/>
              <a:gd name="connsiteY73" fmla="*/ 656164 h 851161"/>
              <a:gd name="connsiteX74" fmla="*/ 5837074 w 11584247"/>
              <a:gd name="connsiteY74" fmla="*/ 669047 h 851161"/>
              <a:gd name="connsiteX75" fmla="*/ 5783293 w 11584247"/>
              <a:gd name="connsiteY75" fmla="*/ 678526 h 851161"/>
              <a:gd name="connsiteX76" fmla="*/ 5673851 w 11584247"/>
              <a:gd name="connsiteY76" fmla="*/ 675677 h 851161"/>
              <a:gd name="connsiteX77" fmla="*/ 5467137 w 11584247"/>
              <a:gd name="connsiteY77" fmla="*/ 683142 h 851161"/>
              <a:gd name="connsiteX78" fmla="*/ 5459069 w 11584247"/>
              <a:gd name="connsiteY78" fmla="*/ 641319 h 851161"/>
              <a:gd name="connsiteX79" fmla="*/ 5365377 w 11584247"/>
              <a:gd name="connsiteY79" fmla="*/ 639724 h 851161"/>
              <a:gd name="connsiteX80" fmla="*/ 5168758 w 11584247"/>
              <a:gd name="connsiteY80" fmla="*/ 620360 h 851161"/>
              <a:gd name="connsiteX81" fmla="*/ 5043093 w 11584247"/>
              <a:gd name="connsiteY81" fmla="*/ 619043 h 851161"/>
              <a:gd name="connsiteX82" fmla="*/ 4998604 w 11584247"/>
              <a:gd name="connsiteY82" fmla="*/ 629087 h 851161"/>
              <a:gd name="connsiteX83" fmla="*/ 4924058 w 11584247"/>
              <a:gd name="connsiteY83" fmla="*/ 645263 h 851161"/>
              <a:gd name="connsiteX84" fmla="*/ 4868616 w 11584247"/>
              <a:gd name="connsiteY84" fmla="*/ 683240 h 851161"/>
              <a:gd name="connsiteX85" fmla="*/ 4806175 w 11584247"/>
              <a:gd name="connsiteY85" fmla="*/ 686507 h 851161"/>
              <a:gd name="connsiteX86" fmla="*/ 4791312 w 11584247"/>
              <a:gd name="connsiteY86" fmla="*/ 653788 h 851161"/>
              <a:gd name="connsiteX87" fmla="*/ 4724634 w 11584247"/>
              <a:gd name="connsiteY87" fmla="*/ 668150 h 851161"/>
              <a:gd name="connsiteX88" fmla="*/ 4623526 w 11584247"/>
              <a:gd name="connsiteY88" fmla="*/ 693607 h 851161"/>
              <a:gd name="connsiteX89" fmla="*/ 4565119 w 11584247"/>
              <a:gd name="connsiteY89" fmla="*/ 699644 h 851161"/>
              <a:gd name="connsiteX90" fmla="*/ 4405682 w 11584247"/>
              <a:gd name="connsiteY90" fmla="*/ 725524 h 851161"/>
              <a:gd name="connsiteX91" fmla="*/ 4238717 w 11584247"/>
              <a:gd name="connsiteY91" fmla="*/ 780637 h 851161"/>
              <a:gd name="connsiteX92" fmla="*/ 4020693 w 11584247"/>
              <a:gd name="connsiteY92" fmla="*/ 841422 h 851161"/>
              <a:gd name="connsiteX93" fmla="*/ 3998789 w 11584247"/>
              <a:gd name="connsiteY93" fmla="*/ 851161 h 851161"/>
              <a:gd name="connsiteX94" fmla="*/ 3968135 w 11584247"/>
              <a:gd name="connsiteY94" fmla="*/ 845925 h 851161"/>
              <a:gd name="connsiteX95" fmla="*/ 3845234 w 11584247"/>
              <a:gd name="connsiteY95" fmla="*/ 823068 h 851161"/>
              <a:gd name="connsiteX96" fmla="*/ 3748200 w 11584247"/>
              <a:gd name="connsiteY96" fmla="*/ 788335 h 851161"/>
              <a:gd name="connsiteX97" fmla="*/ 3665369 w 11584247"/>
              <a:gd name="connsiteY97" fmla="*/ 785906 h 851161"/>
              <a:gd name="connsiteX98" fmla="*/ 3434444 w 11584247"/>
              <a:gd name="connsiteY98" fmla="*/ 760907 h 851161"/>
              <a:gd name="connsiteX99" fmla="*/ 3298790 w 11584247"/>
              <a:gd name="connsiteY99" fmla="*/ 755716 h 851161"/>
              <a:gd name="connsiteX100" fmla="*/ 3044242 w 11584247"/>
              <a:gd name="connsiteY100" fmla="*/ 738181 h 851161"/>
              <a:gd name="connsiteX101" fmla="*/ 2975529 w 11584247"/>
              <a:gd name="connsiteY101" fmla="*/ 720730 h 851161"/>
              <a:gd name="connsiteX102" fmla="*/ 2868812 w 11584247"/>
              <a:gd name="connsiteY102" fmla="*/ 709829 h 851161"/>
              <a:gd name="connsiteX103" fmla="*/ 2836257 w 11584247"/>
              <a:gd name="connsiteY103" fmla="*/ 703641 h 851161"/>
              <a:gd name="connsiteX104" fmla="*/ 2504472 w 11584247"/>
              <a:gd name="connsiteY104" fmla="*/ 654196 h 851161"/>
              <a:gd name="connsiteX105" fmla="*/ 2323450 w 11584247"/>
              <a:gd name="connsiteY105" fmla="*/ 692063 h 851161"/>
              <a:gd name="connsiteX106" fmla="*/ 2047386 w 11584247"/>
              <a:gd name="connsiteY106" fmla="*/ 669854 h 851161"/>
              <a:gd name="connsiteX107" fmla="*/ 2014871 w 11584247"/>
              <a:gd name="connsiteY107" fmla="*/ 671556 h 851161"/>
              <a:gd name="connsiteX108" fmla="*/ 1961527 w 11584247"/>
              <a:gd name="connsiteY108" fmla="*/ 678730 h 851161"/>
              <a:gd name="connsiteX109" fmla="*/ 1878931 w 11584247"/>
              <a:gd name="connsiteY109" fmla="*/ 661482 h 851161"/>
              <a:gd name="connsiteX110" fmla="*/ 1713886 w 11584247"/>
              <a:gd name="connsiteY110" fmla="*/ 668713 h 851161"/>
              <a:gd name="connsiteX111" fmla="*/ 1434049 w 11584247"/>
              <a:gd name="connsiteY111" fmla="*/ 595668 h 851161"/>
              <a:gd name="connsiteX112" fmla="*/ 1177354 w 11584247"/>
              <a:gd name="connsiteY112" fmla="*/ 614359 h 851161"/>
              <a:gd name="connsiteX113" fmla="*/ 1088947 w 11584247"/>
              <a:gd name="connsiteY113" fmla="*/ 617056 h 851161"/>
              <a:gd name="connsiteX114" fmla="*/ 998946 w 11584247"/>
              <a:gd name="connsiteY114" fmla="*/ 688407 h 851161"/>
              <a:gd name="connsiteX115" fmla="*/ 775514 w 11584247"/>
              <a:gd name="connsiteY115" fmla="*/ 737451 h 851161"/>
              <a:gd name="connsiteX116" fmla="*/ 603494 w 11584247"/>
              <a:gd name="connsiteY116" fmla="*/ 710500 h 851161"/>
              <a:gd name="connsiteX117" fmla="*/ 564233 w 11584247"/>
              <a:gd name="connsiteY117" fmla="*/ 721324 h 851161"/>
              <a:gd name="connsiteX118" fmla="*/ 511527 w 11584247"/>
              <a:gd name="connsiteY118" fmla="*/ 744248 h 851161"/>
              <a:gd name="connsiteX119" fmla="*/ 337049 w 11584247"/>
              <a:gd name="connsiteY119" fmla="*/ 755307 h 851161"/>
              <a:gd name="connsiteX120" fmla="*/ 218766 w 11584247"/>
              <a:gd name="connsiteY120" fmla="*/ 732207 h 851161"/>
              <a:gd name="connsiteX121" fmla="*/ 104041 w 11584247"/>
              <a:gd name="connsiteY121" fmla="*/ 738210 h 851161"/>
              <a:gd name="connsiteX122" fmla="*/ 15455 w 11584247"/>
              <a:gd name="connsiteY122" fmla="*/ 751614 h 851161"/>
              <a:gd name="connsiteX123" fmla="*/ 0 w 11584247"/>
              <a:gd name="connsiteY123" fmla="*/ 741620 h 851161"/>
              <a:gd name="connsiteX124" fmla="*/ 0 w 11584247"/>
              <a:gd name="connsiteY124"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76595 w 11584247"/>
              <a:gd name="connsiteY31" fmla="*/ 495073 h 851161"/>
              <a:gd name="connsiteX32" fmla="*/ 8259050 w 11584247"/>
              <a:gd name="connsiteY32" fmla="*/ 464220 h 851161"/>
              <a:gd name="connsiteX33" fmla="*/ 8201086 w 11584247"/>
              <a:gd name="connsiteY33" fmla="*/ 485570 h 851161"/>
              <a:gd name="connsiteX34" fmla="*/ 8113667 w 11584247"/>
              <a:gd name="connsiteY34" fmla="*/ 521596 h 851161"/>
              <a:gd name="connsiteX35" fmla="*/ 8062051 w 11584247"/>
              <a:gd name="connsiteY35" fmla="*/ 533812 h 851161"/>
              <a:gd name="connsiteX36" fmla="*/ 7922362 w 11584247"/>
              <a:gd name="connsiteY36" fmla="*/ 576478 h 851161"/>
              <a:gd name="connsiteX37" fmla="*/ 7783439 w 11584247"/>
              <a:gd name="connsiteY37" fmla="*/ 626299 h 851161"/>
              <a:gd name="connsiteX38" fmla="*/ 7721280 w 11584247"/>
              <a:gd name="connsiteY38" fmla="*/ 690417 h 851161"/>
              <a:gd name="connsiteX39" fmla="*/ 7713345 w 11584247"/>
              <a:gd name="connsiteY39" fmla="*/ 693363 h 851161"/>
              <a:gd name="connsiteX40" fmla="*/ 7691368 w 11584247"/>
              <a:gd name="connsiteY40" fmla="*/ 691272 h 851161"/>
              <a:gd name="connsiteX41" fmla="*/ 7683053 w 11584247"/>
              <a:gd name="connsiteY41" fmla="*/ 688814 h 851161"/>
              <a:gd name="connsiteX42" fmla="*/ 7670993 w 11584247"/>
              <a:gd name="connsiteY42" fmla="*/ 688775 h 851161"/>
              <a:gd name="connsiteX43" fmla="*/ 7670712 w 11584247"/>
              <a:gd name="connsiteY43" fmla="*/ 689306 h 851161"/>
              <a:gd name="connsiteX44" fmla="*/ 7659383 w 11584247"/>
              <a:gd name="connsiteY44" fmla="*/ 688227 h 851161"/>
              <a:gd name="connsiteX45" fmla="*/ 7603754 w 11584247"/>
              <a:gd name="connsiteY45" fmla="*/ 676226 h 851161"/>
              <a:gd name="connsiteX46" fmla="*/ 7532285 w 11584247"/>
              <a:gd name="connsiteY46" fmla="*/ 726440 h 851161"/>
              <a:gd name="connsiteX47" fmla="*/ 7502351 w 11584247"/>
              <a:gd name="connsiteY47" fmla="*/ 735020 h 851161"/>
              <a:gd name="connsiteX48" fmla="*/ 7486452 w 11584247"/>
              <a:gd name="connsiteY48" fmla="*/ 742445 h 851161"/>
              <a:gd name="connsiteX49" fmla="*/ 7485519 w 11584247"/>
              <a:gd name="connsiteY49" fmla="*/ 744742 h 851161"/>
              <a:gd name="connsiteX50" fmla="*/ 7432183 w 11584247"/>
              <a:gd name="connsiteY50" fmla="*/ 732969 h 851161"/>
              <a:gd name="connsiteX51" fmla="*/ 7425231 w 11584247"/>
              <a:gd name="connsiteY51" fmla="*/ 735688 h 851161"/>
              <a:gd name="connsiteX52" fmla="*/ 7390298 w 11584247"/>
              <a:gd name="connsiteY52" fmla="*/ 722535 h 851161"/>
              <a:gd name="connsiteX53" fmla="*/ 7372339 w 11584247"/>
              <a:gd name="connsiteY53" fmla="*/ 718662 h 851161"/>
              <a:gd name="connsiteX54" fmla="*/ 7367083 w 11584247"/>
              <a:gd name="connsiteY54" fmla="*/ 711540 h 851161"/>
              <a:gd name="connsiteX55" fmla="*/ 7340667 w 11584247"/>
              <a:gd name="connsiteY55" fmla="*/ 708883 h 851161"/>
              <a:gd name="connsiteX56" fmla="*/ 7337703 w 11584247"/>
              <a:gd name="connsiteY56" fmla="*/ 710851 h 851161"/>
              <a:gd name="connsiteX57" fmla="*/ 7315659 w 11584247"/>
              <a:gd name="connsiteY57" fmla="*/ 700203 h 851161"/>
              <a:gd name="connsiteX58" fmla="*/ 7296872 w 11584247"/>
              <a:gd name="connsiteY58" fmla="*/ 681057 h 851161"/>
              <a:gd name="connsiteX59" fmla="*/ 7073219 w 11584247"/>
              <a:gd name="connsiteY59" fmla="*/ 690480 h 851161"/>
              <a:gd name="connsiteX60" fmla="*/ 6877450 w 11584247"/>
              <a:gd name="connsiteY60" fmla="*/ 609704 h 851161"/>
              <a:gd name="connsiteX61" fmla="*/ 6756132 w 11584247"/>
              <a:gd name="connsiteY61" fmla="*/ 617104 h 851161"/>
              <a:gd name="connsiteX62" fmla="*/ 6414326 w 11584247"/>
              <a:gd name="connsiteY62" fmla="*/ 637792 h 851161"/>
              <a:gd name="connsiteX63" fmla="*/ 6337636 w 11584247"/>
              <a:gd name="connsiteY63" fmla="*/ 651977 h 851161"/>
              <a:gd name="connsiteX64" fmla="*/ 6268828 w 11584247"/>
              <a:gd name="connsiteY64" fmla="*/ 622080 h 851161"/>
              <a:gd name="connsiteX65" fmla="*/ 6241133 w 11584247"/>
              <a:gd name="connsiteY65" fmla="*/ 637096 h 851161"/>
              <a:gd name="connsiteX66" fmla="*/ 6236372 w 11584247"/>
              <a:gd name="connsiteY66" fmla="*/ 640150 h 851161"/>
              <a:gd name="connsiteX67" fmla="*/ 6217005 w 11584247"/>
              <a:gd name="connsiteY67" fmla="*/ 642256 h 851161"/>
              <a:gd name="connsiteX68" fmla="*/ 6211934 w 11584247"/>
              <a:gd name="connsiteY68" fmla="*/ 655497 h 851161"/>
              <a:gd name="connsiteX69" fmla="*/ 6183064 w 11584247"/>
              <a:gd name="connsiteY69" fmla="*/ 667728 h 851161"/>
              <a:gd name="connsiteX70" fmla="*/ 6147308 w 11584247"/>
              <a:gd name="connsiteY70" fmla="*/ 668073 h 851161"/>
              <a:gd name="connsiteX71" fmla="*/ 5977154 w 11584247"/>
              <a:gd name="connsiteY71" fmla="*/ 655579 h 851161"/>
              <a:gd name="connsiteX72" fmla="*/ 5875486 w 11584247"/>
              <a:gd name="connsiteY72" fmla="*/ 656164 h 851161"/>
              <a:gd name="connsiteX73" fmla="*/ 5837074 w 11584247"/>
              <a:gd name="connsiteY73" fmla="*/ 669047 h 851161"/>
              <a:gd name="connsiteX74" fmla="*/ 5783293 w 11584247"/>
              <a:gd name="connsiteY74" fmla="*/ 678526 h 851161"/>
              <a:gd name="connsiteX75" fmla="*/ 5673851 w 11584247"/>
              <a:gd name="connsiteY75" fmla="*/ 675677 h 851161"/>
              <a:gd name="connsiteX76" fmla="*/ 5467137 w 11584247"/>
              <a:gd name="connsiteY76" fmla="*/ 683142 h 851161"/>
              <a:gd name="connsiteX77" fmla="*/ 5459069 w 11584247"/>
              <a:gd name="connsiteY77" fmla="*/ 641319 h 851161"/>
              <a:gd name="connsiteX78" fmla="*/ 5365377 w 11584247"/>
              <a:gd name="connsiteY78" fmla="*/ 639724 h 851161"/>
              <a:gd name="connsiteX79" fmla="*/ 5168758 w 11584247"/>
              <a:gd name="connsiteY79" fmla="*/ 620360 h 851161"/>
              <a:gd name="connsiteX80" fmla="*/ 5043093 w 11584247"/>
              <a:gd name="connsiteY80" fmla="*/ 619043 h 851161"/>
              <a:gd name="connsiteX81" fmla="*/ 4998604 w 11584247"/>
              <a:gd name="connsiteY81" fmla="*/ 629087 h 851161"/>
              <a:gd name="connsiteX82" fmla="*/ 4924058 w 11584247"/>
              <a:gd name="connsiteY82" fmla="*/ 645263 h 851161"/>
              <a:gd name="connsiteX83" fmla="*/ 4868616 w 11584247"/>
              <a:gd name="connsiteY83" fmla="*/ 683240 h 851161"/>
              <a:gd name="connsiteX84" fmla="*/ 4806175 w 11584247"/>
              <a:gd name="connsiteY84" fmla="*/ 686507 h 851161"/>
              <a:gd name="connsiteX85" fmla="*/ 4791312 w 11584247"/>
              <a:gd name="connsiteY85" fmla="*/ 653788 h 851161"/>
              <a:gd name="connsiteX86" fmla="*/ 4724634 w 11584247"/>
              <a:gd name="connsiteY86" fmla="*/ 668150 h 851161"/>
              <a:gd name="connsiteX87" fmla="*/ 4623526 w 11584247"/>
              <a:gd name="connsiteY87" fmla="*/ 693607 h 851161"/>
              <a:gd name="connsiteX88" fmla="*/ 4565119 w 11584247"/>
              <a:gd name="connsiteY88" fmla="*/ 699644 h 851161"/>
              <a:gd name="connsiteX89" fmla="*/ 4405682 w 11584247"/>
              <a:gd name="connsiteY89" fmla="*/ 725524 h 851161"/>
              <a:gd name="connsiteX90" fmla="*/ 4238717 w 11584247"/>
              <a:gd name="connsiteY90" fmla="*/ 780637 h 851161"/>
              <a:gd name="connsiteX91" fmla="*/ 4020693 w 11584247"/>
              <a:gd name="connsiteY91" fmla="*/ 841422 h 851161"/>
              <a:gd name="connsiteX92" fmla="*/ 3998789 w 11584247"/>
              <a:gd name="connsiteY92" fmla="*/ 851161 h 851161"/>
              <a:gd name="connsiteX93" fmla="*/ 3968135 w 11584247"/>
              <a:gd name="connsiteY93" fmla="*/ 845925 h 851161"/>
              <a:gd name="connsiteX94" fmla="*/ 3845234 w 11584247"/>
              <a:gd name="connsiteY94" fmla="*/ 823068 h 851161"/>
              <a:gd name="connsiteX95" fmla="*/ 3748200 w 11584247"/>
              <a:gd name="connsiteY95" fmla="*/ 788335 h 851161"/>
              <a:gd name="connsiteX96" fmla="*/ 3665369 w 11584247"/>
              <a:gd name="connsiteY96" fmla="*/ 785906 h 851161"/>
              <a:gd name="connsiteX97" fmla="*/ 3434444 w 11584247"/>
              <a:gd name="connsiteY97" fmla="*/ 760907 h 851161"/>
              <a:gd name="connsiteX98" fmla="*/ 3298790 w 11584247"/>
              <a:gd name="connsiteY98" fmla="*/ 755716 h 851161"/>
              <a:gd name="connsiteX99" fmla="*/ 3044242 w 11584247"/>
              <a:gd name="connsiteY99" fmla="*/ 738181 h 851161"/>
              <a:gd name="connsiteX100" fmla="*/ 2975529 w 11584247"/>
              <a:gd name="connsiteY100" fmla="*/ 720730 h 851161"/>
              <a:gd name="connsiteX101" fmla="*/ 2868812 w 11584247"/>
              <a:gd name="connsiteY101" fmla="*/ 709829 h 851161"/>
              <a:gd name="connsiteX102" fmla="*/ 2836257 w 11584247"/>
              <a:gd name="connsiteY102" fmla="*/ 703641 h 851161"/>
              <a:gd name="connsiteX103" fmla="*/ 2504472 w 11584247"/>
              <a:gd name="connsiteY103" fmla="*/ 654196 h 851161"/>
              <a:gd name="connsiteX104" fmla="*/ 2323450 w 11584247"/>
              <a:gd name="connsiteY104" fmla="*/ 692063 h 851161"/>
              <a:gd name="connsiteX105" fmla="*/ 2047386 w 11584247"/>
              <a:gd name="connsiteY105" fmla="*/ 669854 h 851161"/>
              <a:gd name="connsiteX106" fmla="*/ 2014871 w 11584247"/>
              <a:gd name="connsiteY106" fmla="*/ 671556 h 851161"/>
              <a:gd name="connsiteX107" fmla="*/ 1961527 w 11584247"/>
              <a:gd name="connsiteY107" fmla="*/ 678730 h 851161"/>
              <a:gd name="connsiteX108" fmla="*/ 1878931 w 11584247"/>
              <a:gd name="connsiteY108" fmla="*/ 661482 h 851161"/>
              <a:gd name="connsiteX109" fmla="*/ 1713886 w 11584247"/>
              <a:gd name="connsiteY109" fmla="*/ 668713 h 851161"/>
              <a:gd name="connsiteX110" fmla="*/ 1434049 w 11584247"/>
              <a:gd name="connsiteY110" fmla="*/ 595668 h 851161"/>
              <a:gd name="connsiteX111" fmla="*/ 1177354 w 11584247"/>
              <a:gd name="connsiteY111" fmla="*/ 614359 h 851161"/>
              <a:gd name="connsiteX112" fmla="*/ 1088947 w 11584247"/>
              <a:gd name="connsiteY112" fmla="*/ 617056 h 851161"/>
              <a:gd name="connsiteX113" fmla="*/ 998946 w 11584247"/>
              <a:gd name="connsiteY113" fmla="*/ 688407 h 851161"/>
              <a:gd name="connsiteX114" fmla="*/ 775514 w 11584247"/>
              <a:gd name="connsiteY114" fmla="*/ 737451 h 851161"/>
              <a:gd name="connsiteX115" fmla="*/ 603494 w 11584247"/>
              <a:gd name="connsiteY115" fmla="*/ 710500 h 851161"/>
              <a:gd name="connsiteX116" fmla="*/ 564233 w 11584247"/>
              <a:gd name="connsiteY116" fmla="*/ 721324 h 851161"/>
              <a:gd name="connsiteX117" fmla="*/ 511527 w 11584247"/>
              <a:gd name="connsiteY117" fmla="*/ 744248 h 851161"/>
              <a:gd name="connsiteX118" fmla="*/ 337049 w 11584247"/>
              <a:gd name="connsiteY118" fmla="*/ 755307 h 851161"/>
              <a:gd name="connsiteX119" fmla="*/ 218766 w 11584247"/>
              <a:gd name="connsiteY119" fmla="*/ 732207 h 851161"/>
              <a:gd name="connsiteX120" fmla="*/ 104041 w 11584247"/>
              <a:gd name="connsiteY120" fmla="*/ 738210 h 851161"/>
              <a:gd name="connsiteX121" fmla="*/ 15455 w 11584247"/>
              <a:gd name="connsiteY121" fmla="*/ 751614 h 851161"/>
              <a:gd name="connsiteX122" fmla="*/ 0 w 11584247"/>
              <a:gd name="connsiteY122" fmla="*/ 741620 h 851161"/>
              <a:gd name="connsiteX123" fmla="*/ 0 w 11584247"/>
              <a:gd name="connsiteY123"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83439 w 11584247"/>
              <a:gd name="connsiteY36" fmla="*/ 626299 h 851161"/>
              <a:gd name="connsiteX37" fmla="*/ 7721280 w 11584247"/>
              <a:gd name="connsiteY37" fmla="*/ 690417 h 851161"/>
              <a:gd name="connsiteX38" fmla="*/ 7713345 w 11584247"/>
              <a:gd name="connsiteY38" fmla="*/ 693363 h 851161"/>
              <a:gd name="connsiteX39" fmla="*/ 7691368 w 11584247"/>
              <a:gd name="connsiteY39" fmla="*/ 691272 h 851161"/>
              <a:gd name="connsiteX40" fmla="*/ 7683053 w 11584247"/>
              <a:gd name="connsiteY40" fmla="*/ 688814 h 851161"/>
              <a:gd name="connsiteX41" fmla="*/ 7670993 w 11584247"/>
              <a:gd name="connsiteY41" fmla="*/ 688775 h 851161"/>
              <a:gd name="connsiteX42" fmla="*/ 7670712 w 11584247"/>
              <a:gd name="connsiteY42" fmla="*/ 689306 h 851161"/>
              <a:gd name="connsiteX43" fmla="*/ 7659383 w 11584247"/>
              <a:gd name="connsiteY43" fmla="*/ 688227 h 851161"/>
              <a:gd name="connsiteX44" fmla="*/ 7603754 w 11584247"/>
              <a:gd name="connsiteY44" fmla="*/ 676226 h 851161"/>
              <a:gd name="connsiteX45" fmla="*/ 7532285 w 11584247"/>
              <a:gd name="connsiteY45" fmla="*/ 726440 h 851161"/>
              <a:gd name="connsiteX46" fmla="*/ 7502351 w 11584247"/>
              <a:gd name="connsiteY46" fmla="*/ 735020 h 851161"/>
              <a:gd name="connsiteX47" fmla="*/ 7486452 w 11584247"/>
              <a:gd name="connsiteY47" fmla="*/ 742445 h 851161"/>
              <a:gd name="connsiteX48" fmla="*/ 7485519 w 11584247"/>
              <a:gd name="connsiteY48" fmla="*/ 744742 h 851161"/>
              <a:gd name="connsiteX49" fmla="*/ 7432183 w 11584247"/>
              <a:gd name="connsiteY49" fmla="*/ 732969 h 851161"/>
              <a:gd name="connsiteX50" fmla="*/ 7425231 w 11584247"/>
              <a:gd name="connsiteY50" fmla="*/ 735688 h 851161"/>
              <a:gd name="connsiteX51" fmla="*/ 7390298 w 11584247"/>
              <a:gd name="connsiteY51" fmla="*/ 722535 h 851161"/>
              <a:gd name="connsiteX52" fmla="*/ 7372339 w 11584247"/>
              <a:gd name="connsiteY52" fmla="*/ 718662 h 851161"/>
              <a:gd name="connsiteX53" fmla="*/ 7367083 w 11584247"/>
              <a:gd name="connsiteY53" fmla="*/ 711540 h 851161"/>
              <a:gd name="connsiteX54" fmla="*/ 7340667 w 11584247"/>
              <a:gd name="connsiteY54" fmla="*/ 708883 h 851161"/>
              <a:gd name="connsiteX55" fmla="*/ 7337703 w 11584247"/>
              <a:gd name="connsiteY55" fmla="*/ 710851 h 851161"/>
              <a:gd name="connsiteX56" fmla="*/ 7315659 w 11584247"/>
              <a:gd name="connsiteY56" fmla="*/ 700203 h 851161"/>
              <a:gd name="connsiteX57" fmla="*/ 7296872 w 11584247"/>
              <a:gd name="connsiteY57" fmla="*/ 681057 h 851161"/>
              <a:gd name="connsiteX58" fmla="*/ 7073219 w 11584247"/>
              <a:gd name="connsiteY58" fmla="*/ 690480 h 851161"/>
              <a:gd name="connsiteX59" fmla="*/ 6877450 w 11584247"/>
              <a:gd name="connsiteY59" fmla="*/ 609704 h 851161"/>
              <a:gd name="connsiteX60" fmla="*/ 6756132 w 11584247"/>
              <a:gd name="connsiteY60" fmla="*/ 617104 h 851161"/>
              <a:gd name="connsiteX61" fmla="*/ 6414326 w 11584247"/>
              <a:gd name="connsiteY61" fmla="*/ 637792 h 851161"/>
              <a:gd name="connsiteX62" fmla="*/ 6337636 w 11584247"/>
              <a:gd name="connsiteY62" fmla="*/ 651977 h 851161"/>
              <a:gd name="connsiteX63" fmla="*/ 6268828 w 11584247"/>
              <a:gd name="connsiteY63" fmla="*/ 622080 h 851161"/>
              <a:gd name="connsiteX64" fmla="*/ 6241133 w 11584247"/>
              <a:gd name="connsiteY64" fmla="*/ 637096 h 851161"/>
              <a:gd name="connsiteX65" fmla="*/ 6236372 w 11584247"/>
              <a:gd name="connsiteY65" fmla="*/ 640150 h 851161"/>
              <a:gd name="connsiteX66" fmla="*/ 6217005 w 11584247"/>
              <a:gd name="connsiteY66" fmla="*/ 642256 h 851161"/>
              <a:gd name="connsiteX67" fmla="*/ 6211934 w 11584247"/>
              <a:gd name="connsiteY67" fmla="*/ 655497 h 851161"/>
              <a:gd name="connsiteX68" fmla="*/ 6183064 w 11584247"/>
              <a:gd name="connsiteY68" fmla="*/ 667728 h 851161"/>
              <a:gd name="connsiteX69" fmla="*/ 6147308 w 11584247"/>
              <a:gd name="connsiteY69" fmla="*/ 668073 h 851161"/>
              <a:gd name="connsiteX70" fmla="*/ 5977154 w 11584247"/>
              <a:gd name="connsiteY70" fmla="*/ 655579 h 851161"/>
              <a:gd name="connsiteX71" fmla="*/ 5875486 w 11584247"/>
              <a:gd name="connsiteY71" fmla="*/ 656164 h 851161"/>
              <a:gd name="connsiteX72" fmla="*/ 5837074 w 11584247"/>
              <a:gd name="connsiteY72" fmla="*/ 669047 h 851161"/>
              <a:gd name="connsiteX73" fmla="*/ 5783293 w 11584247"/>
              <a:gd name="connsiteY73" fmla="*/ 678526 h 851161"/>
              <a:gd name="connsiteX74" fmla="*/ 5673851 w 11584247"/>
              <a:gd name="connsiteY74" fmla="*/ 675677 h 851161"/>
              <a:gd name="connsiteX75" fmla="*/ 5467137 w 11584247"/>
              <a:gd name="connsiteY75" fmla="*/ 683142 h 851161"/>
              <a:gd name="connsiteX76" fmla="*/ 5459069 w 11584247"/>
              <a:gd name="connsiteY76" fmla="*/ 641319 h 851161"/>
              <a:gd name="connsiteX77" fmla="*/ 5365377 w 11584247"/>
              <a:gd name="connsiteY77" fmla="*/ 639724 h 851161"/>
              <a:gd name="connsiteX78" fmla="*/ 5168758 w 11584247"/>
              <a:gd name="connsiteY78" fmla="*/ 620360 h 851161"/>
              <a:gd name="connsiteX79" fmla="*/ 5043093 w 11584247"/>
              <a:gd name="connsiteY79" fmla="*/ 619043 h 851161"/>
              <a:gd name="connsiteX80" fmla="*/ 4998604 w 11584247"/>
              <a:gd name="connsiteY80" fmla="*/ 629087 h 851161"/>
              <a:gd name="connsiteX81" fmla="*/ 4924058 w 11584247"/>
              <a:gd name="connsiteY81" fmla="*/ 645263 h 851161"/>
              <a:gd name="connsiteX82" fmla="*/ 4868616 w 11584247"/>
              <a:gd name="connsiteY82" fmla="*/ 683240 h 851161"/>
              <a:gd name="connsiteX83" fmla="*/ 4806175 w 11584247"/>
              <a:gd name="connsiteY83" fmla="*/ 686507 h 851161"/>
              <a:gd name="connsiteX84" fmla="*/ 4791312 w 11584247"/>
              <a:gd name="connsiteY84" fmla="*/ 653788 h 851161"/>
              <a:gd name="connsiteX85" fmla="*/ 4724634 w 11584247"/>
              <a:gd name="connsiteY85" fmla="*/ 668150 h 851161"/>
              <a:gd name="connsiteX86" fmla="*/ 4623526 w 11584247"/>
              <a:gd name="connsiteY86" fmla="*/ 693607 h 851161"/>
              <a:gd name="connsiteX87" fmla="*/ 4565119 w 11584247"/>
              <a:gd name="connsiteY87" fmla="*/ 699644 h 851161"/>
              <a:gd name="connsiteX88" fmla="*/ 4405682 w 11584247"/>
              <a:gd name="connsiteY88" fmla="*/ 725524 h 851161"/>
              <a:gd name="connsiteX89" fmla="*/ 4238717 w 11584247"/>
              <a:gd name="connsiteY89" fmla="*/ 780637 h 851161"/>
              <a:gd name="connsiteX90" fmla="*/ 4020693 w 11584247"/>
              <a:gd name="connsiteY90" fmla="*/ 841422 h 851161"/>
              <a:gd name="connsiteX91" fmla="*/ 3998789 w 11584247"/>
              <a:gd name="connsiteY91" fmla="*/ 851161 h 851161"/>
              <a:gd name="connsiteX92" fmla="*/ 3968135 w 11584247"/>
              <a:gd name="connsiteY92" fmla="*/ 845925 h 851161"/>
              <a:gd name="connsiteX93" fmla="*/ 3845234 w 11584247"/>
              <a:gd name="connsiteY93" fmla="*/ 823068 h 851161"/>
              <a:gd name="connsiteX94" fmla="*/ 3748200 w 11584247"/>
              <a:gd name="connsiteY94" fmla="*/ 788335 h 851161"/>
              <a:gd name="connsiteX95" fmla="*/ 3665369 w 11584247"/>
              <a:gd name="connsiteY95" fmla="*/ 785906 h 851161"/>
              <a:gd name="connsiteX96" fmla="*/ 3434444 w 11584247"/>
              <a:gd name="connsiteY96" fmla="*/ 760907 h 851161"/>
              <a:gd name="connsiteX97" fmla="*/ 3298790 w 11584247"/>
              <a:gd name="connsiteY97" fmla="*/ 755716 h 851161"/>
              <a:gd name="connsiteX98" fmla="*/ 3044242 w 11584247"/>
              <a:gd name="connsiteY98" fmla="*/ 738181 h 851161"/>
              <a:gd name="connsiteX99" fmla="*/ 2975529 w 11584247"/>
              <a:gd name="connsiteY99" fmla="*/ 720730 h 851161"/>
              <a:gd name="connsiteX100" fmla="*/ 2868812 w 11584247"/>
              <a:gd name="connsiteY100" fmla="*/ 709829 h 851161"/>
              <a:gd name="connsiteX101" fmla="*/ 2836257 w 11584247"/>
              <a:gd name="connsiteY101" fmla="*/ 703641 h 851161"/>
              <a:gd name="connsiteX102" fmla="*/ 2504472 w 11584247"/>
              <a:gd name="connsiteY102" fmla="*/ 654196 h 851161"/>
              <a:gd name="connsiteX103" fmla="*/ 2323450 w 11584247"/>
              <a:gd name="connsiteY103" fmla="*/ 692063 h 851161"/>
              <a:gd name="connsiteX104" fmla="*/ 2047386 w 11584247"/>
              <a:gd name="connsiteY104" fmla="*/ 669854 h 851161"/>
              <a:gd name="connsiteX105" fmla="*/ 2014871 w 11584247"/>
              <a:gd name="connsiteY105" fmla="*/ 671556 h 851161"/>
              <a:gd name="connsiteX106" fmla="*/ 1961527 w 11584247"/>
              <a:gd name="connsiteY106" fmla="*/ 678730 h 851161"/>
              <a:gd name="connsiteX107" fmla="*/ 1878931 w 11584247"/>
              <a:gd name="connsiteY107" fmla="*/ 661482 h 851161"/>
              <a:gd name="connsiteX108" fmla="*/ 1713886 w 11584247"/>
              <a:gd name="connsiteY108" fmla="*/ 668713 h 851161"/>
              <a:gd name="connsiteX109" fmla="*/ 1434049 w 11584247"/>
              <a:gd name="connsiteY109" fmla="*/ 595668 h 851161"/>
              <a:gd name="connsiteX110" fmla="*/ 1177354 w 11584247"/>
              <a:gd name="connsiteY110" fmla="*/ 614359 h 851161"/>
              <a:gd name="connsiteX111" fmla="*/ 1088947 w 11584247"/>
              <a:gd name="connsiteY111" fmla="*/ 617056 h 851161"/>
              <a:gd name="connsiteX112" fmla="*/ 998946 w 11584247"/>
              <a:gd name="connsiteY112" fmla="*/ 688407 h 851161"/>
              <a:gd name="connsiteX113" fmla="*/ 775514 w 11584247"/>
              <a:gd name="connsiteY113" fmla="*/ 737451 h 851161"/>
              <a:gd name="connsiteX114" fmla="*/ 603494 w 11584247"/>
              <a:gd name="connsiteY114" fmla="*/ 710500 h 851161"/>
              <a:gd name="connsiteX115" fmla="*/ 564233 w 11584247"/>
              <a:gd name="connsiteY115" fmla="*/ 721324 h 851161"/>
              <a:gd name="connsiteX116" fmla="*/ 511527 w 11584247"/>
              <a:gd name="connsiteY116" fmla="*/ 744248 h 851161"/>
              <a:gd name="connsiteX117" fmla="*/ 337049 w 11584247"/>
              <a:gd name="connsiteY117" fmla="*/ 755307 h 851161"/>
              <a:gd name="connsiteX118" fmla="*/ 218766 w 11584247"/>
              <a:gd name="connsiteY118" fmla="*/ 732207 h 851161"/>
              <a:gd name="connsiteX119" fmla="*/ 104041 w 11584247"/>
              <a:gd name="connsiteY119" fmla="*/ 738210 h 851161"/>
              <a:gd name="connsiteX120" fmla="*/ 15455 w 11584247"/>
              <a:gd name="connsiteY120" fmla="*/ 751614 h 851161"/>
              <a:gd name="connsiteX121" fmla="*/ 0 w 11584247"/>
              <a:gd name="connsiteY121" fmla="*/ 741620 h 851161"/>
              <a:gd name="connsiteX122" fmla="*/ 0 w 11584247"/>
              <a:gd name="connsiteY122"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83439 w 11584247"/>
              <a:gd name="connsiteY36" fmla="*/ 626299 h 851161"/>
              <a:gd name="connsiteX37" fmla="*/ 7721280 w 11584247"/>
              <a:gd name="connsiteY37" fmla="*/ 690417 h 851161"/>
              <a:gd name="connsiteX38" fmla="*/ 7713345 w 11584247"/>
              <a:gd name="connsiteY38" fmla="*/ 693363 h 851161"/>
              <a:gd name="connsiteX39" fmla="*/ 7691368 w 11584247"/>
              <a:gd name="connsiteY39" fmla="*/ 691272 h 851161"/>
              <a:gd name="connsiteX40" fmla="*/ 7683053 w 11584247"/>
              <a:gd name="connsiteY40" fmla="*/ 688814 h 851161"/>
              <a:gd name="connsiteX41" fmla="*/ 7670993 w 11584247"/>
              <a:gd name="connsiteY41" fmla="*/ 688775 h 851161"/>
              <a:gd name="connsiteX42" fmla="*/ 7670712 w 11584247"/>
              <a:gd name="connsiteY42" fmla="*/ 689306 h 851161"/>
              <a:gd name="connsiteX43" fmla="*/ 7659383 w 11584247"/>
              <a:gd name="connsiteY43" fmla="*/ 688227 h 851161"/>
              <a:gd name="connsiteX44" fmla="*/ 7603754 w 11584247"/>
              <a:gd name="connsiteY44" fmla="*/ 676226 h 851161"/>
              <a:gd name="connsiteX45" fmla="*/ 7532285 w 11584247"/>
              <a:gd name="connsiteY45" fmla="*/ 726440 h 851161"/>
              <a:gd name="connsiteX46" fmla="*/ 7502351 w 11584247"/>
              <a:gd name="connsiteY46" fmla="*/ 735020 h 851161"/>
              <a:gd name="connsiteX47" fmla="*/ 7486452 w 11584247"/>
              <a:gd name="connsiteY47" fmla="*/ 742445 h 851161"/>
              <a:gd name="connsiteX48" fmla="*/ 7432183 w 11584247"/>
              <a:gd name="connsiteY48" fmla="*/ 732969 h 851161"/>
              <a:gd name="connsiteX49" fmla="*/ 7425231 w 11584247"/>
              <a:gd name="connsiteY49" fmla="*/ 735688 h 851161"/>
              <a:gd name="connsiteX50" fmla="*/ 7390298 w 11584247"/>
              <a:gd name="connsiteY50" fmla="*/ 722535 h 851161"/>
              <a:gd name="connsiteX51" fmla="*/ 7372339 w 11584247"/>
              <a:gd name="connsiteY51" fmla="*/ 718662 h 851161"/>
              <a:gd name="connsiteX52" fmla="*/ 7367083 w 11584247"/>
              <a:gd name="connsiteY52" fmla="*/ 711540 h 851161"/>
              <a:gd name="connsiteX53" fmla="*/ 7340667 w 11584247"/>
              <a:gd name="connsiteY53" fmla="*/ 708883 h 851161"/>
              <a:gd name="connsiteX54" fmla="*/ 7337703 w 11584247"/>
              <a:gd name="connsiteY54" fmla="*/ 710851 h 851161"/>
              <a:gd name="connsiteX55" fmla="*/ 7315659 w 11584247"/>
              <a:gd name="connsiteY55" fmla="*/ 700203 h 851161"/>
              <a:gd name="connsiteX56" fmla="*/ 7296872 w 11584247"/>
              <a:gd name="connsiteY56" fmla="*/ 681057 h 851161"/>
              <a:gd name="connsiteX57" fmla="*/ 7073219 w 11584247"/>
              <a:gd name="connsiteY57" fmla="*/ 690480 h 851161"/>
              <a:gd name="connsiteX58" fmla="*/ 6877450 w 11584247"/>
              <a:gd name="connsiteY58" fmla="*/ 609704 h 851161"/>
              <a:gd name="connsiteX59" fmla="*/ 6756132 w 11584247"/>
              <a:gd name="connsiteY59" fmla="*/ 617104 h 851161"/>
              <a:gd name="connsiteX60" fmla="*/ 6414326 w 11584247"/>
              <a:gd name="connsiteY60" fmla="*/ 637792 h 851161"/>
              <a:gd name="connsiteX61" fmla="*/ 6337636 w 11584247"/>
              <a:gd name="connsiteY61" fmla="*/ 651977 h 851161"/>
              <a:gd name="connsiteX62" fmla="*/ 6268828 w 11584247"/>
              <a:gd name="connsiteY62" fmla="*/ 622080 h 851161"/>
              <a:gd name="connsiteX63" fmla="*/ 6241133 w 11584247"/>
              <a:gd name="connsiteY63" fmla="*/ 637096 h 851161"/>
              <a:gd name="connsiteX64" fmla="*/ 6236372 w 11584247"/>
              <a:gd name="connsiteY64" fmla="*/ 640150 h 851161"/>
              <a:gd name="connsiteX65" fmla="*/ 6217005 w 11584247"/>
              <a:gd name="connsiteY65" fmla="*/ 642256 h 851161"/>
              <a:gd name="connsiteX66" fmla="*/ 6211934 w 11584247"/>
              <a:gd name="connsiteY66" fmla="*/ 655497 h 851161"/>
              <a:gd name="connsiteX67" fmla="*/ 6183064 w 11584247"/>
              <a:gd name="connsiteY67" fmla="*/ 667728 h 851161"/>
              <a:gd name="connsiteX68" fmla="*/ 6147308 w 11584247"/>
              <a:gd name="connsiteY68" fmla="*/ 668073 h 851161"/>
              <a:gd name="connsiteX69" fmla="*/ 5977154 w 11584247"/>
              <a:gd name="connsiteY69" fmla="*/ 655579 h 851161"/>
              <a:gd name="connsiteX70" fmla="*/ 5875486 w 11584247"/>
              <a:gd name="connsiteY70" fmla="*/ 656164 h 851161"/>
              <a:gd name="connsiteX71" fmla="*/ 5837074 w 11584247"/>
              <a:gd name="connsiteY71" fmla="*/ 669047 h 851161"/>
              <a:gd name="connsiteX72" fmla="*/ 5783293 w 11584247"/>
              <a:gd name="connsiteY72" fmla="*/ 678526 h 851161"/>
              <a:gd name="connsiteX73" fmla="*/ 5673851 w 11584247"/>
              <a:gd name="connsiteY73" fmla="*/ 675677 h 851161"/>
              <a:gd name="connsiteX74" fmla="*/ 5467137 w 11584247"/>
              <a:gd name="connsiteY74" fmla="*/ 683142 h 851161"/>
              <a:gd name="connsiteX75" fmla="*/ 5459069 w 11584247"/>
              <a:gd name="connsiteY75" fmla="*/ 641319 h 851161"/>
              <a:gd name="connsiteX76" fmla="*/ 5365377 w 11584247"/>
              <a:gd name="connsiteY76" fmla="*/ 639724 h 851161"/>
              <a:gd name="connsiteX77" fmla="*/ 5168758 w 11584247"/>
              <a:gd name="connsiteY77" fmla="*/ 620360 h 851161"/>
              <a:gd name="connsiteX78" fmla="*/ 5043093 w 11584247"/>
              <a:gd name="connsiteY78" fmla="*/ 619043 h 851161"/>
              <a:gd name="connsiteX79" fmla="*/ 4998604 w 11584247"/>
              <a:gd name="connsiteY79" fmla="*/ 629087 h 851161"/>
              <a:gd name="connsiteX80" fmla="*/ 4924058 w 11584247"/>
              <a:gd name="connsiteY80" fmla="*/ 645263 h 851161"/>
              <a:gd name="connsiteX81" fmla="*/ 4868616 w 11584247"/>
              <a:gd name="connsiteY81" fmla="*/ 683240 h 851161"/>
              <a:gd name="connsiteX82" fmla="*/ 4806175 w 11584247"/>
              <a:gd name="connsiteY82" fmla="*/ 686507 h 851161"/>
              <a:gd name="connsiteX83" fmla="*/ 4791312 w 11584247"/>
              <a:gd name="connsiteY83" fmla="*/ 653788 h 851161"/>
              <a:gd name="connsiteX84" fmla="*/ 4724634 w 11584247"/>
              <a:gd name="connsiteY84" fmla="*/ 668150 h 851161"/>
              <a:gd name="connsiteX85" fmla="*/ 4623526 w 11584247"/>
              <a:gd name="connsiteY85" fmla="*/ 693607 h 851161"/>
              <a:gd name="connsiteX86" fmla="*/ 4565119 w 11584247"/>
              <a:gd name="connsiteY86" fmla="*/ 699644 h 851161"/>
              <a:gd name="connsiteX87" fmla="*/ 4405682 w 11584247"/>
              <a:gd name="connsiteY87" fmla="*/ 725524 h 851161"/>
              <a:gd name="connsiteX88" fmla="*/ 4238717 w 11584247"/>
              <a:gd name="connsiteY88" fmla="*/ 780637 h 851161"/>
              <a:gd name="connsiteX89" fmla="*/ 4020693 w 11584247"/>
              <a:gd name="connsiteY89" fmla="*/ 841422 h 851161"/>
              <a:gd name="connsiteX90" fmla="*/ 3998789 w 11584247"/>
              <a:gd name="connsiteY90" fmla="*/ 851161 h 851161"/>
              <a:gd name="connsiteX91" fmla="*/ 3968135 w 11584247"/>
              <a:gd name="connsiteY91" fmla="*/ 845925 h 851161"/>
              <a:gd name="connsiteX92" fmla="*/ 3845234 w 11584247"/>
              <a:gd name="connsiteY92" fmla="*/ 823068 h 851161"/>
              <a:gd name="connsiteX93" fmla="*/ 3748200 w 11584247"/>
              <a:gd name="connsiteY93" fmla="*/ 788335 h 851161"/>
              <a:gd name="connsiteX94" fmla="*/ 3665369 w 11584247"/>
              <a:gd name="connsiteY94" fmla="*/ 785906 h 851161"/>
              <a:gd name="connsiteX95" fmla="*/ 3434444 w 11584247"/>
              <a:gd name="connsiteY95" fmla="*/ 760907 h 851161"/>
              <a:gd name="connsiteX96" fmla="*/ 3298790 w 11584247"/>
              <a:gd name="connsiteY96" fmla="*/ 755716 h 851161"/>
              <a:gd name="connsiteX97" fmla="*/ 3044242 w 11584247"/>
              <a:gd name="connsiteY97" fmla="*/ 738181 h 851161"/>
              <a:gd name="connsiteX98" fmla="*/ 2975529 w 11584247"/>
              <a:gd name="connsiteY98" fmla="*/ 720730 h 851161"/>
              <a:gd name="connsiteX99" fmla="*/ 2868812 w 11584247"/>
              <a:gd name="connsiteY99" fmla="*/ 709829 h 851161"/>
              <a:gd name="connsiteX100" fmla="*/ 2836257 w 11584247"/>
              <a:gd name="connsiteY100" fmla="*/ 703641 h 851161"/>
              <a:gd name="connsiteX101" fmla="*/ 2504472 w 11584247"/>
              <a:gd name="connsiteY101" fmla="*/ 654196 h 851161"/>
              <a:gd name="connsiteX102" fmla="*/ 2323450 w 11584247"/>
              <a:gd name="connsiteY102" fmla="*/ 692063 h 851161"/>
              <a:gd name="connsiteX103" fmla="*/ 2047386 w 11584247"/>
              <a:gd name="connsiteY103" fmla="*/ 669854 h 851161"/>
              <a:gd name="connsiteX104" fmla="*/ 2014871 w 11584247"/>
              <a:gd name="connsiteY104" fmla="*/ 671556 h 851161"/>
              <a:gd name="connsiteX105" fmla="*/ 1961527 w 11584247"/>
              <a:gd name="connsiteY105" fmla="*/ 678730 h 851161"/>
              <a:gd name="connsiteX106" fmla="*/ 1878931 w 11584247"/>
              <a:gd name="connsiteY106" fmla="*/ 661482 h 851161"/>
              <a:gd name="connsiteX107" fmla="*/ 1713886 w 11584247"/>
              <a:gd name="connsiteY107" fmla="*/ 668713 h 851161"/>
              <a:gd name="connsiteX108" fmla="*/ 1434049 w 11584247"/>
              <a:gd name="connsiteY108" fmla="*/ 595668 h 851161"/>
              <a:gd name="connsiteX109" fmla="*/ 1177354 w 11584247"/>
              <a:gd name="connsiteY109" fmla="*/ 614359 h 851161"/>
              <a:gd name="connsiteX110" fmla="*/ 1088947 w 11584247"/>
              <a:gd name="connsiteY110" fmla="*/ 617056 h 851161"/>
              <a:gd name="connsiteX111" fmla="*/ 998946 w 11584247"/>
              <a:gd name="connsiteY111" fmla="*/ 688407 h 851161"/>
              <a:gd name="connsiteX112" fmla="*/ 775514 w 11584247"/>
              <a:gd name="connsiteY112" fmla="*/ 737451 h 851161"/>
              <a:gd name="connsiteX113" fmla="*/ 603494 w 11584247"/>
              <a:gd name="connsiteY113" fmla="*/ 710500 h 851161"/>
              <a:gd name="connsiteX114" fmla="*/ 564233 w 11584247"/>
              <a:gd name="connsiteY114" fmla="*/ 721324 h 851161"/>
              <a:gd name="connsiteX115" fmla="*/ 511527 w 11584247"/>
              <a:gd name="connsiteY115" fmla="*/ 744248 h 851161"/>
              <a:gd name="connsiteX116" fmla="*/ 337049 w 11584247"/>
              <a:gd name="connsiteY116" fmla="*/ 755307 h 851161"/>
              <a:gd name="connsiteX117" fmla="*/ 218766 w 11584247"/>
              <a:gd name="connsiteY117" fmla="*/ 732207 h 851161"/>
              <a:gd name="connsiteX118" fmla="*/ 104041 w 11584247"/>
              <a:gd name="connsiteY118" fmla="*/ 738210 h 851161"/>
              <a:gd name="connsiteX119" fmla="*/ 15455 w 11584247"/>
              <a:gd name="connsiteY119" fmla="*/ 751614 h 851161"/>
              <a:gd name="connsiteX120" fmla="*/ 0 w 11584247"/>
              <a:gd name="connsiteY120" fmla="*/ 741620 h 851161"/>
              <a:gd name="connsiteX121" fmla="*/ 0 w 11584247"/>
              <a:gd name="connsiteY121"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83439 w 11584247"/>
              <a:gd name="connsiteY36" fmla="*/ 626299 h 851161"/>
              <a:gd name="connsiteX37" fmla="*/ 7721280 w 11584247"/>
              <a:gd name="connsiteY37" fmla="*/ 690417 h 851161"/>
              <a:gd name="connsiteX38" fmla="*/ 7691368 w 11584247"/>
              <a:gd name="connsiteY38" fmla="*/ 691272 h 851161"/>
              <a:gd name="connsiteX39" fmla="*/ 7683053 w 11584247"/>
              <a:gd name="connsiteY39" fmla="*/ 688814 h 851161"/>
              <a:gd name="connsiteX40" fmla="*/ 7670993 w 11584247"/>
              <a:gd name="connsiteY40" fmla="*/ 688775 h 851161"/>
              <a:gd name="connsiteX41" fmla="*/ 7670712 w 11584247"/>
              <a:gd name="connsiteY41" fmla="*/ 689306 h 851161"/>
              <a:gd name="connsiteX42" fmla="*/ 7659383 w 11584247"/>
              <a:gd name="connsiteY42" fmla="*/ 688227 h 851161"/>
              <a:gd name="connsiteX43" fmla="*/ 7603754 w 11584247"/>
              <a:gd name="connsiteY43" fmla="*/ 676226 h 851161"/>
              <a:gd name="connsiteX44" fmla="*/ 7532285 w 11584247"/>
              <a:gd name="connsiteY44" fmla="*/ 726440 h 851161"/>
              <a:gd name="connsiteX45" fmla="*/ 7502351 w 11584247"/>
              <a:gd name="connsiteY45" fmla="*/ 735020 h 851161"/>
              <a:gd name="connsiteX46" fmla="*/ 7486452 w 11584247"/>
              <a:gd name="connsiteY46" fmla="*/ 742445 h 851161"/>
              <a:gd name="connsiteX47" fmla="*/ 7432183 w 11584247"/>
              <a:gd name="connsiteY47" fmla="*/ 732969 h 851161"/>
              <a:gd name="connsiteX48" fmla="*/ 7425231 w 11584247"/>
              <a:gd name="connsiteY48" fmla="*/ 735688 h 851161"/>
              <a:gd name="connsiteX49" fmla="*/ 7390298 w 11584247"/>
              <a:gd name="connsiteY49" fmla="*/ 722535 h 851161"/>
              <a:gd name="connsiteX50" fmla="*/ 7372339 w 11584247"/>
              <a:gd name="connsiteY50" fmla="*/ 718662 h 851161"/>
              <a:gd name="connsiteX51" fmla="*/ 7367083 w 11584247"/>
              <a:gd name="connsiteY51" fmla="*/ 711540 h 851161"/>
              <a:gd name="connsiteX52" fmla="*/ 7340667 w 11584247"/>
              <a:gd name="connsiteY52" fmla="*/ 708883 h 851161"/>
              <a:gd name="connsiteX53" fmla="*/ 7337703 w 11584247"/>
              <a:gd name="connsiteY53" fmla="*/ 710851 h 851161"/>
              <a:gd name="connsiteX54" fmla="*/ 7315659 w 11584247"/>
              <a:gd name="connsiteY54" fmla="*/ 700203 h 851161"/>
              <a:gd name="connsiteX55" fmla="*/ 7296872 w 11584247"/>
              <a:gd name="connsiteY55" fmla="*/ 681057 h 851161"/>
              <a:gd name="connsiteX56" fmla="*/ 7073219 w 11584247"/>
              <a:gd name="connsiteY56" fmla="*/ 690480 h 851161"/>
              <a:gd name="connsiteX57" fmla="*/ 6877450 w 11584247"/>
              <a:gd name="connsiteY57" fmla="*/ 609704 h 851161"/>
              <a:gd name="connsiteX58" fmla="*/ 6756132 w 11584247"/>
              <a:gd name="connsiteY58" fmla="*/ 617104 h 851161"/>
              <a:gd name="connsiteX59" fmla="*/ 6414326 w 11584247"/>
              <a:gd name="connsiteY59" fmla="*/ 637792 h 851161"/>
              <a:gd name="connsiteX60" fmla="*/ 6337636 w 11584247"/>
              <a:gd name="connsiteY60" fmla="*/ 651977 h 851161"/>
              <a:gd name="connsiteX61" fmla="*/ 6268828 w 11584247"/>
              <a:gd name="connsiteY61" fmla="*/ 622080 h 851161"/>
              <a:gd name="connsiteX62" fmla="*/ 6241133 w 11584247"/>
              <a:gd name="connsiteY62" fmla="*/ 637096 h 851161"/>
              <a:gd name="connsiteX63" fmla="*/ 6236372 w 11584247"/>
              <a:gd name="connsiteY63" fmla="*/ 640150 h 851161"/>
              <a:gd name="connsiteX64" fmla="*/ 6217005 w 11584247"/>
              <a:gd name="connsiteY64" fmla="*/ 642256 h 851161"/>
              <a:gd name="connsiteX65" fmla="*/ 6211934 w 11584247"/>
              <a:gd name="connsiteY65" fmla="*/ 655497 h 851161"/>
              <a:gd name="connsiteX66" fmla="*/ 6183064 w 11584247"/>
              <a:gd name="connsiteY66" fmla="*/ 667728 h 851161"/>
              <a:gd name="connsiteX67" fmla="*/ 6147308 w 11584247"/>
              <a:gd name="connsiteY67" fmla="*/ 668073 h 851161"/>
              <a:gd name="connsiteX68" fmla="*/ 5977154 w 11584247"/>
              <a:gd name="connsiteY68" fmla="*/ 655579 h 851161"/>
              <a:gd name="connsiteX69" fmla="*/ 5875486 w 11584247"/>
              <a:gd name="connsiteY69" fmla="*/ 656164 h 851161"/>
              <a:gd name="connsiteX70" fmla="*/ 5837074 w 11584247"/>
              <a:gd name="connsiteY70" fmla="*/ 669047 h 851161"/>
              <a:gd name="connsiteX71" fmla="*/ 5783293 w 11584247"/>
              <a:gd name="connsiteY71" fmla="*/ 678526 h 851161"/>
              <a:gd name="connsiteX72" fmla="*/ 5673851 w 11584247"/>
              <a:gd name="connsiteY72" fmla="*/ 675677 h 851161"/>
              <a:gd name="connsiteX73" fmla="*/ 5467137 w 11584247"/>
              <a:gd name="connsiteY73" fmla="*/ 683142 h 851161"/>
              <a:gd name="connsiteX74" fmla="*/ 5459069 w 11584247"/>
              <a:gd name="connsiteY74" fmla="*/ 641319 h 851161"/>
              <a:gd name="connsiteX75" fmla="*/ 5365377 w 11584247"/>
              <a:gd name="connsiteY75" fmla="*/ 639724 h 851161"/>
              <a:gd name="connsiteX76" fmla="*/ 5168758 w 11584247"/>
              <a:gd name="connsiteY76" fmla="*/ 620360 h 851161"/>
              <a:gd name="connsiteX77" fmla="*/ 5043093 w 11584247"/>
              <a:gd name="connsiteY77" fmla="*/ 619043 h 851161"/>
              <a:gd name="connsiteX78" fmla="*/ 4998604 w 11584247"/>
              <a:gd name="connsiteY78" fmla="*/ 629087 h 851161"/>
              <a:gd name="connsiteX79" fmla="*/ 4924058 w 11584247"/>
              <a:gd name="connsiteY79" fmla="*/ 645263 h 851161"/>
              <a:gd name="connsiteX80" fmla="*/ 4868616 w 11584247"/>
              <a:gd name="connsiteY80" fmla="*/ 683240 h 851161"/>
              <a:gd name="connsiteX81" fmla="*/ 4806175 w 11584247"/>
              <a:gd name="connsiteY81" fmla="*/ 686507 h 851161"/>
              <a:gd name="connsiteX82" fmla="*/ 4791312 w 11584247"/>
              <a:gd name="connsiteY82" fmla="*/ 653788 h 851161"/>
              <a:gd name="connsiteX83" fmla="*/ 4724634 w 11584247"/>
              <a:gd name="connsiteY83" fmla="*/ 668150 h 851161"/>
              <a:gd name="connsiteX84" fmla="*/ 4623526 w 11584247"/>
              <a:gd name="connsiteY84" fmla="*/ 693607 h 851161"/>
              <a:gd name="connsiteX85" fmla="*/ 4565119 w 11584247"/>
              <a:gd name="connsiteY85" fmla="*/ 699644 h 851161"/>
              <a:gd name="connsiteX86" fmla="*/ 4405682 w 11584247"/>
              <a:gd name="connsiteY86" fmla="*/ 725524 h 851161"/>
              <a:gd name="connsiteX87" fmla="*/ 4238717 w 11584247"/>
              <a:gd name="connsiteY87" fmla="*/ 780637 h 851161"/>
              <a:gd name="connsiteX88" fmla="*/ 4020693 w 11584247"/>
              <a:gd name="connsiteY88" fmla="*/ 841422 h 851161"/>
              <a:gd name="connsiteX89" fmla="*/ 3998789 w 11584247"/>
              <a:gd name="connsiteY89" fmla="*/ 851161 h 851161"/>
              <a:gd name="connsiteX90" fmla="*/ 3968135 w 11584247"/>
              <a:gd name="connsiteY90" fmla="*/ 845925 h 851161"/>
              <a:gd name="connsiteX91" fmla="*/ 3845234 w 11584247"/>
              <a:gd name="connsiteY91" fmla="*/ 823068 h 851161"/>
              <a:gd name="connsiteX92" fmla="*/ 3748200 w 11584247"/>
              <a:gd name="connsiteY92" fmla="*/ 788335 h 851161"/>
              <a:gd name="connsiteX93" fmla="*/ 3665369 w 11584247"/>
              <a:gd name="connsiteY93" fmla="*/ 785906 h 851161"/>
              <a:gd name="connsiteX94" fmla="*/ 3434444 w 11584247"/>
              <a:gd name="connsiteY94" fmla="*/ 760907 h 851161"/>
              <a:gd name="connsiteX95" fmla="*/ 3298790 w 11584247"/>
              <a:gd name="connsiteY95" fmla="*/ 755716 h 851161"/>
              <a:gd name="connsiteX96" fmla="*/ 3044242 w 11584247"/>
              <a:gd name="connsiteY96" fmla="*/ 738181 h 851161"/>
              <a:gd name="connsiteX97" fmla="*/ 2975529 w 11584247"/>
              <a:gd name="connsiteY97" fmla="*/ 720730 h 851161"/>
              <a:gd name="connsiteX98" fmla="*/ 2868812 w 11584247"/>
              <a:gd name="connsiteY98" fmla="*/ 709829 h 851161"/>
              <a:gd name="connsiteX99" fmla="*/ 2836257 w 11584247"/>
              <a:gd name="connsiteY99" fmla="*/ 703641 h 851161"/>
              <a:gd name="connsiteX100" fmla="*/ 2504472 w 11584247"/>
              <a:gd name="connsiteY100" fmla="*/ 654196 h 851161"/>
              <a:gd name="connsiteX101" fmla="*/ 2323450 w 11584247"/>
              <a:gd name="connsiteY101" fmla="*/ 692063 h 851161"/>
              <a:gd name="connsiteX102" fmla="*/ 2047386 w 11584247"/>
              <a:gd name="connsiteY102" fmla="*/ 669854 h 851161"/>
              <a:gd name="connsiteX103" fmla="*/ 2014871 w 11584247"/>
              <a:gd name="connsiteY103" fmla="*/ 671556 h 851161"/>
              <a:gd name="connsiteX104" fmla="*/ 1961527 w 11584247"/>
              <a:gd name="connsiteY104" fmla="*/ 678730 h 851161"/>
              <a:gd name="connsiteX105" fmla="*/ 1878931 w 11584247"/>
              <a:gd name="connsiteY105" fmla="*/ 661482 h 851161"/>
              <a:gd name="connsiteX106" fmla="*/ 1713886 w 11584247"/>
              <a:gd name="connsiteY106" fmla="*/ 668713 h 851161"/>
              <a:gd name="connsiteX107" fmla="*/ 1434049 w 11584247"/>
              <a:gd name="connsiteY107" fmla="*/ 595668 h 851161"/>
              <a:gd name="connsiteX108" fmla="*/ 1177354 w 11584247"/>
              <a:gd name="connsiteY108" fmla="*/ 614359 h 851161"/>
              <a:gd name="connsiteX109" fmla="*/ 1088947 w 11584247"/>
              <a:gd name="connsiteY109" fmla="*/ 617056 h 851161"/>
              <a:gd name="connsiteX110" fmla="*/ 998946 w 11584247"/>
              <a:gd name="connsiteY110" fmla="*/ 688407 h 851161"/>
              <a:gd name="connsiteX111" fmla="*/ 775514 w 11584247"/>
              <a:gd name="connsiteY111" fmla="*/ 737451 h 851161"/>
              <a:gd name="connsiteX112" fmla="*/ 603494 w 11584247"/>
              <a:gd name="connsiteY112" fmla="*/ 710500 h 851161"/>
              <a:gd name="connsiteX113" fmla="*/ 564233 w 11584247"/>
              <a:gd name="connsiteY113" fmla="*/ 721324 h 851161"/>
              <a:gd name="connsiteX114" fmla="*/ 511527 w 11584247"/>
              <a:gd name="connsiteY114" fmla="*/ 744248 h 851161"/>
              <a:gd name="connsiteX115" fmla="*/ 337049 w 11584247"/>
              <a:gd name="connsiteY115" fmla="*/ 755307 h 851161"/>
              <a:gd name="connsiteX116" fmla="*/ 218766 w 11584247"/>
              <a:gd name="connsiteY116" fmla="*/ 732207 h 851161"/>
              <a:gd name="connsiteX117" fmla="*/ 104041 w 11584247"/>
              <a:gd name="connsiteY117" fmla="*/ 738210 h 851161"/>
              <a:gd name="connsiteX118" fmla="*/ 15455 w 11584247"/>
              <a:gd name="connsiteY118" fmla="*/ 751614 h 851161"/>
              <a:gd name="connsiteX119" fmla="*/ 0 w 11584247"/>
              <a:gd name="connsiteY119" fmla="*/ 741620 h 851161"/>
              <a:gd name="connsiteX120" fmla="*/ 0 w 11584247"/>
              <a:gd name="connsiteY120"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96872 w 11584247"/>
              <a:gd name="connsiteY54" fmla="*/ 681057 h 851161"/>
              <a:gd name="connsiteX55" fmla="*/ 7073219 w 11584247"/>
              <a:gd name="connsiteY55" fmla="*/ 690480 h 851161"/>
              <a:gd name="connsiteX56" fmla="*/ 6877450 w 11584247"/>
              <a:gd name="connsiteY56" fmla="*/ 609704 h 851161"/>
              <a:gd name="connsiteX57" fmla="*/ 6756132 w 11584247"/>
              <a:gd name="connsiteY57" fmla="*/ 617104 h 851161"/>
              <a:gd name="connsiteX58" fmla="*/ 6414326 w 11584247"/>
              <a:gd name="connsiteY58" fmla="*/ 637792 h 851161"/>
              <a:gd name="connsiteX59" fmla="*/ 6337636 w 11584247"/>
              <a:gd name="connsiteY59" fmla="*/ 651977 h 851161"/>
              <a:gd name="connsiteX60" fmla="*/ 6268828 w 11584247"/>
              <a:gd name="connsiteY60" fmla="*/ 622080 h 851161"/>
              <a:gd name="connsiteX61" fmla="*/ 6241133 w 11584247"/>
              <a:gd name="connsiteY61" fmla="*/ 637096 h 851161"/>
              <a:gd name="connsiteX62" fmla="*/ 6236372 w 11584247"/>
              <a:gd name="connsiteY62" fmla="*/ 640150 h 851161"/>
              <a:gd name="connsiteX63" fmla="*/ 6217005 w 11584247"/>
              <a:gd name="connsiteY63" fmla="*/ 642256 h 851161"/>
              <a:gd name="connsiteX64" fmla="*/ 6211934 w 11584247"/>
              <a:gd name="connsiteY64" fmla="*/ 655497 h 851161"/>
              <a:gd name="connsiteX65" fmla="*/ 6183064 w 11584247"/>
              <a:gd name="connsiteY65" fmla="*/ 667728 h 851161"/>
              <a:gd name="connsiteX66" fmla="*/ 6147308 w 11584247"/>
              <a:gd name="connsiteY66" fmla="*/ 668073 h 851161"/>
              <a:gd name="connsiteX67" fmla="*/ 5977154 w 11584247"/>
              <a:gd name="connsiteY67" fmla="*/ 655579 h 851161"/>
              <a:gd name="connsiteX68" fmla="*/ 5875486 w 11584247"/>
              <a:gd name="connsiteY68" fmla="*/ 656164 h 851161"/>
              <a:gd name="connsiteX69" fmla="*/ 5837074 w 11584247"/>
              <a:gd name="connsiteY69" fmla="*/ 669047 h 851161"/>
              <a:gd name="connsiteX70" fmla="*/ 5783293 w 11584247"/>
              <a:gd name="connsiteY70" fmla="*/ 678526 h 851161"/>
              <a:gd name="connsiteX71" fmla="*/ 5673851 w 11584247"/>
              <a:gd name="connsiteY71" fmla="*/ 675677 h 851161"/>
              <a:gd name="connsiteX72" fmla="*/ 5467137 w 11584247"/>
              <a:gd name="connsiteY72" fmla="*/ 683142 h 851161"/>
              <a:gd name="connsiteX73" fmla="*/ 5459069 w 11584247"/>
              <a:gd name="connsiteY73" fmla="*/ 641319 h 851161"/>
              <a:gd name="connsiteX74" fmla="*/ 5365377 w 11584247"/>
              <a:gd name="connsiteY74" fmla="*/ 639724 h 851161"/>
              <a:gd name="connsiteX75" fmla="*/ 5168758 w 11584247"/>
              <a:gd name="connsiteY75" fmla="*/ 620360 h 851161"/>
              <a:gd name="connsiteX76" fmla="*/ 5043093 w 11584247"/>
              <a:gd name="connsiteY76" fmla="*/ 619043 h 851161"/>
              <a:gd name="connsiteX77" fmla="*/ 4998604 w 11584247"/>
              <a:gd name="connsiteY77" fmla="*/ 629087 h 851161"/>
              <a:gd name="connsiteX78" fmla="*/ 4924058 w 11584247"/>
              <a:gd name="connsiteY78" fmla="*/ 645263 h 851161"/>
              <a:gd name="connsiteX79" fmla="*/ 4868616 w 11584247"/>
              <a:gd name="connsiteY79" fmla="*/ 683240 h 851161"/>
              <a:gd name="connsiteX80" fmla="*/ 4806175 w 11584247"/>
              <a:gd name="connsiteY80" fmla="*/ 686507 h 851161"/>
              <a:gd name="connsiteX81" fmla="*/ 4791312 w 11584247"/>
              <a:gd name="connsiteY81" fmla="*/ 653788 h 851161"/>
              <a:gd name="connsiteX82" fmla="*/ 4724634 w 11584247"/>
              <a:gd name="connsiteY82" fmla="*/ 668150 h 851161"/>
              <a:gd name="connsiteX83" fmla="*/ 4623526 w 11584247"/>
              <a:gd name="connsiteY83" fmla="*/ 693607 h 851161"/>
              <a:gd name="connsiteX84" fmla="*/ 4565119 w 11584247"/>
              <a:gd name="connsiteY84" fmla="*/ 699644 h 851161"/>
              <a:gd name="connsiteX85" fmla="*/ 4405682 w 11584247"/>
              <a:gd name="connsiteY85" fmla="*/ 725524 h 851161"/>
              <a:gd name="connsiteX86" fmla="*/ 4238717 w 11584247"/>
              <a:gd name="connsiteY86" fmla="*/ 780637 h 851161"/>
              <a:gd name="connsiteX87" fmla="*/ 4020693 w 11584247"/>
              <a:gd name="connsiteY87" fmla="*/ 841422 h 851161"/>
              <a:gd name="connsiteX88" fmla="*/ 3998789 w 11584247"/>
              <a:gd name="connsiteY88" fmla="*/ 851161 h 851161"/>
              <a:gd name="connsiteX89" fmla="*/ 3968135 w 11584247"/>
              <a:gd name="connsiteY89" fmla="*/ 845925 h 851161"/>
              <a:gd name="connsiteX90" fmla="*/ 3845234 w 11584247"/>
              <a:gd name="connsiteY90" fmla="*/ 823068 h 851161"/>
              <a:gd name="connsiteX91" fmla="*/ 3748200 w 11584247"/>
              <a:gd name="connsiteY91" fmla="*/ 788335 h 851161"/>
              <a:gd name="connsiteX92" fmla="*/ 3665369 w 11584247"/>
              <a:gd name="connsiteY92" fmla="*/ 785906 h 851161"/>
              <a:gd name="connsiteX93" fmla="*/ 3434444 w 11584247"/>
              <a:gd name="connsiteY93" fmla="*/ 760907 h 851161"/>
              <a:gd name="connsiteX94" fmla="*/ 3298790 w 11584247"/>
              <a:gd name="connsiteY94" fmla="*/ 755716 h 851161"/>
              <a:gd name="connsiteX95" fmla="*/ 3044242 w 11584247"/>
              <a:gd name="connsiteY95" fmla="*/ 738181 h 851161"/>
              <a:gd name="connsiteX96" fmla="*/ 2975529 w 11584247"/>
              <a:gd name="connsiteY96" fmla="*/ 720730 h 851161"/>
              <a:gd name="connsiteX97" fmla="*/ 2868812 w 11584247"/>
              <a:gd name="connsiteY97" fmla="*/ 709829 h 851161"/>
              <a:gd name="connsiteX98" fmla="*/ 2836257 w 11584247"/>
              <a:gd name="connsiteY98" fmla="*/ 703641 h 851161"/>
              <a:gd name="connsiteX99" fmla="*/ 2504472 w 11584247"/>
              <a:gd name="connsiteY99" fmla="*/ 654196 h 851161"/>
              <a:gd name="connsiteX100" fmla="*/ 2323450 w 11584247"/>
              <a:gd name="connsiteY100" fmla="*/ 692063 h 851161"/>
              <a:gd name="connsiteX101" fmla="*/ 2047386 w 11584247"/>
              <a:gd name="connsiteY101" fmla="*/ 669854 h 851161"/>
              <a:gd name="connsiteX102" fmla="*/ 2014871 w 11584247"/>
              <a:gd name="connsiteY102" fmla="*/ 671556 h 851161"/>
              <a:gd name="connsiteX103" fmla="*/ 1961527 w 11584247"/>
              <a:gd name="connsiteY103" fmla="*/ 678730 h 851161"/>
              <a:gd name="connsiteX104" fmla="*/ 1878931 w 11584247"/>
              <a:gd name="connsiteY104" fmla="*/ 661482 h 851161"/>
              <a:gd name="connsiteX105" fmla="*/ 1713886 w 11584247"/>
              <a:gd name="connsiteY105" fmla="*/ 668713 h 851161"/>
              <a:gd name="connsiteX106" fmla="*/ 1434049 w 11584247"/>
              <a:gd name="connsiteY106" fmla="*/ 595668 h 851161"/>
              <a:gd name="connsiteX107" fmla="*/ 1177354 w 11584247"/>
              <a:gd name="connsiteY107" fmla="*/ 614359 h 851161"/>
              <a:gd name="connsiteX108" fmla="*/ 1088947 w 11584247"/>
              <a:gd name="connsiteY108" fmla="*/ 617056 h 851161"/>
              <a:gd name="connsiteX109" fmla="*/ 998946 w 11584247"/>
              <a:gd name="connsiteY109" fmla="*/ 688407 h 851161"/>
              <a:gd name="connsiteX110" fmla="*/ 775514 w 11584247"/>
              <a:gd name="connsiteY110" fmla="*/ 737451 h 851161"/>
              <a:gd name="connsiteX111" fmla="*/ 603494 w 11584247"/>
              <a:gd name="connsiteY111" fmla="*/ 710500 h 851161"/>
              <a:gd name="connsiteX112" fmla="*/ 564233 w 11584247"/>
              <a:gd name="connsiteY112" fmla="*/ 721324 h 851161"/>
              <a:gd name="connsiteX113" fmla="*/ 511527 w 11584247"/>
              <a:gd name="connsiteY113" fmla="*/ 744248 h 851161"/>
              <a:gd name="connsiteX114" fmla="*/ 337049 w 11584247"/>
              <a:gd name="connsiteY114" fmla="*/ 755307 h 851161"/>
              <a:gd name="connsiteX115" fmla="*/ 218766 w 11584247"/>
              <a:gd name="connsiteY115" fmla="*/ 732207 h 851161"/>
              <a:gd name="connsiteX116" fmla="*/ 104041 w 11584247"/>
              <a:gd name="connsiteY116" fmla="*/ 738210 h 851161"/>
              <a:gd name="connsiteX117" fmla="*/ 15455 w 11584247"/>
              <a:gd name="connsiteY117" fmla="*/ 751614 h 851161"/>
              <a:gd name="connsiteX118" fmla="*/ 0 w 11584247"/>
              <a:gd name="connsiteY118" fmla="*/ 741620 h 851161"/>
              <a:gd name="connsiteX119" fmla="*/ 0 w 11584247"/>
              <a:gd name="connsiteY119"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96872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218766 w 11584247"/>
              <a:gd name="connsiteY114" fmla="*/ 732207 h 851161"/>
              <a:gd name="connsiteX115" fmla="*/ 104041 w 11584247"/>
              <a:gd name="connsiteY115" fmla="*/ 738210 h 851161"/>
              <a:gd name="connsiteX116" fmla="*/ 15455 w 11584247"/>
              <a:gd name="connsiteY116" fmla="*/ 751614 h 851161"/>
              <a:gd name="connsiteX117" fmla="*/ 0 w 11584247"/>
              <a:gd name="connsiteY117" fmla="*/ 741620 h 851161"/>
              <a:gd name="connsiteX118" fmla="*/ 0 w 11584247"/>
              <a:gd name="connsiteY11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24711 w 11584247"/>
              <a:gd name="connsiteY14" fmla="*/ 278771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218766 w 11584247"/>
              <a:gd name="connsiteY114" fmla="*/ 732207 h 851161"/>
              <a:gd name="connsiteX115" fmla="*/ 104041 w 11584247"/>
              <a:gd name="connsiteY115" fmla="*/ 738210 h 851161"/>
              <a:gd name="connsiteX116" fmla="*/ 15455 w 11584247"/>
              <a:gd name="connsiteY116" fmla="*/ 751614 h 851161"/>
              <a:gd name="connsiteX117" fmla="*/ 0 w 11584247"/>
              <a:gd name="connsiteY117" fmla="*/ 741620 h 851161"/>
              <a:gd name="connsiteX118" fmla="*/ 0 w 11584247"/>
              <a:gd name="connsiteY11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218766 w 11584247"/>
              <a:gd name="connsiteY114" fmla="*/ 732207 h 851161"/>
              <a:gd name="connsiteX115" fmla="*/ 104041 w 11584247"/>
              <a:gd name="connsiteY115" fmla="*/ 738210 h 851161"/>
              <a:gd name="connsiteX116" fmla="*/ 15455 w 11584247"/>
              <a:gd name="connsiteY116" fmla="*/ 751614 h 851161"/>
              <a:gd name="connsiteX117" fmla="*/ 0 w 11584247"/>
              <a:gd name="connsiteY117" fmla="*/ 741620 h 851161"/>
              <a:gd name="connsiteX118" fmla="*/ 0 w 11584247"/>
              <a:gd name="connsiteY11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218766 w 11584247"/>
              <a:gd name="connsiteY114" fmla="*/ 732207 h 851161"/>
              <a:gd name="connsiteX115" fmla="*/ 104041 w 11584247"/>
              <a:gd name="connsiteY115" fmla="*/ 738210 h 851161"/>
              <a:gd name="connsiteX116" fmla="*/ 15455 w 11584247"/>
              <a:gd name="connsiteY116" fmla="*/ 751614 h 851161"/>
              <a:gd name="connsiteX117" fmla="*/ 0 w 11584247"/>
              <a:gd name="connsiteY117" fmla="*/ 741620 h 851161"/>
              <a:gd name="connsiteX118" fmla="*/ 0 w 11584247"/>
              <a:gd name="connsiteY118"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511527 w 11584247"/>
              <a:gd name="connsiteY112" fmla="*/ 744248 h 851161"/>
              <a:gd name="connsiteX113" fmla="*/ 337049 w 11584247"/>
              <a:gd name="connsiteY113" fmla="*/ 755307 h 851161"/>
              <a:gd name="connsiteX114" fmla="*/ 104041 w 11584247"/>
              <a:gd name="connsiteY114" fmla="*/ 738210 h 851161"/>
              <a:gd name="connsiteX115" fmla="*/ 15455 w 11584247"/>
              <a:gd name="connsiteY115" fmla="*/ 751614 h 851161"/>
              <a:gd name="connsiteX116" fmla="*/ 0 w 11584247"/>
              <a:gd name="connsiteY116" fmla="*/ 741620 h 851161"/>
              <a:gd name="connsiteX117" fmla="*/ 0 w 11584247"/>
              <a:gd name="connsiteY117"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564233 w 11584247"/>
              <a:gd name="connsiteY111" fmla="*/ 721324 h 851161"/>
              <a:gd name="connsiteX112" fmla="*/ 460115 w 11584247"/>
              <a:gd name="connsiteY112" fmla="*/ 736903 h 851161"/>
              <a:gd name="connsiteX113" fmla="*/ 337049 w 11584247"/>
              <a:gd name="connsiteY113" fmla="*/ 755307 h 851161"/>
              <a:gd name="connsiteX114" fmla="*/ 104041 w 11584247"/>
              <a:gd name="connsiteY114" fmla="*/ 738210 h 851161"/>
              <a:gd name="connsiteX115" fmla="*/ 15455 w 11584247"/>
              <a:gd name="connsiteY115" fmla="*/ 751614 h 851161"/>
              <a:gd name="connsiteX116" fmla="*/ 0 w 11584247"/>
              <a:gd name="connsiteY116" fmla="*/ 741620 h 851161"/>
              <a:gd name="connsiteX117" fmla="*/ 0 w 11584247"/>
              <a:gd name="connsiteY117"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37049 w 11584247"/>
              <a:gd name="connsiteY112" fmla="*/ 755307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63066 w 11584247"/>
              <a:gd name="connsiteY25" fmla="*/ 431598 h 851161"/>
              <a:gd name="connsiteX26" fmla="*/ 8805167 w 11584247"/>
              <a:gd name="connsiteY26" fmla="*/ 436877 h 851161"/>
              <a:gd name="connsiteX27" fmla="*/ 8593326 w 11584247"/>
              <a:gd name="connsiteY27" fmla="*/ 390816 h 851161"/>
              <a:gd name="connsiteX28" fmla="*/ 8480431 w 11584247"/>
              <a:gd name="connsiteY28" fmla="*/ 402916 h 851161"/>
              <a:gd name="connsiteX29" fmla="*/ 8441817 w 11584247"/>
              <a:gd name="connsiteY29" fmla="*/ 417619 h 851161"/>
              <a:gd name="connsiteX30" fmla="*/ 8377029 w 11584247"/>
              <a:gd name="connsiteY30" fmla="*/ 441608 h 851161"/>
              <a:gd name="connsiteX31" fmla="*/ 8259050 w 11584247"/>
              <a:gd name="connsiteY31" fmla="*/ 464220 h 851161"/>
              <a:gd name="connsiteX32" fmla="*/ 8201086 w 11584247"/>
              <a:gd name="connsiteY32" fmla="*/ 485570 h 851161"/>
              <a:gd name="connsiteX33" fmla="*/ 8113667 w 11584247"/>
              <a:gd name="connsiteY33" fmla="*/ 521596 h 851161"/>
              <a:gd name="connsiteX34" fmla="*/ 8062051 w 11584247"/>
              <a:gd name="connsiteY34" fmla="*/ 533812 h 851161"/>
              <a:gd name="connsiteX35" fmla="*/ 7922362 w 11584247"/>
              <a:gd name="connsiteY35" fmla="*/ 576478 h 851161"/>
              <a:gd name="connsiteX36" fmla="*/ 7721280 w 11584247"/>
              <a:gd name="connsiteY36" fmla="*/ 690417 h 851161"/>
              <a:gd name="connsiteX37" fmla="*/ 7691368 w 11584247"/>
              <a:gd name="connsiteY37" fmla="*/ 691272 h 851161"/>
              <a:gd name="connsiteX38" fmla="*/ 7683053 w 11584247"/>
              <a:gd name="connsiteY38" fmla="*/ 688814 h 851161"/>
              <a:gd name="connsiteX39" fmla="*/ 7670993 w 11584247"/>
              <a:gd name="connsiteY39" fmla="*/ 688775 h 851161"/>
              <a:gd name="connsiteX40" fmla="*/ 7670712 w 11584247"/>
              <a:gd name="connsiteY40" fmla="*/ 689306 h 851161"/>
              <a:gd name="connsiteX41" fmla="*/ 7659383 w 11584247"/>
              <a:gd name="connsiteY41" fmla="*/ 688227 h 851161"/>
              <a:gd name="connsiteX42" fmla="*/ 7603754 w 11584247"/>
              <a:gd name="connsiteY42" fmla="*/ 676226 h 851161"/>
              <a:gd name="connsiteX43" fmla="*/ 7532285 w 11584247"/>
              <a:gd name="connsiteY43" fmla="*/ 726440 h 851161"/>
              <a:gd name="connsiteX44" fmla="*/ 7502351 w 11584247"/>
              <a:gd name="connsiteY44" fmla="*/ 735020 h 851161"/>
              <a:gd name="connsiteX45" fmla="*/ 7486452 w 11584247"/>
              <a:gd name="connsiteY45" fmla="*/ 742445 h 851161"/>
              <a:gd name="connsiteX46" fmla="*/ 7432183 w 11584247"/>
              <a:gd name="connsiteY46" fmla="*/ 732969 h 851161"/>
              <a:gd name="connsiteX47" fmla="*/ 7425231 w 11584247"/>
              <a:gd name="connsiteY47" fmla="*/ 735688 h 851161"/>
              <a:gd name="connsiteX48" fmla="*/ 7390298 w 11584247"/>
              <a:gd name="connsiteY48" fmla="*/ 722535 h 851161"/>
              <a:gd name="connsiteX49" fmla="*/ 7372339 w 11584247"/>
              <a:gd name="connsiteY49" fmla="*/ 718662 h 851161"/>
              <a:gd name="connsiteX50" fmla="*/ 7367083 w 11584247"/>
              <a:gd name="connsiteY50" fmla="*/ 711540 h 851161"/>
              <a:gd name="connsiteX51" fmla="*/ 7340667 w 11584247"/>
              <a:gd name="connsiteY51" fmla="*/ 708883 h 851161"/>
              <a:gd name="connsiteX52" fmla="*/ 7337703 w 11584247"/>
              <a:gd name="connsiteY52" fmla="*/ 710851 h 851161"/>
              <a:gd name="connsiteX53" fmla="*/ 7315659 w 11584247"/>
              <a:gd name="connsiteY53" fmla="*/ 700203 h 851161"/>
              <a:gd name="connsiteX54" fmla="*/ 7267494 w 11584247"/>
              <a:gd name="connsiteY54" fmla="*/ 681057 h 851161"/>
              <a:gd name="connsiteX55" fmla="*/ 7073219 w 11584247"/>
              <a:gd name="connsiteY55" fmla="*/ 690480 h 851161"/>
              <a:gd name="connsiteX56" fmla="*/ 6756132 w 11584247"/>
              <a:gd name="connsiteY56" fmla="*/ 617104 h 851161"/>
              <a:gd name="connsiteX57" fmla="*/ 6414326 w 11584247"/>
              <a:gd name="connsiteY57" fmla="*/ 637792 h 851161"/>
              <a:gd name="connsiteX58" fmla="*/ 6337636 w 11584247"/>
              <a:gd name="connsiteY58" fmla="*/ 651977 h 851161"/>
              <a:gd name="connsiteX59" fmla="*/ 6268828 w 11584247"/>
              <a:gd name="connsiteY59" fmla="*/ 622080 h 851161"/>
              <a:gd name="connsiteX60" fmla="*/ 6241133 w 11584247"/>
              <a:gd name="connsiteY60" fmla="*/ 637096 h 851161"/>
              <a:gd name="connsiteX61" fmla="*/ 6236372 w 11584247"/>
              <a:gd name="connsiteY61" fmla="*/ 640150 h 851161"/>
              <a:gd name="connsiteX62" fmla="*/ 6217005 w 11584247"/>
              <a:gd name="connsiteY62" fmla="*/ 642256 h 851161"/>
              <a:gd name="connsiteX63" fmla="*/ 6211934 w 11584247"/>
              <a:gd name="connsiteY63" fmla="*/ 655497 h 851161"/>
              <a:gd name="connsiteX64" fmla="*/ 6183064 w 11584247"/>
              <a:gd name="connsiteY64" fmla="*/ 667728 h 851161"/>
              <a:gd name="connsiteX65" fmla="*/ 6147308 w 11584247"/>
              <a:gd name="connsiteY65" fmla="*/ 668073 h 851161"/>
              <a:gd name="connsiteX66" fmla="*/ 5977154 w 11584247"/>
              <a:gd name="connsiteY66" fmla="*/ 655579 h 851161"/>
              <a:gd name="connsiteX67" fmla="*/ 5875486 w 11584247"/>
              <a:gd name="connsiteY67" fmla="*/ 656164 h 851161"/>
              <a:gd name="connsiteX68" fmla="*/ 5837074 w 11584247"/>
              <a:gd name="connsiteY68" fmla="*/ 669047 h 851161"/>
              <a:gd name="connsiteX69" fmla="*/ 5783293 w 11584247"/>
              <a:gd name="connsiteY69" fmla="*/ 678526 h 851161"/>
              <a:gd name="connsiteX70" fmla="*/ 5673851 w 11584247"/>
              <a:gd name="connsiteY70" fmla="*/ 675677 h 851161"/>
              <a:gd name="connsiteX71" fmla="*/ 5467137 w 11584247"/>
              <a:gd name="connsiteY71" fmla="*/ 683142 h 851161"/>
              <a:gd name="connsiteX72" fmla="*/ 5459069 w 11584247"/>
              <a:gd name="connsiteY72" fmla="*/ 641319 h 851161"/>
              <a:gd name="connsiteX73" fmla="*/ 5365377 w 11584247"/>
              <a:gd name="connsiteY73" fmla="*/ 639724 h 851161"/>
              <a:gd name="connsiteX74" fmla="*/ 5168758 w 11584247"/>
              <a:gd name="connsiteY74" fmla="*/ 620360 h 851161"/>
              <a:gd name="connsiteX75" fmla="*/ 5043093 w 11584247"/>
              <a:gd name="connsiteY75" fmla="*/ 619043 h 851161"/>
              <a:gd name="connsiteX76" fmla="*/ 4998604 w 11584247"/>
              <a:gd name="connsiteY76" fmla="*/ 629087 h 851161"/>
              <a:gd name="connsiteX77" fmla="*/ 4924058 w 11584247"/>
              <a:gd name="connsiteY77" fmla="*/ 645263 h 851161"/>
              <a:gd name="connsiteX78" fmla="*/ 4868616 w 11584247"/>
              <a:gd name="connsiteY78" fmla="*/ 683240 h 851161"/>
              <a:gd name="connsiteX79" fmla="*/ 4806175 w 11584247"/>
              <a:gd name="connsiteY79" fmla="*/ 686507 h 851161"/>
              <a:gd name="connsiteX80" fmla="*/ 4791312 w 11584247"/>
              <a:gd name="connsiteY80" fmla="*/ 653788 h 851161"/>
              <a:gd name="connsiteX81" fmla="*/ 4724634 w 11584247"/>
              <a:gd name="connsiteY81" fmla="*/ 668150 h 851161"/>
              <a:gd name="connsiteX82" fmla="*/ 4623526 w 11584247"/>
              <a:gd name="connsiteY82" fmla="*/ 693607 h 851161"/>
              <a:gd name="connsiteX83" fmla="*/ 4565119 w 11584247"/>
              <a:gd name="connsiteY83" fmla="*/ 699644 h 851161"/>
              <a:gd name="connsiteX84" fmla="*/ 4405682 w 11584247"/>
              <a:gd name="connsiteY84" fmla="*/ 725524 h 851161"/>
              <a:gd name="connsiteX85" fmla="*/ 4238717 w 11584247"/>
              <a:gd name="connsiteY85" fmla="*/ 780637 h 851161"/>
              <a:gd name="connsiteX86" fmla="*/ 4020693 w 11584247"/>
              <a:gd name="connsiteY86" fmla="*/ 841422 h 851161"/>
              <a:gd name="connsiteX87" fmla="*/ 3998789 w 11584247"/>
              <a:gd name="connsiteY87" fmla="*/ 851161 h 851161"/>
              <a:gd name="connsiteX88" fmla="*/ 3968135 w 11584247"/>
              <a:gd name="connsiteY88" fmla="*/ 845925 h 851161"/>
              <a:gd name="connsiteX89" fmla="*/ 3845234 w 11584247"/>
              <a:gd name="connsiteY89" fmla="*/ 823068 h 851161"/>
              <a:gd name="connsiteX90" fmla="*/ 3748200 w 11584247"/>
              <a:gd name="connsiteY90" fmla="*/ 788335 h 851161"/>
              <a:gd name="connsiteX91" fmla="*/ 3665369 w 11584247"/>
              <a:gd name="connsiteY91" fmla="*/ 785906 h 851161"/>
              <a:gd name="connsiteX92" fmla="*/ 3434444 w 11584247"/>
              <a:gd name="connsiteY92" fmla="*/ 760907 h 851161"/>
              <a:gd name="connsiteX93" fmla="*/ 3298790 w 11584247"/>
              <a:gd name="connsiteY93" fmla="*/ 755716 h 851161"/>
              <a:gd name="connsiteX94" fmla="*/ 3044242 w 11584247"/>
              <a:gd name="connsiteY94" fmla="*/ 738181 h 851161"/>
              <a:gd name="connsiteX95" fmla="*/ 2975529 w 11584247"/>
              <a:gd name="connsiteY95" fmla="*/ 720730 h 851161"/>
              <a:gd name="connsiteX96" fmla="*/ 2868812 w 11584247"/>
              <a:gd name="connsiteY96" fmla="*/ 709829 h 851161"/>
              <a:gd name="connsiteX97" fmla="*/ 2836257 w 11584247"/>
              <a:gd name="connsiteY97" fmla="*/ 703641 h 851161"/>
              <a:gd name="connsiteX98" fmla="*/ 2504472 w 11584247"/>
              <a:gd name="connsiteY98" fmla="*/ 654196 h 851161"/>
              <a:gd name="connsiteX99" fmla="*/ 2323450 w 11584247"/>
              <a:gd name="connsiteY99" fmla="*/ 692063 h 851161"/>
              <a:gd name="connsiteX100" fmla="*/ 2047386 w 11584247"/>
              <a:gd name="connsiteY100" fmla="*/ 669854 h 851161"/>
              <a:gd name="connsiteX101" fmla="*/ 2014871 w 11584247"/>
              <a:gd name="connsiteY101" fmla="*/ 671556 h 851161"/>
              <a:gd name="connsiteX102" fmla="*/ 1961527 w 11584247"/>
              <a:gd name="connsiteY102" fmla="*/ 678730 h 851161"/>
              <a:gd name="connsiteX103" fmla="*/ 1878931 w 11584247"/>
              <a:gd name="connsiteY103" fmla="*/ 661482 h 851161"/>
              <a:gd name="connsiteX104" fmla="*/ 1713886 w 11584247"/>
              <a:gd name="connsiteY104" fmla="*/ 668713 h 851161"/>
              <a:gd name="connsiteX105" fmla="*/ 1434049 w 11584247"/>
              <a:gd name="connsiteY105" fmla="*/ 595668 h 851161"/>
              <a:gd name="connsiteX106" fmla="*/ 1177354 w 11584247"/>
              <a:gd name="connsiteY106" fmla="*/ 614359 h 851161"/>
              <a:gd name="connsiteX107" fmla="*/ 1088947 w 11584247"/>
              <a:gd name="connsiteY107" fmla="*/ 617056 h 851161"/>
              <a:gd name="connsiteX108" fmla="*/ 998946 w 11584247"/>
              <a:gd name="connsiteY108" fmla="*/ 688407 h 851161"/>
              <a:gd name="connsiteX109" fmla="*/ 775514 w 11584247"/>
              <a:gd name="connsiteY109" fmla="*/ 737451 h 851161"/>
              <a:gd name="connsiteX110" fmla="*/ 603494 w 11584247"/>
              <a:gd name="connsiteY110" fmla="*/ 710500 h 851161"/>
              <a:gd name="connsiteX111" fmla="*/ 460115 w 11584247"/>
              <a:gd name="connsiteY111" fmla="*/ 736903 h 851161"/>
              <a:gd name="connsiteX112" fmla="*/ 344393 w 11584247"/>
              <a:gd name="connsiteY112" fmla="*/ 725929 h 851161"/>
              <a:gd name="connsiteX113" fmla="*/ 104041 w 11584247"/>
              <a:gd name="connsiteY113" fmla="*/ 738210 h 851161"/>
              <a:gd name="connsiteX114" fmla="*/ 15455 w 11584247"/>
              <a:gd name="connsiteY114" fmla="*/ 751614 h 851161"/>
              <a:gd name="connsiteX115" fmla="*/ 0 w 11584247"/>
              <a:gd name="connsiteY115" fmla="*/ 741620 h 851161"/>
              <a:gd name="connsiteX116" fmla="*/ 0 w 11584247"/>
              <a:gd name="connsiteY116"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3687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56132 w 11584247"/>
              <a:gd name="connsiteY55" fmla="*/ 617104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67137 w 11584247"/>
              <a:gd name="connsiteY70" fmla="*/ 683142 h 851161"/>
              <a:gd name="connsiteX71" fmla="*/ 5459069 w 11584247"/>
              <a:gd name="connsiteY71" fmla="*/ 641319 h 851161"/>
              <a:gd name="connsiteX72" fmla="*/ 5365377 w 11584247"/>
              <a:gd name="connsiteY72" fmla="*/ 639724 h 851161"/>
              <a:gd name="connsiteX73" fmla="*/ 5168758 w 11584247"/>
              <a:gd name="connsiteY73" fmla="*/ 620360 h 851161"/>
              <a:gd name="connsiteX74" fmla="*/ 5043093 w 11584247"/>
              <a:gd name="connsiteY74" fmla="*/ 619043 h 851161"/>
              <a:gd name="connsiteX75" fmla="*/ 4998604 w 11584247"/>
              <a:gd name="connsiteY75" fmla="*/ 629087 h 851161"/>
              <a:gd name="connsiteX76" fmla="*/ 4924058 w 11584247"/>
              <a:gd name="connsiteY76" fmla="*/ 645263 h 851161"/>
              <a:gd name="connsiteX77" fmla="*/ 4868616 w 11584247"/>
              <a:gd name="connsiteY77" fmla="*/ 683240 h 851161"/>
              <a:gd name="connsiteX78" fmla="*/ 4806175 w 11584247"/>
              <a:gd name="connsiteY78" fmla="*/ 686507 h 851161"/>
              <a:gd name="connsiteX79" fmla="*/ 4791312 w 11584247"/>
              <a:gd name="connsiteY79" fmla="*/ 653788 h 851161"/>
              <a:gd name="connsiteX80" fmla="*/ 4724634 w 11584247"/>
              <a:gd name="connsiteY80" fmla="*/ 668150 h 851161"/>
              <a:gd name="connsiteX81" fmla="*/ 4623526 w 11584247"/>
              <a:gd name="connsiteY81" fmla="*/ 693607 h 851161"/>
              <a:gd name="connsiteX82" fmla="*/ 4565119 w 11584247"/>
              <a:gd name="connsiteY82" fmla="*/ 699644 h 851161"/>
              <a:gd name="connsiteX83" fmla="*/ 4405682 w 11584247"/>
              <a:gd name="connsiteY83" fmla="*/ 725524 h 851161"/>
              <a:gd name="connsiteX84" fmla="*/ 4238717 w 11584247"/>
              <a:gd name="connsiteY84" fmla="*/ 780637 h 851161"/>
              <a:gd name="connsiteX85" fmla="*/ 4020693 w 11584247"/>
              <a:gd name="connsiteY85" fmla="*/ 841422 h 851161"/>
              <a:gd name="connsiteX86" fmla="*/ 3998789 w 11584247"/>
              <a:gd name="connsiteY86" fmla="*/ 851161 h 851161"/>
              <a:gd name="connsiteX87" fmla="*/ 3968135 w 11584247"/>
              <a:gd name="connsiteY87" fmla="*/ 845925 h 851161"/>
              <a:gd name="connsiteX88" fmla="*/ 3845234 w 11584247"/>
              <a:gd name="connsiteY88" fmla="*/ 823068 h 851161"/>
              <a:gd name="connsiteX89" fmla="*/ 3748200 w 11584247"/>
              <a:gd name="connsiteY89" fmla="*/ 788335 h 851161"/>
              <a:gd name="connsiteX90" fmla="*/ 3665369 w 11584247"/>
              <a:gd name="connsiteY90" fmla="*/ 785906 h 851161"/>
              <a:gd name="connsiteX91" fmla="*/ 3434444 w 11584247"/>
              <a:gd name="connsiteY91" fmla="*/ 760907 h 851161"/>
              <a:gd name="connsiteX92" fmla="*/ 3298790 w 11584247"/>
              <a:gd name="connsiteY92" fmla="*/ 755716 h 851161"/>
              <a:gd name="connsiteX93" fmla="*/ 3044242 w 11584247"/>
              <a:gd name="connsiteY93" fmla="*/ 738181 h 851161"/>
              <a:gd name="connsiteX94" fmla="*/ 2975529 w 11584247"/>
              <a:gd name="connsiteY94" fmla="*/ 720730 h 851161"/>
              <a:gd name="connsiteX95" fmla="*/ 2868812 w 11584247"/>
              <a:gd name="connsiteY95" fmla="*/ 709829 h 851161"/>
              <a:gd name="connsiteX96" fmla="*/ 2836257 w 11584247"/>
              <a:gd name="connsiteY96" fmla="*/ 703641 h 851161"/>
              <a:gd name="connsiteX97" fmla="*/ 2504472 w 11584247"/>
              <a:gd name="connsiteY97" fmla="*/ 654196 h 851161"/>
              <a:gd name="connsiteX98" fmla="*/ 2323450 w 11584247"/>
              <a:gd name="connsiteY98" fmla="*/ 692063 h 851161"/>
              <a:gd name="connsiteX99" fmla="*/ 2047386 w 11584247"/>
              <a:gd name="connsiteY99" fmla="*/ 669854 h 851161"/>
              <a:gd name="connsiteX100" fmla="*/ 2014871 w 11584247"/>
              <a:gd name="connsiteY100" fmla="*/ 671556 h 851161"/>
              <a:gd name="connsiteX101" fmla="*/ 1961527 w 11584247"/>
              <a:gd name="connsiteY101" fmla="*/ 678730 h 851161"/>
              <a:gd name="connsiteX102" fmla="*/ 1878931 w 11584247"/>
              <a:gd name="connsiteY102" fmla="*/ 661482 h 851161"/>
              <a:gd name="connsiteX103" fmla="*/ 1713886 w 11584247"/>
              <a:gd name="connsiteY103" fmla="*/ 668713 h 851161"/>
              <a:gd name="connsiteX104" fmla="*/ 1434049 w 11584247"/>
              <a:gd name="connsiteY104" fmla="*/ 595668 h 851161"/>
              <a:gd name="connsiteX105" fmla="*/ 1177354 w 11584247"/>
              <a:gd name="connsiteY105" fmla="*/ 614359 h 851161"/>
              <a:gd name="connsiteX106" fmla="*/ 1088947 w 11584247"/>
              <a:gd name="connsiteY106" fmla="*/ 617056 h 851161"/>
              <a:gd name="connsiteX107" fmla="*/ 998946 w 11584247"/>
              <a:gd name="connsiteY107" fmla="*/ 688407 h 851161"/>
              <a:gd name="connsiteX108" fmla="*/ 775514 w 11584247"/>
              <a:gd name="connsiteY108" fmla="*/ 737451 h 851161"/>
              <a:gd name="connsiteX109" fmla="*/ 603494 w 11584247"/>
              <a:gd name="connsiteY109" fmla="*/ 710500 h 851161"/>
              <a:gd name="connsiteX110" fmla="*/ 460115 w 11584247"/>
              <a:gd name="connsiteY110" fmla="*/ 736903 h 851161"/>
              <a:gd name="connsiteX111" fmla="*/ 344393 w 11584247"/>
              <a:gd name="connsiteY111" fmla="*/ 725929 h 851161"/>
              <a:gd name="connsiteX112" fmla="*/ 104041 w 11584247"/>
              <a:gd name="connsiteY112" fmla="*/ 738210 h 851161"/>
              <a:gd name="connsiteX113" fmla="*/ 15455 w 11584247"/>
              <a:gd name="connsiteY113" fmla="*/ 751614 h 851161"/>
              <a:gd name="connsiteX114" fmla="*/ 0 w 11584247"/>
              <a:gd name="connsiteY114" fmla="*/ 741620 h 851161"/>
              <a:gd name="connsiteX115" fmla="*/ 0 w 11584247"/>
              <a:gd name="connsiteY115" fmla="*/ 0 h 851161"/>
              <a:gd name="connsiteX0" fmla="*/ 0 w 11584247"/>
              <a:gd name="connsiteY0" fmla="*/ 0 h 851161"/>
              <a:gd name="connsiteX1" fmla="*/ 11584247 w 11584247"/>
              <a:gd name="connsiteY1" fmla="*/ 0 h 851161"/>
              <a:gd name="connsiteX2" fmla="*/ 11575958 w 11584247"/>
              <a:gd name="connsiteY2" fmla="*/ 7123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56132 w 11584247"/>
              <a:gd name="connsiteY55" fmla="*/ 617104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67137 w 11584247"/>
              <a:gd name="connsiteY70" fmla="*/ 683142 h 851161"/>
              <a:gd name="connsiteX71" fmla="*/ 5459069 w 11584247"/>
              <a:gd name="connsiteY71" fmla="*/ 641319 h 851161"/>
              <a:gd name="connsiteX72" fmla="*/ 5365377 w 11584247"/>
              <a:gd name="connsiteY72" fmla="*/ 639724 h 851161"/>
              <a:gd name="connsiteX73" fmla="*/ 5168758 w 11584247"/>
              <a:gd name="connsiteY73" fmla="*/ 620360 h 851161"/>
              <a:gd name="connsiteX74" fmla="*/ 5043093 w 11584247"/>
              <a:gd name="connsiteY74" fmla="*/ 619043 h 851161"/>
              <a:gd name="connsiteX75" fmla="*/ 4998604 w 11584247"/>
              <a:gd name="connsiteY75" fmla="*/ 629087 h 851161"/>
              <a:gd name="connsiteX76" fmla="*/ 4924058 w 11584247"/>
              <a:gd name="connsiteY76" fmla="*/ 645263 h 851161"/>
              <a:gd name="connsiteX77" fmla="*/ 4868616 w 11584247"/>
              <a:gd name="connsiteY77" fmla="*/ 683240 h 851161"/>
              <a:gd name="connsiteX78" fmla="*/ 4806175 w 11584247"/>
              <a:gd name="connsiteY78" fmla="*/ 686507 h 851161"/>
              <a:gd name="connsiteX79" fmla="*/ 4791312 w 11584247"/>
              <a:gd name="connsiteY79" fmla="*/ 653788 h 851161"/>
              <a:gd name="connsiteX80" fmla="*/ 4724634 w 11584247"/>
              <a:gd name="connsiteY80" fmla="*/ 668150 h 851161"/>
              <a:gd name="connsiteX81" fmla="*/ 4623526 w 11584247"/>
              <a:gd name="connsiteY81" fmla="*/ 693607 h 851161"/>
              <a:gd name="connsiteX82" fmla="*/ 4565119 w 11584247"/>
              <a:gd name="connsiteY82" fmla="*/ 699644 h 851161"/>
              <a:gd name="connsiteX83" fmla="*/ 4405682 w 11584247"/>
              <a:gd name="connsiteY83" fmla="*/ 725524 h 851161"/>
              <a:gd name="connsiteX84" fmla="*/ 4238717 w 11584247"/>
              <a:gd name="connsiteY84" fmla="*/ 780637 h 851161"/>
              <a:gd name="connsiteX85" fmla="*/ 4020693 w 11584247"/>
              <a:gd name="connsiteY85" fmla="*/ 841422 h 851161"/>
              <a:gd name="connsiteX86" fmla="*/ 3998789 w 11584247"/>
              <a:gd name="connsiteY86" fmla="*/ 851161 h 851161"/>
              <a:gd name="connsiteX87" fmla="*/ 3968135 w 11584247"/>
              <a:gd name="connsiteY87" fmla="*/ 845925 h 851161"/>
              <a:gd name="connsiteX88" fmla="*/ 3845234 w 11584247"/>
              <a:gd name="connsiteY88" fmla="*/ 823068 h 851161"/>
              <a:gd name="connsiteX89" fmla="*/ 3748200 w 11584247"/>
              <a:gd name="connsiteY89" fmla="*/ 788335 h 851161"/>
              <a:gd name="connsiteX90" fmla="*/ 3665369 w 11584247"/>
              <a:gd name="connsiteY90" fmla="*/ 785906 h 851161"/>
              <a:gd name="connsiteX91" fmla="*/ 3434444 w 11584247"/>
              <a:gd name="connsiteY91" fmla="*/ 760907 h 851161"/>
              <a:gd name="connsiteX92" fmla="*/ 3298790 w 11584247"/>
              <a:gd name="connsiteY92" fmla="*/ 755716 h 851161"/>
              <a:gd name="connsiteX93" fmla="*/ 3044242 w 11584247"/>
              <a:gd name="connsiteY93" fmla="*/ 738181 h 851161"/>
              <a:gd name="connsiteX94" fmla="*/ 2975529 w 11584247"/>
              <a:gd name="connsiteY94" fmla="*/ 720730 h 851161"/>
              <a:gd name="connsiteX95" fmla="*/ 2868812 w 11584247"/>
              <a:gd name="connsiteY95" fmla="*/ 709829 h 851161"/>
              <a:gd name="connsiteX96" fmla="*/ 2836257 w 11584247"/>
              <a:gd name="connsiteY96" fmla="*/ 703641 h 851161"/>
              <a:gd name="connsiteX97" fmla="*/ 2504472 w 11584247"/>
              <a:gd name="connsiteY97" fmla="*/ 654196 h 851161"/>
              <a:gd name="connsiteX98" fmla="*/ 2323450 w 11584247"/>
              <a:gd name="connsiteY98" fmla="*/ 692063 h 851161"/>
              <a:gd name="connsiteX99" fmla="*/ 2047386 w 11584247"/>
              <a:gd name="connsiteY99" fmla="*/ 669854 h 851161"/>
              <a:gd name="connsiteX100" fmla="*/ 2014871 w 11584247"/>
              <a:gd name="connsiteY100" fmla="*/ 671556 h 851161"/>
              <a:gd name="connsiteX101" fmla="*/ 1961527 w 11584247"/>
              <a:gd name="connsiteY101" fmla="*/ 678730 h 851161"/>
              <a:gd name="connsiteX102" fmla="*/ 1878931 w 11584247"/>
              <a:gd name="connsiteY102" fmla="*/ 661482 h 851161"/>
              <a:gd name="connsiteX103" fmla="*/ 1713886 w 11584247"/>
              <a:gd name="connsiteY103" fmla="*/ 668713 h 851161"/>
              <a:gd name="connsiteX104" fmla="*/ 1434049 w 11584247"/>
              <a:gd name="connsiteY104" fmla="*/ 595668 h 851161"/>
              <a:gd name="connsiteX105" fmla="*/ 1177354 w 11584247"/>
              <a:gd name="connsiteY105" fmla="*/ 614359 h 851161"/>
              <a:gd name="connsiteX106" fmla="*/ 1088947 w 11584247"/>
              <a:gd name="connsiteY106" fmla="*/ 617056 h 851161"/>
              <a:gd name="connsiteX107" fmla="*/ 998946 w 11584247"/>
              <a:gd name="connsiteY107" fmla="*/ 688407 h 851161"/>
              <a:gd name="connsiteX108" fmla="*/ 775514 w 11584247"/>
              <a:gd name="connsiteY108" fmla="*/ 737451 h 851161"/>
              <a:gd name="connsiteX109" fmla="*/ 603494 w 11584247"/>
              <a:gd name="connsiteY109" fmla="*/ 710500 h 851161"/>
              <a:gd name="connsiteX110" fmla="*/ 460115 w 11584247"/>
              <a:gd name="connsiteY110" fmla="*/ 736903 h 851161"/>
              <a:gd name="connsiteX111" fmla="*/ 344393 w 11584247"/>
              <a:gd name="connsiteY111" fmla="*/ 725929 h 851161"/>
              <a:gd name="connsiteX112" fmla="*/ 104041 w 11584247"/>
              <a:gd name="connsiteY112" fmla="*/ 738210 h 851161"/>
              <a:gd name="connsiteX113" fmla="*/ 15455 w 11584247"/>
              <a:gd name="connsiteY113" fmla="*/ 751614 h 851161"/>
              <a:gd name="connsiteX114" fmla="*/ 0 w 11584247"/>
              <a:gd name="connsiteY114" fmla="*/ 741620 h 851161"/>
              <a:gd name="connsiteX115" fmla="*/ 0 w 11584247"/>
              <a:gd name="connsiteY115"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56132 w 11584247"/>
              <a:gd name="connsiteY55" fmla="*/ 617104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67137 w 11584247"/>
              <a:gd name="connsiteY70" fmla="*/ 683142 h 851161"/>
              <a:gd name="connsiteX71" fmla="*/ 5459069 w 11584247"/>
              <a:gd name="connsiteY71" fmla="*/ 641319 h 851161"/>
              <a:gd name="connsiteX72" fmla="*/ 5365377 w 11584247"/>
              <a:gd name="connsiteY72" fmla="*/ 639724 h 851161"/>
              <a:gd name="connsiteX73" fmla="*/ 5168758 w 11584247"/>
              <a:gd name="connsiteY73" fmla="*/ 620360 h 851161"/>
              <a:gd name="connsiteX74" fmla="*/ 5043093 w 11584247"/>
              <a:gd name="connsiteY74" fmla="*/ 619043 h 851161"/>
              <a:gd name="connsiteX75" fmla="*/ 4998604 w 11584247"/>
              <a:gd name="connsiteY75" fmla="*/ 629087 h 851161"/>
              <a:gd name="connsiteX76" fmla="*/ 4924058 w 11584247"/>
              <a:gd name="connsiteY76" fmla="*/ 645263 h 851161"/>
              <a:gd name="connsiteX77" fmla="*/ 4868616 w 11584247"/>
              <a:gd name="connsiteY77" fmla="*/ 683240 h 851161"/>
              <a:gd name="connsiteX78" fmla="*/ 4806175 w 11584247"/>
              <a:gd name="connsiteY78" fmla="*/ 686507 h 851161"/>
              <a:gd name="connsiteX79" fmla="*/ 4791312 w 11584247"/>
              <a:gd name="connsiteY79" fmla="*/ 653788 h 851161"/>
              <a:gd name="connsiteX80" fmla="*/ 4724634 w 11584247"/>
              <a:gd name="connsiteY80" fmla="*/ 668150 h 851161"/>
              <a:gd name="connsiteX81" fmla="*/ 4623526 w 11584247"/>
              <a:gd name="connsiteY81" fmla="*/ 693607 h 851161"/>
              <a:gd name="connsiteX82" fmla="*/ 4565119 w 11584247"/>
              <a:gd name="connsiteY82" fmla="*/ 699644 h 851161"/>
              <a:gd name="connsiteX83" fmla="*/ 4405682 w 11584247"/>
              <a:gd name="connsiteY83" fmla="*/ 725524 h 851161"/>
              <a:gd name="connsiteX84" fmla="*/ 4238717 w 11584247"/>
              <a:gd name="connsiteY84" fmla="*/ 780637 h 851161"/>
              <a:gd name="connsiteX85" fmla="*/ 4020693 w 11584247"/>
              <a:gd name="connsiteY85" fmla="*/ 841422 h 851161"/>
              <a:gd name="connsiteX86" fmla="*/ 3998789 w 11584247"/>
              <a:gd name="connsiteY86" fmla="*/ 851161 h 851161"/>
              <a:gd name="connsiteX87" fmla="*/ 3968135 w 11584247"/>
              <a:gd name="connsiteY87" fmla="*/ 845925 h 851161"/>
              <a:gd name="connsiteX88" fmla="*/ 3845234 w 11584247"/>
              <a:gd name="connsiteY88" fmla="*/ 823068 h 851161"/>
              <a:gd name="connsiteX89" fmla="*/ 3748200 w 11584247"/>
              <a:gd name="connsiteY89" fmla="*/ 788335 h 851161"/>
              <a:gd name="connsiteX90" fmla="*/ 3665369 w 11584247"/>
              <a:gd name="connsiteY90" fmla="*/ 785906 h 851161"/>
              <a:gd name="connsiteX91" fmla="*/ 3434444 w 11584247"/>
              <a:gd name="connsiteY91" fmla="*/ 760907 h 851161"/>
              <a:gd name="connsiteX92" fmla="*/ 3298790 w 11584247"/>
              <a:gd name="connsiteY92" fmla="*/ 755716 h 851161"/>
              <a:gd name="connsiteX93" fmla="*/ 3044242 w 11584247"/>
              <a:gd name="connsiteY93" fmla="*/ 738181 h 851161"/>
              <a:gd name="connsiteX94" fmla="*/ 2975529 w 11584247"/>
              <a:gd name="connsiteY94" fmla="*/ 720730 h 851161"/>
              <a:gd name="connsiteX95" fmla="*/ 2868812 w 11584247"/>
              <a:gd name="connsiteY95" fmla="*/ 709829 h 851161"/>
              <a:gd name="connsiteX96" fmla="*/ 2836257 w 11584247"/>
              <a:gd name="connsiteY96" fmla="*/ 703641 h 851161"/>
              <a:gd name="connsiteX97" fmla="*/ 2504472 w 11584247"/>
              <a:gd name="connsiteY97" fmla="*/ 654196 h 851161"/>
              <a:gd name="connsiteX98" fmla="*/ 2323450 w 11584247"/>
              <a:gd name="connsiteY98" fmla="*/ 692063 h 851161"/>
              <a:gd name="connsiteX99" fmla="*/ 2047386 w 11584247"/>
              <a:gd name="connsiteY99" fmla="*/ 669854 h 851161"/>
              <a:gd name="connsiteX100" fmla="*/ 2014871 w 11584247"/>
              <a:gd name="connsiteY100" fmla="*/ 671556 h 851161"/>
              <a:gd name="connsiteX101" fmla="*/ 1961527 w 11584247"/>
              <a:gd name="connsiteY101" fmla="*/ 678730 h 851161"/>
              <a:gd name="connsiteX102" fmla="*/ 1878931 w 11584247"/>
              <a:gd name="connsiteY102" fmla="*/ 661482 h 851161"/>
              <a:gd name="connsiteX103" fmla="*/ 1713886 w 11584247"/>
              <a:gd name="connsiteY103" fmla="*/ 668713 h 851161"/>
              <a:gd name="connsiteX104" fmla="*/ 1434049 w 11584247"/>
              <a:gd name="connsiteY104" fmla="*/ 595668 h 851161"/>
              <a:gd name="connsiteX105" fmla="*/ 1177354 w 11584247"/>
              <a:gd name="connsiteY105" fmla="*/ 614359 h 851161"/>
              <a:gd name="connsiteX106" fmla="*/ 1088947 w 11584247"/>
              <a:gd name="connsiteY106" fmla="*/ 617056 h 851161"/>
              <a:gd name="connsiteX107" fmla="*/ 998946 w 11584247"/>
              <a:gd name="connsiteY107" fmla="*/ 688407 h 851161"/>
              <a:gd name="connsiteX108" fmla="*/ 775514 w 11584247"/>
              <a:gd name="connsiteY108" fmla="*/ 737451 h 851161"/>
              <a:gd name="connsiteX109" fmla="*/ 603494 w 11584247"/>
              <a:gd name="connsiteY109" fmla="*/ 710500 h 851161"/>
              <a:gd name="connsiteX110" fmla="*/ 460115 w 11584247"/>
              <a:gd name="connsiteY110" fmla="*/ 736903 h 851161"/>
              <a:gd name="connsiteX111" fmla="*/ 344393 w 11584247"/>
              <a:gd name="connsiteY111" fmla="*/ 725929 h 851161"/>
              <a:gd name="connsiteX112" fmla="*/ 104041 w 11584247"/>
              <a:gd name="connsiteY112" fmla="*/ 738210 h 851161"/>
              <a:gd name="connsiteX113" fmla="*/ 15455 w 11584247"/>
              <a:gd name="connsiteY113" fmla="*/ 751614 h 851161"/>
              <a:gd name="connsiteX114" fmla="*/ 0 w 11584247"/>
              <a:gd name="connsiteY114" fmla="*/ 741620 h 851161"/>
              <a:gd name="connsiteX115" fmla="*/ 0 w 11584247"/>
              <a:gd name="connsiteY115"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67137 w 11584247"/>
              <a:gd name="connsiteY70" fmla="*/ 683142 h 851161"/>
              <a:gd name="connsiteX71" fmla="*/ 5459069 w 11584247"/>
              <a:gd name="connsiteY71" fmla="*/ 641319 h 851161"/>
              <a:gd name="connsiteX72" fmla="*/ 5365377 w 11584247"/>
              <a:gd name="connsiteY72" fmla="*/ 639724 h 851161"/>
              <a:gd name="connsiteX73" fmla="*/ 5168758 w 11584247"/>
              <a:gd name="connsiteY73" fmla="*/ 620360 h 851161"/>
              <a:gd name="connsiteX74" fmla="*/ 5043093 w 11584247"/>
              <a:gd name="connsiteY74" fmla="*/ 619043 h 851161"/>
              <a:gd name="connsiteX75" fmla="*/ 4998604 w 11584247"/>
              <a:gd name="connsiteY75" fmla="*/ 629087 h 851161"/>
              <a:gd name="connsiteX76" fmla="*/ 4924058 w 11584247"/>
              <a:gd name="connsiteY76" fmla="*/ 645263 h 851161"/>
              <a:gd name="connsiteX77" fmla="*/ 4868616 w 11584247"/>
              <a:gd name="connsiteY77" fmla="*/ 683240 h 851161"/>
              <a:gd name="connsiteX78" fmla="*/ 4806175 w 11584247"/>
              <a:gd name="connsiteY78" fmla="*/ 686507 h 851161"/>
              <a:gd name="connsiteX79" fmla="*/ 4791312 w 11584247"/>
              <a:gd name="connsiteY79" fmla="*/ 653788 h 851161"/>
              <a:gd name="connsiteX80" fmla="*/ 4724634 w 11584247"/>
              <a:gd name="connsiteY80" fmla="*/ 668150 h 851161"/>
              <a:gd name="connsiteX81" fmla="*/ 4623526 w 11584247"/>
              <a:gd name="connsiteY81" fmla="*/ 693607 h 851161"/>
              <a:gd name="connsiteX82" fmla="*/ 4565119 w 11584247"/>
              <a:gd name="connsiteY82" fmla="*/ 699644 h 851161"/>
              <a:gd name="connsiteX83" fmla="*/ 4405682 w 11584247"/>
              <a:gd name="connsiteY83" fmla="*/ 725524 h 851161"/>
              <a:gd name="connsiteX84" fmla="*/ 4238717 w 11584247"/>
              <a:gd name="connsiteY84" fmla="*/ 780637 h 851161"/>
              <a:gd name="connsiteX85" fmla="*/ 4020693 w 11584247"/>
              <a:gd name="connsiteY85" fmla="*/ 841422 h 851161"/>
              <a:gd name="connsiteX86" fmla="*/ 3998789 w 11584247"/>
              <a:gd name="connsiteY86" fmla="*/ 851161 h 851161"/>
              <a:gd name="connsiteX87" fmla="*/ 3968135 w 11584247"/>
              <a:gd name="connsiteY87" fmla="*/ 845925 h 851161"/>
              <a:gd name="connsiteX88" fmla="*/ 3845234 w 11584247"/>
              <a:gd name="connsiteY88" fmla="*/ 823068 h 851161"/>
              <a:gd name="connsiteX89" fmla="*/ 3748200 w 11584247"/>
              <a:gd name="connsiteY89" fmla="*/ 788335 h 851161"/>
              <a:gd name="connsiteX90" fmla="*/ 3665369 w 11584247"/>
              <a:gd name="connsiteY90" fmla="*/ 785906 h 851161"/>
              <a:gd name="connsiteX91" fmla="*/ 3434444 w 11584247"/>
              <a:gd name="connsiteY91" fmla="*/ 760907 h 851161"/>
              <a:gd name="connsiteX92" fmla="*/ 3298790 w 11584247"/>
              <a:gd name="connsiteY92" fmla="*/ 755716 h 851161"/>
              <a:gd name="connsiteX93" fmla="*/ 3044242 w 11584247"/>
              <a:gd name="connsiteY93" fmla="*/ 738181 h 851161"/>
              <a:gd name="connsiteX94" fmla="*/ 2975529 w 11584247"/>
              <a:gd name="connsiteY94" fmla="*/ 720730 h 851161"/>
              <a:gd name="connsiteX95" fmla="*/ 2868812 w 11584247"/>
              <a:gd name="connsiteY95" fmla="*/ 709829 h 851161"/>
              <a:gd name="connsiteX96" fmla="*/ 2836257 w 11584247"/>
              <a:gd name="connsiteY96" fmla="*/ 703641 h 851161"/>
              <a:gd name="connsiteX97" fmla="*/ 2504472 w 11584247"/>
              <a:gd name="connsiteY97" fmla="*/ 654196 h 851161"/>
              <a:gd name="connsiteX98" fmla="*/ 2323450 w 11584247"/>
              <a:gd name="connsiteY98" fmla="*/ 692063 h 851161"/>
              <a:gd name="connsiteX99" fmla="*/ 2047386 w 11584247"/>
              <a:gd name="connsiteY99" fmla="*/ 669854 h 851161"/>
              <a:gd name="connsiteX100" fmla="*/ 2014871 w 11584247"/>
              <a:gd name="connsiteY100" fmla="*/ 671556 h 851161"/>
              <a:gd name="connsiteX101" fmla="*/ 1961527 w 11584247"/>
              <a:gd name="connsiteY101" fmla="*/ 678730 h 851161"/>
              <a:gd name="connsiteX102" fmla="*/ 1878931 w 11584247"/>
              <a:gd name="connsiteY102" fmla="*/ 661482 h 851161"/>
              <a:gd name="connsiteX103" fmla="*/ 1713886 w 11584247"/>
              <a:gd name="connsiteY103" fmla="*/ 668713 h 851161"/>
              <a:gd name="connsiteX104" fmla="*/ 1434049 w 11584247"/>
              <a:gd name="connsiteY104" fmla="*/ 595668 h 851161"/>
              <a:gd name="connsiteX105" fmla="*/ 1177354 w 11584247"/>
              <a:gd name="connsiteY105" fmla="*/ 614359 h 851161"/>
              <a:gd name="connsiteX106" fmla="*/ 1088947 w 11584247"/>
              <a:gd name="connsiteY106" fmla="*/ 617056 h 851161"/>
              <a:gd name="connsiteX107" fmla="*/ 998946 w 11584247"/>
              <a:gd name="connsiteY107" fmla="*/ 688407 h 851161"/>
              <a:gd name="connsiteX108" fmla="*/ 775514 w 11584247"/>
              <a:gd name="connsiteY108" fmla="*/ 737451 h 851161"/>
              <a:gd name="connsiteX109" fmla="*/ 603494 w 11584247"/>
              <a:gd name="connsiteY109" fmla="*/ 710500 h 851161"/>
              <a:gd name="connsiteX110" fmla="*/ 460115 w 11584247"/>
              <a:gd name="connsiteY110" fmla="*/ 736903 h 851161"/>
              <a:gd name="connsiteX111" fmla="*/ 344393 w 11584247"/>
              <a:gd name="connsiteY111" fmla="*/ 725929 h 851161"/>
              <a:gd name="connsiteX112" fmla="*/ 104041 w 11584247"/>
              <a:gd name="connsiteY112" fmla="*/ 738210 h 851161"/>
              <a:gd name="connsiteX113" fmla="*/ 15455 w 11584247"/>
              <a:gd name="connsiteY113" fmla="*/ 751614 h 851161"/>
              <a:gd name="connsiteX114" fmla="*/ 0 w 11584247"/>
              <a:gd name="connsiteY114" fmla="*/ 741620 h 851161"/>
              <a:gd name="connsiteX115" fmla="*/ 0 w 11584247"/>
              <a:gd name="connsiteY115"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748200 w 11584247"/>
              <a:gd name="connsiteY88" fmla="*/ 788335 h 851161"/>
              <a:gd name="connsiteX89" fmla="*/ 3665369 w 11584247"/>
              <a:gd name="connsiteY89" fmla="*/ 785906 h 851161"/>
              <a:gd name="connsiteX90" fmla="*/ 3434444 w 11584247"/>
              <a:gd name="connsiteY90" fmla="*/ 760907 h 851161"/>
              <a:gd name="connsiteX91" fmla="*/ 3298790 w 11584247"/>
              <a:gd name="connsiteY91" fmla="*/ 755716 h 851161"/>
              <a:gd name="connsiteX92" fmla="*/ 3044242 w 11584247"/>
              <a:gd name="connsiteY92" fmla="*/ 738181 h 851161"/>
              <a:gd name="connsiteX93" fmla="*/ 2975529 w 11584247"/>
              <a:gd name="connsiteY93" fmla="*/ 720730 h 851161"/>
              <a:gd name="connsiteX94" fmla="*/ 2868812 w 11584247"/>
              <a:gd name="connsiteY94" fmla="*/ 709829 h 851161"/>
              <a:gd name="connsiteX95" fmla="*/ 2836257 w 11584247"/>
              <a:gd name="connsiteY95" fmla="*/ 703641 h 851161"/>
              <a:gd name="connsiteX96" fmla="*/ 2504472 w 11584247"/>
              <a:gd name="connsiteY96" fmla="*/ 654196 h 851161"/>
              <a:gd name="connsiteX97" fmla="*/ 2323450 w 11584247"/>
              <a:gd name="connsiteY97" fmla="*/ 692063 h 851161"/>
              <a:gd name="connsiteX98" fmla="*/ 2047386 w 11584247"/>
              <a:gd name="connsiteY98" fmla="*/ 669854 h 851161"/>
              <a:gd name="connsiteX99" fmla="*/ 2014871 w 11584247"/>
              <a:gd name="connsiteY99" fmla="*/ 671556 h 851161"/>
              <a:gd name="connsiteX100" fmla="*/ 1961527 w 11584247"/>
              <a:gd name="connsiteY100" fmla="*/ 678730 h 851161"/>
              <a:gd name="connsiteX101" fmla="*/ 1878931 w 11584247"/>
              <a:gd name="connsiteY101" fmla="*/ 661482 h 851161"/>
              <a:gd name="connsiteX102" fmla="*/ 1713886 w 11584247"/>
              <a:gd name="connsiteY102" fmla="*/ 668713 h 851161"/>
              <a:gd name="connsiteX103" fmla="*/ 1434049 w 11584247"/>
              <a:gd name="connsiteY103" fmla="*/ 595668 h 851161"/>
              <a:gd name="connsiteX104" fmla="*/ 1177354 w 11584247"/>
              <a:gd name="connsiteY104" fmla="*/ 614359 h 851161"/>
              <a:gd name="connsiteX105" fmla="*/ 1088947 w 11584247"/>
              <a:gd name="connsiteY105" fmla="*/ 617056 h 851161"/>
              <a:gd name="connsiteX106" fmla="*/ 998946 w 11584247"/>
              <a:gd name="connsiteY106" fmla="*/ 688407 h 851161"/>
              <a:gd name="connsiteX107" fmla="*/ 775514 w 11584247"/>
              <a:gd name="connsiteY107" fmla="*/ 737451 h 851161"/>
              <a:gd name="connsiteX108" fmla="*/ 603494 w 11584247"/>
              <a:gd name="connsiteY108" fmla="*/ 710500 h 851161"/>
              <a:gd name="connsiteX109" fmla="*/ 460115 w 11584247"/>
              <a:gd name="connsiteY109" fmla="*/ 736903 h 851161"/>
              <a:gd name="connsiteX110" fmla="*/ 344393 w 11584247"/>
              <a:gd name="connsiteY110" fmla="*/ 725929 h 851161"/>
              <a:gd name="connsiteX111" fmla="*/ 104041 w 11584247"/>
              <a:gd name="connsiteY111" fmla="*/ 738210 h 851161"/>
              <a:gd name="connsiteX112" fmla="*/ 15455 w 11584247"/>
              <a:gd name="connsiteY112" fmla="*/ 751614 h 851161"/>
              <a:gd name="connsiteX113" fmla="*/ 0 w 11584247"/>
              <a:gd name="connsiteY113" fmla="*/ 741620 h 851161"/>
              <a:gd name="connsiteX114" fmla="*/ 0 w 11584247"/>
              <a:gd name="connsiteY114"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8931 w 11584247"/>
              <a:gd name="connsiteY100" fmla="*/ 661482 h 851161"/>
              <a:gd name="connsiteX101" fmla="*/ 1713886 w 11584247"/>
              <a:gd name="connsiteY101" fmla="*/ 668713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8931 w 11584247"/>
              <a:gd name="connsiteY100" fmla="*/ 661482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3321 w 11584247"/>
              <a:gd name="connsiteY100" fmla="*/ 661482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3321 w 11584247"/>
              <a:gd name="connsiteY100" fmla="*/ 661482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73321 w 11584247"/>
              <a:gd name="connsiteY100" fmla="*/ 661482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04041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60115 w 11584247"/>
              <a:gd name="connsiteY108" fmla="*/ 736903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36257 w 11584247"/>
              <a:gd name="connsiteY94" fmla="*/ 70364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21280 w 11584247"/>
              <a:gd name="connsiteY35" fmla="*/ 690417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22362 w 11584247"/>
              <a:gd name="connsiteY34" fmla="*/ 576478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977154 w 11584247"/>
              <a:gd name="connsiteY65" fmla="*/ 655579 h 851161"/>
              <a:gd name="connsiteX66" fmla="*/ 5875486 w 11584247"/>
              <a:gd name="connsiteY66" fmla="*/ 656164 h 851161"/>
              <a:gd name="connsiteX67" fmla="*/ 5837074 w 11584247"/>
              <a:gd name="connsiteY67" fmla="*/ 669047 h 851161"/>
              <a:gd name="connsiteX68" fmla="*/ 5783293 w 11584247"/>
              <a:gd name="connsiteY68" fmla="*/ 678526 h 851161"/>
              <a:gd name="connsiteX69" fmla="*/ 5673851 w 11584247"/>
              <a:gd name="connsiteY69" fmla="*/ 675677 h 851161"/>
              <a:gd name="connsiteX70" fmla="*/ 5459069 w 11584247"/>
              <a:gd name="connsiteY70" fmla="*/ 641319 h 851161"/>
              <a:gd name="connsiteX71" fmla="*/ 5365377 w 11584247"/>
              <a:gd name="connsiteY71" fmla="*/ 639724 h 851161"/>
              <a:gd name="connsiteX72" fmla="*/ 5168758 w 11584247"/>
              <a:gd name="connsiteY72" fmla="*/ 620360 h 851161"/>
              <a:gd name="connsiteX73" fmla="*/ 5043093 w 11584247"/>
              <a:gd name="connsiteY73" fmla="*/ 619043 h 851161"/>
              <a:gd name="connsiteX74" fmla="*/ 4998604 w 11584247"/>
              <a:gd name="connsiteY74" fmla="*/ 629087 h 851161"/>
              <a:gd name="connsiteX75" fmla="*/ 4924058 w 11584247"/>
              <a:gd name="connsiteY75" fmla="*/ 645263 h 851161"/>
              <a:gd name="connsiteX76" fmla="*/ 4868616 w 11584247"/>
              <a:gd name="connsiteY76" fmla="*/ 683240 h 851161"/>
              <a:gd name="connsiteX77" fmla="*/ 4806175 w 11584247"/>
              <a:gd name="connsiteY77" fmla="*/ 686507 h 851161"/>
              <a:gd name="connsiteX78" fmla="*/ 4791312 w 11584247"/>
              <a:gd name="connsiteY78" fmla="*/ 653788 h 851161"/>
              <a:gd name="connsiteX79" fmla="*/ 4724634 w 11584247"/>
              <a:gd name="connsiteY79" fmla="*/ 668150 h 851161"/>
              <a:gd name="connsiteX80" fmla="*/ 4623526 w 11584247"/>
              <a:gd name="connsiteY80" fmla="*/ 693607 h 851161"/>
              <a:gd name="connsiteX81" fmla="*/ 4565119 w 11584247"/>
              <a:gd name="connsiteY81" fmla="*/ 699644 h 851161"/>
              <a:gd name="connsiteX82" fmla="*/ 4405682 w 11584247"/>
              <a:gd name="connsiteY82" fmla="*/ 725524 h 851161"/>
              <a:gd name="connsiteX83" fmla="*/ 4238717 w 11584247"/>
              <a:gd name="connsiteY83" fmla="*/ 780637 h 851161"/>
              <a:gd name="connsiteX84" fmla="*/ 4020693 w 11584247"/>
              <a:gd name="connsiteY84" fmla="*/ 841422 h 851161"/>
              <a:gd name="connsiteX85" fmla="*/ 3998789 w 11584247"/>
              <a:gd name="connsiteY85" fmla="*/ 851161 h 851161"/>
              <a:gd name="connsiteX86" fmla="*/ 3968135 w 11584247"/>
              <a:gd name="connsiteY86" fmla="*/ 845925 h 851161"/>
              <a:gd name="connsiteX87" fmla="*/ 3845234 w 11584247"/>
              <a:gd name="connsiteY87" fmla="*/ 823068 h 851161"/>
              <a:gd name="connsiteX88" fmla="*/ 3665369 w 11584247"/>
              <a:gd name="connsiteY88" fmla="*/ 785906 h 851161"/>
              <a:gd name="connsiteX89" fmla="*/ 3434444 w 11584247"/>
              <a:gd name="connsiteY89" fmla="*/ 760907 h 851161"/>
              <a:gd name="connsiteX90" fmla="*/ 3298790 w 11584247"/>
              <a:gd name="connsiteY90" fmla="*/ 755716 h 851161"/>
              <a:gd name="connsiteX91" fmla="*/ 3044242 w 11584247"/>
              <a:gd name="connsiteY91" fmla="*/ 738181 h 851161"/>
              <a:gd name="connsiteX92" fmla="*/ 2975529 w 11584247"/>
              <a:gd name="connsiteY92" fmla="*/ 720730 h 851161"/>
              <a:gd name="connsiteX93" fmla="*/ 2868812 w 11584247"/>
              <a:gd name="connsiteY93" fmla="*/ 709829 h 851161"/>
              <a:gd name="connsiteX94" fmla="*/ 2813818 w 11584247"/>
              <a:gd name="connsiteY94" fmla="*/ 698031 h 851161"/>
              <a:gd name="connsiteX95" fmla="*/ 2504472 w 11584247"/>
              <a:gd name="connsiteY95" fmla="*/ 654196 h 851161"/>
              <a:gd name="connsiteX96" fmla="*/ 2323450 w 11584247"/>
              <a:gd name="connsiteY96" fmla="*/ 692063 h 851161"/>
              <a:gd name="connsiteX97" fmla="*/ 2047386 w 11584247"/>
              <a:gd name="connsiteY97" fmla="*/ 669854 h 851161"/>
              <a:gd name="connsiteX98" fmla="*/ 2014871 w 11584247"/>
              <a:gd name="connsiteY98" fmla="*/ 671556 h 851161"/>
              <a:gd name="connsiteX99" fmla="*/ 1961527 w 11584247"/>
              <a:gd name="connsiteY99" fmla="*/ 678730 h 851161"/>
              <a:gd name="connsiteX100" fmla="*/ 1834052 w 11584247"/>
              <a:gd name="connsiteY100" fmla="*/ 644653 h 851161"/>
              <a:gd name="connsiteX101" fmla="*/ 1657788 w 11584247"/>
              <a:gd name="connsiteY101" fmla="*/ 646274 h 851161"/>
              <a:gd name="connsiteX102" fmla="*/ 1434049 w 11584247"/>
              <a:gd name="connsiteY102" fmla="*/ 595668 h 851161"/>
              <a:gd name="connsiteX103" fmla="*/ 1177354 w 11584247"/>
              <a:gd name="connsiteY103" fmla="*/ 614359 h 851161"/>
              <a:gd name="connsiteX104" fmla="*/ 1088947 w 11584247"/>
              <a:gd name="connsiteY104" fmla="*/ 617056 h 851161"/>
              <a:gd name="connsiteX105" fmla="*/ 998946 w 11584247"/>
              <a:gd name="connsiteY105" fmla="*/ 688407 h 851161"/>
              <a:gd name="connsiteX106" fmla="*/ 775514 w 11584247"/>
              <a:gd name="connsiteY106" fmla="*/ 737451 h 851161"/>
              <a:gd name="connsiteX107" fmla="*/ 603494 w 11584247"/>
              <a:gd name="connsiteY107" fmla="*/ 710500 h 851161"/>
              <a:gd name="connsiteX108" fmla="*/ 471335 w 11584247"/>
              <a:gd name="connsiteY108" fmla="*/ 714464 h 851161"/>
              <a:gd name="connsiteX109" fmla="*/ 344393 w 11584247"/>
              <a:gd name="connsiteY109" fmla="*/ 725929 h 851161"/>
              <a:gd name="connsiteX110" fmla="*/ 143310 w 11584247"/>
              <a:gd name="connsiteY110" fmla="*/ 738210 h 851161"/>
              <a:gd name="connsiteX111" fmla="*/ 15455 w 11584247"/>
              <a:gd name="connsiteY111" fmla="*/ 751614 h 851161"/>
              <a:gd name="connsiteX112" fmla="*/ 0 w 11584247"/>
              <a:gd name="connsiteY112" fmla="*/ 741620 h 851161"/>
              <a:gd name="connsiteX113" fmla="*/ 0 w 11584247"/>
              <a:gd name="connsiteY113"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147308 w 11584247"/>
              <a:gd name="connsiteY64" fmla="*/ 66807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96122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25470 w 11584247"/>
              <a:gd name="connsiteY2" fmla="*/ 46392 h 851161"/>
              <a:gd name="connsiteX3" fmla="*/ 11345019 w 11584247"/>
              <a:gd name="connsiteY3" fmla="*/ 124938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25470 w 11584247"/>
              <a:gd name="connsiteY2" fmla="*/ 46392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25470 w 11584247"/>
              <a:gd name="connsiteY2" fmla="*/ 46392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81568 w 11584247"/>
              <a:gd name="connsiteY2" fmla="*/ 63222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91312 w 11584247"/>
              <a:gd name="connsiteY77" fmla="*/ 653788 h 851161"/>
              <a:gd name="connsiteX78" fmla="*/ 4724634 w 11584247"/>
              <a:gd name="connsiteY78" fmla="*/ 668150 h 851161"/>
              <a:gd name="connsiteX79" fmla="*/ 4623526 w 11584247"/>
              <a:gd name="connsiteY79" fmla="*/ 693607 h 851161"/>
              <a:gd name="connsiteX80" fmla="*/ 4565119 w 11584247"/>
              <a:gd name="connsiteY80" fmla="*/ 699644 h 851161"/>
              <a:gd name="connsiteX81" fmla="*/ 4405682 w 11584247"/>
              <a:gd name="connsiteY81" fmla="*/ 725524 h 851161"/>
              <a:gd name="connsiteX82" fmla="*/ 4238717 w 11584247"/>
              <a:gd name="connsiteY82" fmla="*/ 780637 h 851161"/>
              <a:gd name="connsiteX83" fmla="*/ 4020693 w 11584247"/>
              <a:gd name="connsiteY83" fmla="*/ 841422 h 851161"/>
              <a:gd name="connsiteX84" fmla="*/ 3998789 w 11584247"/>
              <a:gd name="connsiteY84" fmla="*/ 851161 h 851161"/>
              <a:gd name="connsiteX85" fmla="*/ 3968135 w 11584247"/>
              <a:gd name="connsiteY85" fmla="*/ 845925 h 851161"/>
              <a:gd name="connsiteX86" fmla="*/ 3845234 w 11584247"/>
              <a:gd name="connsiteY86" fmla="*/ 823068 h 851161"/>
              <a:gd name="connsiteX87" fmla="*/ 3665369 w 11584247"/>
              <a:gd name="connsiteY87" fmla="*/ 785906 h 851161"/>
              <a:gd name="connsiteX88" fmla="*/ 3434444 w 11584247"/>
              <a:gd name="connsiteY88" fmla="*/ 760907 h 851161"/>
              <a:gd name="connsiteX89" fmla="*/ 3298790 w 11584247"/>
              <a:gd name="connsiteY89" fmla="*/ 755716 h 851161"/>
              <a:gd name="connsiteX90" fmla="*/ 3044242 w 11584247"/>
              <a:gd name="connsiteY90" fmla="*/ 738181 h 851161"/>
              <a:gd name="connsiteX91" fmla="*/ 2975529 w 11584247"/>
              <a:gd name="connsiteY91" fmla="*/ 720730 h 851161"/>
              <a:gd name="connsiteX92" fmla="*/ 2868812 w 11584247"/>
              <a:gd name="connsiteY92" fmla="*/ 709829 h 851161"/>
              <a:gd name="connsiteX93" fmla="*/ 2813818 w 11584247"/>
              <a:gd name="connsiteY93" fmla="*/ 698031 h 851161"/>
              <a:gd name="connsiteX94" fmla="*/ 2504472 w 11584247"/>
              <a:gd name="connsiteY94" fmla="*/ 654196 h 851161"/>
              <a:gd name="connsiteX95" fmla="*/ 2323450 w 11584247"/>
              <a:gd name="connsiteY95" fmla="*/ 692063 h 851161"/>
              <a:gd name="connsiteX96" fmla="*/ 2047386 w 11584247"/>
              <a:gd name="connsiteY96" fmla="*/ 669854 h 851161"/>
              <a:gd name="connsiteX97" fmla="*/ 2014871 w 11584247"/>
              <a:gd name="connsiteY97" fmla="*/ 671556 h 851161"/>
              <a:gd name="connsiteX98" fmla="*/ 1961527 w 11584247"/>
              <a:gd name="connsiteY98" fmla="*/ 678730 h 851161"/>
              <a:gd name="connsiteX99" fmla="*/ 1834052 w 11584247"/>
              <a:gd name="connsiteY99" fmla="*/ 644653 h 851161"/>
              <a:gd name="connsiteX100" fmla="*/ 1657788 w 11584247"/>
              <a:gd name="connsiteY100" fmla="*/ 646274 h 851161"/>
              <a:gd name="connsiteX101" fmla="*/ 1434049 w 11584247"/>
              <a:gd name="connsiteY101" fmla="*/ 595668 h 851161"/>
              <a:gd name="connsiteX102" fmla="*/ 1177354 w 11584247"/>
              <a:gd name="connsiteY102" fmla="*/ 614359 h 851161"/>
              <a:gd name="connsiteX103" fmla="*/ 1088947 w 11584247"/>
              <a:gd name="connsiteY103" fmla="*/ 617056 h 851161"/>
              <a:gd name="connsiteX104" fmla="*/ 998946 w 11584247"/>
              <a:gd name="connsiteY104" fmla="*/ 688407 h 851161"/>
              <a:gd name="connsiteX105" fmla="*/ 775514 w 11584247"/>
              <a:gd name="connsiteY105" fmla="*/ 737451 h 851161"/>
              <a:gd name="connsiteX106" fmla="*/ 603494 w 11584247"/>
              <a:gd name="connsiteY106" fmla="*/ 710500 h 851161"/>
              <a:gd name="connsiteX107" fmla="*/ 471335 w 11584247"/>
              <a:gd name="connsiteY107" fmla="*/ 714464 h 851161"/>
              <a:gd name="connsiteX108" fmla="*/ 344393 w 11584247"/>
              <a:gd name="connsiteY108" fmla="*/ 725929 h 851161"/>
              <a:gd name="connsiteX109" fmla="*/ 143310 w 11584247"/>
              <a:gd name="connsiteY109" fmla="*/ 738210 h 851161"/>
              <a:gd name="connsiteX110" fmla="*/ 15455 w 11584247"/>
              <a:gd name="connsiteY110" fmla="*/ 751614 h 851161"/>
              <a:gd name="connsiteX111" fmla="*/ 0 w 11584247"/>
              <a:gd name="connsiteY111" fmla="*/ 741620 h 851161"/>
              <a:gd name="connsiteX112" fmla="*/ 0 w 11584247"/>
              <a:gd name="connsiteY112"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414326 w 11584247"/>
              <a:gd name="connsiteY56" fmla="*/ 63779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24634 w 11584247"/>
              <a:gd name="connsiteY77" fmla="*/ 668150 h 851161"/>
              <a:gd name="connsiteX78" fmla="*/ 4623526 w 11584247"/>
              <a:gd name="connsiteY78" fmla="*/ 693607 h 851161"/>
              <a:gd name="connsiteX79" fmla="*/ 4565119 w 11584247"/>
              <a:gd name="connsiteY79" fmla="*/ 699644 h 851161"/>
              <a:gd name="connsiteX80" fmla="*/ 4405682 w 11584247"/>
              <a:gd name="connsiteY80" fmla="*/ 725524 h 851161"/>
              <a:gd name="connsiteX81" fmla="*/ 4238717 w 11584247"/>
              <a:gd name="connsiteY81" fmla="*/ 780637 h 851161"/>
              <a:gd name="connsiteX82" fmla="*/ 4020693 w 11584247"/>
              <a:gd name="connsiteY82" fmla="*/ 841422 h 851161"/>
              <a:gd name="connsiteX83" fmla="*/ 3998789 w 11584247"/>
              <a:gd name="connsiteY83" fmla="*/ 851161 h 851161"/>
              <a:gd name="connsiteX84" fmla="*/ 3968135 w 11584247"/>
              <a:gd name="connsiteY84" fmla="*/ 845925 h 851161"/>
              <a:gd name="connsiteX85" fmla="*/ 3845234 w 11584247"/>
              <a:gd name="connsiteY85" fmla="*/ 823068 h 851161"/>
              <a:gd name="connsiteX86" fmla="*/ 3665369 w 11584247"/>
              <a:gd name="connsiteY86" fmla="*/ 785906 h 851161"/>
              <a:gd name="connsiteX87" fmla="*/ 3434444 w 11584247"/>
              <a:gd name="connsiteY87" fmla="*/ 760907 h 851161"/>
              <a:gd name="connsiteX88" fmla="*/ 3298790 w 11584247"/>
              <a:gd name="connsiteY88" fmla="*/ 755716 h 851161"/>
              <a:gd name="connsiteX89" fmla="*/ 3044242 w 11584247"/>
              <a:gd name="connsiteY89" fmla="*/ 738181 h 851161"/>
              <a:gd name="connsiteX90" fmla="*/ 2975529 w 11584247"/>
              <a:gd name="connsiteY90" fmla="*/ 720730 h 851161"/>
              <a:gd name="connsiteX91" fmla="*/ 2868812 w 11584247"/>
              <a:gd name="connsiteY91" fmla="*/ 709829 h 851161"/>
              <a:gd name="connsiteX92" fmla="*/ 2813818 w 11584247"/>
              <a:gd name="connsiteY92" fmla="*/ 698031 h 851161"/>
              <a:gd name="connsiteX93" fmla="*/ 2504472 w 11584247"/>
              <a:gd name="connsiteY93" fmla="*/ 654196 h 851161"/>
              <a:gd name="connsiteX94" fmla="*/ 2323450 w 11584247"/>
              <a:gd name="connsiteY94" fmla="*/ 692063 h 851161"/>
              <a:gd name="connsiteX95" fmla="*/ 2047386 w 11584247"/>
              <a:gd name="connsiteY95" fmla="*/ 669854 h 851161"/>
              <a:gd name="connsiteX96" fmla="*/ 2014871 w 11584247"/>
              <a:gd name="connsiteY96" fmla="*/ 671556 h 851161"/>
              <a:gd name="connsiteX97" fmla="*/ 1961527 w 11584247"/>
              <a:gd name="connsiteY97" fmla="*/ 678730 h 851161"/>
              <a:gd name="connsiteX98" fmla="*/ 1834052 w 11584247"/>
              <a:gd name="connsiteY98" fmla="*/ 644653 h 851161"/>
              <a:gd name="connsiteX99" fmla="*/ 1657788 w 11584247"/>
              <a:gd name="connsiteY99" fmla="*/ 646274 h 851161"/>
              <a:gd name="connsiteX100" fmla="*/ 1434049 w 11584247"/>
              <a:gd name="connsiteY100" fmla="*/ 595668 h 851161"/>
              <a:gd name="connsiteX101" fmla="*/ 1177354 w 11584247"/>
              <a:gd name="connsiteY101" fmla="*/ 614359 h 851161"/>
              <a:gd name="connsiteX102" fmla="*/ 1088947 w 11584247"/>
              <a:gd name="connsiteY102" fmla="*/ 617056 h 851161"/>
              <a:gd name="connsiteX103" fmla="*/ 998946 w 11584247"/>
              <a:gd name="connsiteY103" fmla="*/ 688407 h 851161"/>
              <a:gd name="connsiteX104" fmla="*/ 775514 w 11584247"/>
              <a:gd name="connsiteY104" fmla="*/ 737451 h 851161"/>
              <a:gd name="connsiteX105" fmla="*/ 603494 w 11584247"/>
              <a:gd name="connsiteY105" fmla="*/ 710500 h 851161"/>
              <a:gd name="connsiteX106" fmla="*/ 471335 w 11584247"/>
              <a:gd name="connsiteY106" fmla="*/ 714464 h 851161"/>
              <a:gd name="connsiteX107" fmla="*/ 344393 w 11584247"/>
              <a:gd name="connsiteY107" fmla="*/ 725929 h 851161"/>
              <a:gd name="connsiteX108" fmla="*/ 143310 w 11584247"/>
              <a:gd name="connsiteY108" fmla="*/ 738210 h 851161"/>
              <a:gd name="connsiteX109" fmla="*/ 15455 w 11584247"/>
              <a:gd name="connsiteY109" fmla="*/ 751614 h 851161"/>
              <a:gd name="connsiteX110" fmla="*/ 0 w 11584247"/>
              <a:gd name="connsiteY110" fmla="*/ 741620 h 851161"/>
              <a:gd name="connsiteX111" fmla="*/ 0 w 11584247"/>
              <a:gd name="connsiteY111"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548962 w 11584247"/>
              <a:gd name="connsiteY56" fmla="*/ 63218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24634 w 11584247"/>
              <a:gd name="connsiteY77" fmla="*/ 668150 h 851161"/>
              <a:gd name="connsiteX78" fmla="*/ 4623526 w 11584247"/>
              <a:gd name="connsiteY78" fmla="*/ 693607 h 851161"/>
              <a:gd name="connsiteX79" fmla="*/ 4565119 w 11584247"/>
              <a:gd name="connsiteY79" fmla="*/ 699644 h 851161"/>
              <a:gd name="connsiteX80" fmla="*/ 4405682 w 11584247"/>
              <a:gd name="connsiteY80" fmla="*/ 725524 h 851161"/>
              <a:gd name="connsiteX81" fmla="*/ 4238717 w 11584247"/>
              <a:gd name="connsiteY81" fmla="*/ 780637 h 851161"/>
              <a:gd name="connsiteX82" fmla="*/ 4020693 w 11584247"/>
              <a:gd name="connsiteY82" fmla="*/ 841422 h 851161"/>
              <a:gd name="connsiteX83" fmla="*/ 3998789 w 11584247"/>
              <a:gd name="connsiteY83" fmla="*/ 851161 h 851161"/>
              <a:gd name="connsiteX84" fmla="*/ 3968135 w 11584247"/>
              <a:gd name="connsiteY84" fmla="*/ 845925 h 851161"/>
              <a:gd name="connsiteX85" fmla="*/ 3845234 w 11584247"/>
              <a:gd name="connsiteY85" fmla="*/ 823068 h 851161"/>
              <a:gd name="connsiteX86" fmla="*/ 3665369 w 11584247"/>
              <a:gd name="connsiteY86" fmla="*/ 785906 h 851161"/>
              <a:gd name="connsiteX87" fmla="*/ 3434444 w 11584247"/>
              <a:gd name="connsiteY87" fmla="*/ 760907 h 851161"/>
              <a:gd name="connsiteX88" fmla="*/ 3298790 w 11584247"/>
              <a:gd name="connsiteY88" fmla="*/ 755716 h 851161"/>
              <a:gd name="connsiteX89" fmla="*/ 3044242 w 11584247"/>
              <a:gd name="connsiteY89" fmla="*/ 738181 h 851161"/>
              <a:gd name="connsiteX90" fmla="*/ 2975529 w 11584247"/>
              <a:gd name="connsiteY90" fmla="*/ 720730 h 851161"/>
              <a:gd name="connsiteX91" fmla="*/ 2868812 w 11584247"/>
              <a:gd name="connsiteY91" fmla="*/ 709829 h 851161"/>
              <a:gd name="connsiteX92" fmla="*/ 2813818 w 11584247"/>
              <a:gd name="connsiteY92" fmla="*/ 698031 h 851161"/>
              <a:gd name="connsiteX93" fmla="*/ 2504472 w 11584247"/>
              <a:gd name="connsiteY93" fmla="*/ 654196 h 851161"/>
              <a:gd name="connsiteX94" fmla="*/ 2323450 w 11584247"/>
              <a:gd name="connsiteY94" fmla="*/ 692063 h 851161"/>
              <a:gd name="connsiteX95" fmla="*/ 2047386 w 11584247"/>
              <a:gd name="connsiteY95" fmla="*/ 669854 h 851161"/>
              <a:gd name="connsiteX96" fmla="*/ 2014871 w 11584247"/>
              <a:gd name="connsiteY96" fmla="*/ 671556 h 851161"/>
              <a:gd name="connsiteX97" fmla="*/ 1961527 w 11584247"/>
              <a:gd name="connsiteY97" fmla="*/ 678730 h 851161"/>
              <a:gd name="connsiteX98" fmla="*/ 1834052 w 11584247"/>
              <a:gd name="connsiteY98" fmla="*/ 644653 h 851161"/>
              <a:gd name="connsiteX99" fmla="*/ 1657788 w 11584247"/>
              <a:gd name="connsiteY99" fmla="*/ 646274 h 851161"/>
              <a:gd name="connsiteX100" fmla="*/ 1434049 w 11584247"/>
              <a:gd name="connsiteY100" fmla="*/ 595668 h 851161"/>
              <a:gd name="connsiteX101" fmla="*/ 1177354 w 11584247"/>
              <a:gd name="connsiteY101" fmla="*/ 614359 h 851161"/>
              <a:gd name="connsiteX102" fmla="*/ 1088947 w 11584247"/>
              <a:gd name="connsiteY102" fmla="*/ 617056 h 851161"/>
              <a:gd name="connsiteX103" fmla="*/ 998946 w 11584247"/>
              <a:gd name="connsiteY103" fmla="*/ 688407 h 851161"/>
              <a:gd name="connsiteX104" fmla="*/ 775514 w 11584247"/>
              <a:gd name="connsiteY104" fmla="*/ 737451 h 851161"/>
              <a:gd name="connsiteX105" fmla="*/ 603494 w 11584247"/>
              <a:gd name="connsiteY105" fmla="*/ 710500 h 851161"/>
              <a:gd name="connsiteX106" fmla="*/ 471335 w 11584247"/>
              <a:gd name="connsiteY106" fmla="*/ 714464 h 851161"/>
              <a:gd name="connsiteX107" fmla="*/ 344393 w 11584247"/>
              <a:gd name="connsiteY107" fmla="*/ 725929 h 851161"/>
              <a:gd name="connsiteX108" fmla="*/ 143310 w 11584247"/>
              <a:gd name="connsiteY108" fmla="*/ 738210 h 851161"/>
              <a:gd name="connsiteX109" fmla="*/ 15455 w 11584247"/>
              <a:gd name="connsiteY109" fmla="*/ 751614 h 851161"/>
              <a:gd name="connsiteX110" fmla="*/ 0 w 11584247"/>
              <a:gd name="connsiteY110" fmla="*/ 741620 h 851161"/>
              <a:gd name="connsiteX111" fmla="*/ 0 w 11584247"/>
              <a:gd name="connsiteY111"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548962 w 11584247"/>
              <a:gd name="connsiteY56" fmla="*/ 63218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83064 w 11584247"/>
              <a:gd name="connsiteY63" fmla="*/ 66772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24634 w 11584247"/>
              <a:gd name="connsiteY77" fmla="*/ 668150 h 851161"/>
              <a:gd name="connsiteX78" fmla="*/ 4623526 w 11584247"/>
              <a:gd name="connsiteY78" fmla="*/ 693607 h 851161"/>
              <a:gd name="connsiteX79" fmla="*/ 4565119 w 11584247"/>
              <a:gd name="connsiteY79" fmla="*/ 699644 h 851161"/>
              <a:gd name="connsiteX80" fmla="*/ 4405682 w 11584247"/>
              <a:gd name="connsiteY80" fmla="*/ 725524 h 851161"/>
              <a:gd name="connsiteX81" fmla="*/ 4238717 w 11584247"/>
              <a:gd name="connsiteY81" fmla="*/ 780637 h 851161"/>
              <a:gd name="connsiteX82" fmla="*/ 4020693 w 11584247"/>
              <a:gd name="connsiteY82" fmla="*/ 841422 h 851161"/>
              <a:gd name="connsiteX83" fmla="*/ 3998789 w 11584247"/>
              <a:gd name="connsiteY83" fmla="*/ 851161 h 851161"/>
              <a:gd name="connsiteX84" fmla="*/ 3968135 w 11584247"/>
              <a:gd name="connsiteY84" fmla="*/ 845925 h 851161"/>
              <a:gd name="connsiteX85" fmla="*/ 3845234 w 11584247"/>
              <a:gd name="connsiteY85" fmla="*/ 823068 h 851161"/>
              <a:gd name="connsiteX86" fmla="*/ 3665369 w 11584247"/>
              <a:gd name="connsiteY86" fmla="*/ 785906 h 851161"/>
              <a:gd name="connsiteX87" fmla="*/ 3434444 w 11584247"/>
              <a:gd name="connsiteY87" fmla="*/ 760907 h 851161"/>
              <a:gd name="connsiteX88" fmla="*/ 3298790 w 11584247"/>
              <a:gd name="connsiteY88" fmla="*/ 755716 h 851161"/>
              <a:gd name="connsiteX89" fmla="*/ 3044242 w 11584247"/>
              <a:gd name="connsiteY89" fmla="*/ 738181 h 851161"/>
              <a:gd name="connsiteX90" fmla="*/ 2975529 w 11584247"/>
              <a:gd name="connsiteY90" fmla="*/ 720730 h 851161"/>
              <a:gd name="connsiteX91" fmla="*/ 2868812 w 11584247"/>
              <a:gd name="connsiteY91" fmla="*/ 709829 h 851161"/>
              <a:gd name="connsiteX92" fmla="*/ 2813818 w 11584247"/>
              <a:gd name="connsiteY92" fmla="*/ 698031 h 851161"/>
              <a:gd name="connsiteX93" fmla="*/ 2504472 w 11584247"/>
              <a:gd name="connsiteY93" fmla="*/ 654196 h 851161"/>
              <a:gd name="connsiteX94" fmla="*/ 2323450 w 11584247"/>
              <a:gd name="connsiteY94" fmla="*/ 692063 h 851161"/>
              <a:gd name="connsiteX95" fmla="*/ 2047386 w 11584247"/>
              <a:gd name="connsiteY95" fmla="*/ 669854 h 851161"/>
              <a:gd name="connsiteX96" fmla="*/ 2014871 w 11584247"/>
              <a:gd name="connsiteY96" fmla="*/ 671556 h 851161"/>
              <a:gd name="connsiteX97" fmla="*/ 1961527 w 11584247"/>
              <a:gd name="connsiteY97" fmla="*/ 678730 h 851161"/>
              <a:gd name="connsiteX98" fmla="*/ 1834052 w 11584247"/>
              <a:gd name="connsiteY98" fmla="*/ 644653 h 851161"/>
              <a:gd name="connsiteX99" fmla="*/ 1657788 w 11584247"/>
              <a:gd name="connsiteY99" fmla="*/ 646274 h 851161"/>
              <a:gd name="connsiteX100" fmla="*/ 1434049 w 11584247"/>
              <a:gd name="connsiteY100" fmla="*/ 595668 h 851161"/>
              <a:gd name="connsiteX101" fmla="*/ 1177354 w 11584247"/>
              <a:gd name="connsiteY101" fmla="*/ 614359 h 851161"/>
              <a:gd name="connsiteX102" fmla="*/ 1088947 w 11584247"/>
              <a:gd name="connsiteY102" fmla="*/ 617056 h 851161"/>
              <a:gd name="connsiteX103" fmla="*/ 998946 w 11584247"/>
              <a:gd name="connsiteY103" fmla="*/ 688407 h 851161"/>
              <a:gd name="connsiteX104" fmla="*/ 775514 w 11584247"/>
              <a:gd name="connsiteY104" fmla="*/ 737451 h 851161"/>
              <a:gd name="connsiteX105" fmla="*/ 603494 w 11584247"/>
              <a:gd name="connsiteY105" fmla="*/ 710500 h 851161"/>
              <a:gd name="connsiteX106" fmla="*/ 471335 w 11584247"/>
              <a:gd name="connsiteY106" fmla="*/ 714464 h 851161"/>
              <a:gd name="connsiteX107" fmla="*/ 344393 w 11584247"/>
              <a:gd name="connsiteY107" fmla="*/ 725929 h 851161"/>
              <a:gd name="connsiteX108" fmla="*/ 143310 w 11584247"/>
              <a:gd name="connsiteY108" fmla="*/ 738210 h 851161"/>
              <a:gd name="connsiteX109" fmla="*/ 15455 w 11584247"/>
              <a:gd name="connsiteY109" fmla="*/ 751614 h 851161"/>
              <a:gd name="connsiteX110" fmla="*/ 0 w 11584247"/>
              <a:gd name="connsiteY110" fmla="*/ 741620 h 851161"/>
              <a:gd name="connsiteX111" fmla="*/ 0 w 11584247"/>
              <a:gd name="connsiteY111"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603754 w 11584247"/>
              <a:gd name="connsiteY41" fmla="*/ 676226 h 851161"/>
              <a:gd name="connsiteX42" fmla="*/ 7532285 w 11584247"/>
              <a:gd name="connsiteY42" fmla="*/ 726440 h 851161"/>
              <a:gd name="connsiteX43" fmla="*/ 7502351 w 11584247"/>
              <a:gd name="connsiteY43" fmla="*/ 735020 h 851161"/>
              <a:gd name="connsiteX44" fmla="*/ 7486452 w 11584247"/>
              <a:gd name="connsiteY44" fmla="*/ 742445 h 851161"/>
              <a:gd name="connsiteX45" fmla="*/ 7432183 w 11584247"/>
              <a:gd name="connsiteY45" fmla="*/ 732969 h 851161"/>
              <a:gd name="connsiteX46" fmla="*/ 7425231 w 11584247"/>
              <a:gd name="connsiteY46" fmla="*/ 735688 h 851161"/>
              <a:gd name="connsiteX47" fmla="*/ 7390298 w 11584247"/>
              <a:gd name="connsiteY47" fmla="*/ 722535 h 851161"/>
              <a:gd name="connsiteX48" fmla="*/ 7372339 w 11584247"/>
              <a:gd name="connsiteY48" fmla="*/ 718662 h 851161"/>
              <a:gd name="connsiteX49" fmla="*/ 7367083 w 11584247"/>
              <a:gd name="connsiteY49" fmla="*/ 711540 h 851161"/>
              <a:gd name="connsiteX50" fmla="*/ 7340667 w 11584247"/>
              <a:gd name="connsiteY50" fmla="*/ 708883 h 851161"/>
              <a:gd name="connsiteX51" fmla="*/ 7337703 w 11584247"/>
              <a:gd name="connsiteY51" fmla="*/ 710851 h 851161"/>
              <a:gd name="connsiteX52" fmla="*/ 7315659 w 11584247"/>
              <a:gd name="connsiteY52" fmla="*/ 700203 h 851161"/>
              <a:gd name="connsiteX53" fmla="*/ 7267494 w 11584247"/>
              <a:gd name="connsiteY53" fmla="*/ 681057 h 851161"/>
              <a:gd name="connsiteX54" fmla="*/ 7073219 w 11584247"/>
              <a:gd name="connsiteY54" fmla="*/ 690480 h 851161"/>
              <a:gd name="connsiteX55" fmla="*/ 6772962 w 11584247"/>
              <a:gd name="connsiteY55" fmla="*/ 661982 h 851161"/>
              <a:gd name="connsiteX56" fmla="*/ 6548962 w 11584247"/>
              <a:gd name="connsiteY56" fmla="*/ 632182 h 851161"/>
              <a:gd name="connsiteX57" fmla="*/ 6337636 w 11584247"/>
              <a:gd name="connsiteY57" fmla="*/ 651977 h 851161"/>
              <a:gd name="connsiteX58" fmla="*/ 6268828 w 11584247"/>
              <a:gd name="connsiteY58" fmla="*/ 622080 h 851161"/>
              <a:gd name="connsiteX59" fmla="*/ 6241133 w 11584247"/>
              <a:gd name="connsiteY59" fmla="*/ 637096 h 851161"/>
              <a:gd name="connsiteX60" fmla="*/ 6236372 w 11584247"/>
              <a:gd name="connsiteY60" fmla="*/ 640150 h 851161"/>
              <a:gd name="connsiteX61" fmla="*/ 6217005 w 11584247"/>
              <a:gd name="connsiteY61" fmla="*/ 642256 h 851161"/>
              <a:gd name="connsiteX62" fmla="*/ 6211934 w 11584247"/>
              <a:gd name="connsiteY62" fmla="*/ 655497 h 851161"/>
              <a:gd name="connsiteX63" fmla="*/ 6138186 w 11584247"/>
              <a:gd name="connsiteY63" fmla="*/ 650898 h 851161"/>
              <a:gd name="connsiteX64" fmla="*/ 6046332 w 11584247"/>
              <a:gd name="connsiteY64" fmla="*/ 651243 h 851161"/>
              <a:gd name="connsiteX65" fmla="*/ 5875486 w 11584247"/>
              <a:gd name="connsiteY65" fmla="*/ 656164 h 851161"/>
              <a:gd name="connsiteX66" fmla="*/ 5837074 w 11584247"/>
              <a:gd name="connsiteY66" fmla="*/ 669047 h 851161"/>
              <a:gd name="connsiteX67" fmla="*/ 5783293 w 11584247"/>
              <a:gd name="connsiteY67" fmla="*/ 678526 h 851161"/>
              <a:gd name="connsiteX68" fmla="*/ 5673851 w 11584247"/>
              <a:gd name="connsiteY68" fmla="*/ 675677 h 851161"/>
              <a:gd name="connsiteX69" fmla="*/ 5459069 w 11584247"/>
              <a:gd name="connsiteY69" fmla="*/ 641319 h 851161"/>
              <a:gd name="connsiteX70" fmla="*/ 5365377 w 11584247"/>
              <a:gd name="connsiteY70" fmla="*/ 639724 h 851161"/>
              <a:gd name="connsiteX71" fmla="*/ 5168758 w 11584247"/>
              <a:gd name="connsiteY71" fmla="*/ 620360 h 851161"/>
              <a:gd name="connsiteX72" fmla="*/ 5043093 w 11584247"/>
              <a:gd name="connsiteY72" fmla="*/ 619043 h 851161"/>
              <a:gd name="connsiteX73" fmla="*/ 4998604 w 11584247"/>
              <a:gd name="connsiteY73" fmla="*/ 629087 h 851161"/>
              <a:gd name="connsiteX74" fmla="*/ 4924058 w 11584247"/>
              <a:gd name="connsiteY74" fmla="*/ 645263 h 851161"/>
              <a:gd name="connsiteX75" fmla="*/ 4868616 w 11584247"/>
              <a:gd name="connsiteY75" fmla="*/ 683240 h 851161"/>
              <a:gd name="connsiteX76" fmla="*/ 4806175 w 11584247"/>
              <a:gd name="connsiteY76" fmla="*/ 686507 h 851161"/>
              <a:gd name="connsiteX77" fmla="*/ 4724634 w 11584247"/>
              <a:gd name="connsiteY77" fmla="*/ 668150 h 851161"/>
              <a:gd name="connsiteX78" fmla="*/ 4623526 w 11584247"/>
              <a:gd name="connsiteY78" fmla="*/ 693607 h 851161"/>
              <a:gd name="connsiteX79" fmla="*/ 4565119 w 11584247"/>
              <a:gd name="connsiteY79" fmla="*/ 699644 h 851161"/>
              <a:gd name="connsiteX80" fmla="*/ 4405682 w 11584247"/>
              <a:gd name="connsiteY80" fmla="*/ 725524 h 851161"/>
              <a:gd name="connsiteX81" fmla="*/ 4238717 w 11584247"/>
              <a:gd name="connsiteY81" fmla="*/ 780637 h 851161"/>
              <a:gd name="connsiteX82" fmla="*/ 4020693 w 11584247"/>
              <a:gd name="connsiteY82" fmla="*/ 841422 h 851161"/>
              <a:gd name="connsiteX83" fmla="*/ 3998789 w 11584247"/>
              <a:gd name="connsiteY83" fmla="*/ 851161 h 851161"/>
              <a:gd name="connsiteX84" fmla="*/ 3968135 w 11584247"/>
              <a:gd name="connsiteY84" fmla="*/ 845925 h 851161"/>
              <a:gd name="connsiteX85" fmla="*/ 3845234 w 11584247"/>
              <a:gd name="connsiteY85" fmla="*/ 823068 h 851161"/>
              <a:gd name="connsiteX86" fmla="*/ 3665369 w 11584247"/>
              <a:gd name="connsiteY86" fmla="*/ 785906 h 851161"/>
              <a:gd name="connsiteX87" fmla="*/ 3434444 w 11584247"/>
              <a:gd name="connsiteY87" fmla="*/ 760907 h 851161"/>
              <a:gd name="connsiteX88" fmla="*/ 3298790 w 11584247"/>
              <a:gd name="connsiteY88" fmla="*/ 755716 h 851161"/>
              <a:gd name="connsiteX89" fmla="*/ 3044242 w 11584247"/>
              <a:gd name="connsiteY89" fmla="*/ 738181 h 851161"/>
              <a:gd name="connsiteX90" fmla="*/ 2975529 w 11584247"/>
              <a:gd name="connsiteY90" fmla="*/ 720730 h 851161"/>
              <a:gd name="connsiteX91" fmla="*/ 2868812 w 11584247"/>
              <a:gd name="connsiteY91" fmla="*/ 709829 h 851161"/>
              <a:gd name="connsiteX92" fmla="*/ 2813818 w 11584247"/>
              <a:gd name="connsiteY92" fmla="*/ 698031 h 851161"/>
              <a:gd name="connsiteX93" fmla="*/ 2504472 w 11584247"/>
              <a:gd name="connsiteY93" fmla="*/ 654196 h 851161"/>
              <a:gd name="connsiteX94" fmla="*/ 2323450 w 11584247"/>
              <a:gd name="connsiteY94" fmla="*/ 692063 h 851161"/>
              <a:gd name="connsiteX95" fmla="*/ 2047386 w 11584247"/>
              <a:gd name="connsiteY95" fmla="*/ 669854 h 851161"/>
              <a:gd name="connsiteX96" fmla="*/ 2014871 w 11584247"/>
              <a:gd name="connsiteY96" fmla="*/ 671556 h 851161"/>
              <a:gd name="connsiteX97" fmla="*/ 1961527 w 11584247"/>
              <a:gd name="connsiteY97" fmla="*/ 678730 h 851161"/>
              <a:gd name="connsiteX98" fmla="*/ 1834052 w 11584247"/>
              <a:gd name="connsiteY98" fmla="*/ 644653 h 851161"/>
              <a:gd name="connsiteX99" fmla="*/ 1657788 w 11584247"/>
              <a:gd name="connsiteY99" fmla="*/ 646274 h 851161"/>
              <a:gd name="connsiteX100" fmla="*/ 1434049 w 11584247"/>
              <a:gd name="connsiteY100" fmla="*/ 595668 h 851161"/>
              <a:gd name="connsiteX101" fmla="*/ 1177354 w 11584247"/>
              <a:gd name="connsiteY101" fmla="*/ 614359 h 851161"/>
              <a:gd name="connsiteX102" fmla="*/ 1088947 w 11584247"/>
              <a:gd name="connsiteY102" fmla="*/ 617056 h 851161"/>
              <a:gd name="connsiteX103" fmla="*/ 998946 w 11584247"/>
              <a:gd name="connsiteY103" fmla="*/ 688407 h 851161"/>
              <a:gd name="connsiteX104" fmla="*/ 775514 w 11584247"/>
              <a:gd name="connsiteY104" fmla="*/ 737451 h 851161"/>
              <a:gd name="connsiteX105" fmla="*/ 603494 w 11584247"/>
              <a:gd name="connsiteY105" fmla="*/ 710500 h 851161"/>
              <a:gd name="connsiteX106" fmla="*/ 471335 w 11584247"/>
              <a:gd name="connsiteY106" fmla="*/ 714464 h 851161"/>
              <a:gd name="connsiteX107" fmla="*/ 344393 w 11584247"/>
              <a:gd name="connsiteY107" fmla="*/ 725929 h 851161"/>
              <a:gd name="connsiteX108" fmla="*/ 143310 w 11584247"/>
              <a:gd name="connsiteY108" fmla="*/ 738210 h 851161"/>
              <a:gd name="connsiteX109" fmla="*/ 15455 w 11584247"/>
              <a:gd name="connsiteY109" fmla="*/ 751614 h 851161"/>
              <a:gd name="connsiteX110" fmla="*/ 0 w 11584247"/>
              <a:gd name="connsiteY110" fmla="*/ 741620 h 851161"/>
              <a:gd name="connsiteX111" fmla="*/ 0 w 11584247"/>
              <a:gd name="connsiteY111"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45180 w 11584247"/>
              <a:gd name="connsiteY6" fmla="*/ 66243 h 851161"/>
              <a:gd name="connsiteX7" fmla="*/ 11106416 w 11584247"/>
              <a:gd name="connsiteY7" fmla="*/ 106767 h 851161"/>
              <a:gd name="connsiteX8" fmla="*/ 11053822 w 11584247"/>
              <a:gd name="connsiteY8" fmla="*/ 107772 h 851161"/>
              <a:gd name="connsiteX9" fmla="*/ 10991963 w 11584247"/>
              <a:gd name="connsiteY9" fmla="*/ 163440 h 851161"/>
              <a:gd name="connsiteX10" fmla="*/ 10784798 w 11584247"/>
              <a:gd name="connsiteY10" fmla="*/ 186456 h 851161"/>
              <a:gd name="connsiteX11" fmla="*/ 10675741 w 11584247"/>
              <a:gd name="connsiteY11" fmla="*/ 221829 h 851161"/>
              <a:gd name="connsiteX12" fmla="*/ 10510136 w 11584247"/>
              <a:gd name="connsiteY12" fmla="*/ 223982 h 851161"/>
              <a:gd name="connsiteX13" fmla="*/ 10310725 w 11584247"/>
              <a:gd name="connsiteY13" fmla="*/ 257181 h 851161"/>
              <a:gd name="connsiteX14" fmla="*/ 10161434 w 11584247"/>
              <a:gd name="connsiteY14" fmla="*/ 264082 h 851161"/>
              <a:gd name="connsiteX15" fmla="*/ 9987770 w 11584247"/>
              <a:gd name="connsiteY15" fmla="*/ 268441 h 851161"/>
              <a:gd name="connsiteX16" fmla="*/ 9712889 w 11584247"/>
              <a:gd name="connsiteY16" fmla="*/ 275231 h 851161"/>
              <a:gd name="connsiteX17" fmla="*/ 9645923 w 11584247"/>
              <a:gd name="connsiteY17" fmla="*/ 297473 h 851161"/>
              <a:gd name="connsiteX18" fmla="*/ 9477264 w 11584247"/>
              <a:gd name="connsiteY18" fmla="*/ 333736 h 851161"/>
              <a:gd name="connsiteX19" fmla="*/ 9323022 w 11584247"/>
              <a:gd name="connsiteY19" fmla="*/ 339499 h 851161"/>
              <a:gd name="connsiteX20" fmla="*/ 9231896 w 11584247"/>
              <a:gd name="connsiteY20" fmla="*/ 350924 h 851161"/>
              <a:gd name="connsiteX21" fmla="*/ 9199098 w 11584247"/>
              <a:gd name="connsiteY21" fmla="*/ 367794 h 851161"/>
              <a:gd name="connsiteX22" fmla="*/ 9152075 w 11584247"/>
              <a:gd name="connsiteY22" fmla="*/ 382929 h 851161"/>
              <a:gd name="connsiteX23" fmla="*/ 9070495 w 11584247"/>
              <a:gd name="connsiteY23" fmla="*/ 419337 h 851161"/>
              <a:gd name="connsiteX24" fmla="*/ 8869068 w 11584247"/>
              <a:gd name="connsiteY24" fmla="*/ 421230 h 851161"/>
              <a:gd name="connsiteX25" fmla="*/ 8805167 w 11584247"/>
              <a:gd name="connsiteY25" fmla="*/ 414437 h 851161"/>
              <a:gd name="connsiteX26" fmla="*/ 8593326 w 11584247"/>
              <a:gd name="connsiteY26" fmla="*/ 390816 h 851161"/>
              <a:gd name="connsiteX27" fmla="*/ 8480431 w 11584247"/>
              <a:gd name="connsiteY27" fmla="*/ 402916 h 851161"/>
              <a:gd name="connsiteX28" fmla="*/ 8441817 w 11584247"/>
              <a:gd name="connsiteY28" fmla="*/ 417619 h 851161"/>
              <a:gd name="connsiteX29" fmla="*/ 8377029 w 11584247"/>
              <a:gd name="connsiteY29" fmla="*/ 441608 h 851161"/>
              <a:gd name="connsiteX30" fmla="*/ 8259050 w 11584247"/>
              <a:gd name="connsiteY30" fmla="*/ 464220 h 851161"/>
              <a:gd name="connsiteX31" fmla="*/ 8201086 w 11584247"/>
              <a:gd name="connsiteY31" fmla="*/ 485570 h 851161"/>
              <a:gd name="connsiteX32" fmla="*/ 8113667 w 11584247"/>
              <a:gd name="connsiteY32" fmla="*/ 521596 h 851161"/>
              <a:gd name="connsiteX33" fmla="*/ 8062051 w 11584247"/>
              <a:gd name="connsiteY33" fmla="*/ 533812 h 851161"/>
              <a:gd name="connsiteX34" fmla="*/ 7950411 w 11584247"/>
              <a:gd name="connsiteY34" fmla="*/ 582087 h 851161"/>
              <a:gd name="connsiteX35" fmla="*/ 7788598 w 11584247"/>
              <a:gd name="connsiteY35" fmla="*/ 667978 h 851161"/>
              <a:gd name="connsiteX36" fmla="*/ 7691368 w 11584247"/>
              <a:gd name="connsiteY36" fmla="*/ 691272 h 851161"/>
              <a:gd name="connsiteX37" fmla="*/ 7683053 w 11584247"/>
              <a:gd name="connsiteY37" fmla="*/ 688814 h 851161"/>
              <a:gd name="connsiteX38" fmla="*/ 7670993 w 11584247"/>
              <a:gd name="connsiteY38" fmla="*/ 688775 h 851161"/>
              <a:gd name="connsiteX39" fmla="*/ 7670712 w 11584247"/>
              <a:gd name="connsiteY39" fmla="*/ 689306 h 851161"/>
              <a:gd name="connsiteX40" fmla="*/ 7659383 w 11584247"/>
              <a:gd name="connsiteY40" fmla="*/ 688227 h 851161"/>
              <a:gd name="connsiteX41" fmla="*/ 7532285 w 11584247"/>
              <a:gd name="connsiteY41" fmla="*/ 726440 h 851161"/>
              <a:gd name="connsiteX42" fmla="*/ 7502351 w 11584247"/>
              <a:gd name="connsiteY42" fmla="*/ 735020 h 851161"/>
              <a:gd name="connsiteX43" fmla="*/ 7486452 w 11584247"/>
              <a:gd name="connsiteY43" fmla="*/ 742445 h 851161"/>
              <a:gd name="connsiteX44" fmla="*/ 7432183 w 11584247"/>
              <a:gd name="connsiteY44" fmla="*/ 732969 h 851161"/>
              <a:gd name="connsiteX45" fmla="*/ 7425231 w 11584247"/>
              <a:gd name="connsiteY45" fmla="*/ 735688 h 851161"/>
              <a:gd name="connsiteX46" fmla="*/ 7390298 w 11584247"/>
              <a:gd name="connsiteY46" fmla="*/ 722535 h 851161"/>
              <a:gd name="connsiteX47" fmla="*/ 7372339 w 11584247"/>
              <a:gd name="connsiteY47" fmla="*/ 718662 h 851161"/>
              <a:gd name="connsiteX48" fmla="*/ 7367083 w 11584247"/>
              <a:gd name="connsiteY48" fmla="*/ 711540 h 851161"/>
              <a:gd name="connsiteX49" fmla="*/ 7340667 w 11584247"/>
              <a:gd name="connsiteY49" fmla="*/ 708883 h 851161"/>
              <a:gd name="connsiteX50" fmla="*/ 7337703 w 11584247"/>
              <a:gd name="connsiteY50" fmla="*/ 710851 h 851161"/>
              <a:gd name="connsiteX51" fmla="*/ 7315659 w 11584247"/>
              <a:gd name="connsiteY51" fmla="*/ 700203 h 851161"/>
              <a:gd name="connsiteX52" fmla="*/ 7267494 w 11584247"/>
              <a:gd name="connsiteY52" fmla="*/ 681057 h 851161"/>
              <a:gd name="connsiteX53" fmla="*/ 7073219 w 11584247"/>
              <a:gd name="connsiteY53" fmla="*/ 690480 h 851161"/>
              <a:gd name="connsiteX54" fmla="*/ 6772962 w 11584247"/>
              <a:gd name="connsiteY54" fmla="*/ 661982 h 851161"/>
              <a:gd name="connsiteX55" fmla="*/ 6548962 w 11584247"/>
              <a:gd name="connsiteY55" fmla="*/ 632182 h 851161"/>
              <a:gd name="connsiteX56" fmla="*/ 6337636 w 11584247"/>
              <a:gd name="connsiteY56" fmla="*/ 651977 h 851161"/>
              <a:gd name="connsiteX57" fmla="*/ 6268828 w 11584247"/>
              <a:gd name="connsiteY57" fmla="*/ 622080 h 851161"/>
              <a:gd name="connsiteX58" fmla="*/ 6241133 w 11584247"/>
              <a:gd name="connsiteY58" fmla="*/ 637096 h 851161"/>
              <a:gd name="connsiteX59" fmla="*/ 6236372 w 11584247"/>
              <a:gd name="connsiteY59" fmla="*/ 640150 h 851161"/>
              <a:gd name="connsiteX60" fmla="*/ 6217005 w 11584247"/>
              <a:gd name="connsiteY60" fmla="*/ 642256 h 851161"/>
              <a:gd name="connsiteX61" fmla="*/ 6211934 w 11584247"/>
              <a:gd name="connsiteY61" fmla="*/ 655497 h 851161"/>
              <a:gd name="connsiteX62" fmla="*/ 6138186 w 11584247"/>
              <a:gd name="connsiteY62" fmla="*/ 650898 h 851161"/>
              <a:gd name="connsiteX63" fmla="*/ 6046332 w 11584247"/>
              <a:gd name="connsiteY63" fmla="*/ 651243 h 851161"/>
              <a:gd name="connsiteX64" fmla="*/ 5875486 w 11584247"/>
              <a:gd name="connsiteY64" fmla="*/ 656164 h 851161"/>
              <a:gd name="connsiteX65" fmla="*/ 5837074 w 11584247"/>
              <a:gd name="connsiteY65" fmla="*/ 669047 h 851161"/>
              <a:gd name="connsiteX66" fmla="*/ 5783293 w 11584247"/>
              <a:gd name="connsiteY66" fmla="*/ 678526 h 851161"/>
              <a:gd name="connsiteX67" fmla="*/ 5673851 w 11584247"/>
              <a:gd name="connsiteY67" fmla="*/ 675677 h 851161"/>
              <a:gd name="connsiteX68" fmla="*/ 5459069 w 11584247"/>
              <a:gd name="connsiteY68" fmla="*/ 641319 h 851161"/>
              <a:gd name="connsiteX69" fmla="*/ 5365377 w 11584247"/>
              <a:gd name="connsiteY69" fmla="*/ 639724 h 851161"/>
              <a:gd name="connsiteX70" fmla="*/ 5168758 w 11584247"/>
              <a:gd name="connsiteY70" fmla="*/ 620360 h 851161"/>
              <a:gd name="connsiteX71" fmla="*/ 5043093 w 11584247"/>
              <a:gd name="connsiteY71" fmla="*/ 619043 h 851161"/>
              <a:gd name="connsiteX72" fmla="*/ 4998604 w 11584247"/>
              <a:gd name="connsiteY72" fmla="*/ 629087 h 851161"/>
              <a:gd name="connsiteX73" fmla="*/ 4924058 w 11584247"/>
              <a:gd name="connsiteY73" fmla="*/ 645263 h 851161"/>
              <a:gd name="connsiteX74" fmla="*/ 4868616 w 11584247"/>
              <a:gd name="connsiteY74" fmla="*/ 683240 h 851161"/>
              <a:gd name="connsiteX75" fmla="*/ 4806175 w 11584247"/>
              <a:gd name="connsiteY75" fmla="*/ 686507 h 851161"/>
              <a:gd name="connsiteX76" fmla="*/ 4724634 w 11584247"/>
              <a:gd name="connsiteY76" fmla="*/ 668150 h 851161"/>
              <a:gd name="connsiteX77" fmla="*/ 4623526 w 11584247"/>
              <a:gd name="connsiteY77" fmla="*/ 693607 h 851161"/>
              <a:gd name="connsiteX78" fmla="*/ 4565119 w 11584247"/>
              <a:gd name="connsiteY78" fmla="*/ 699644 h 851161"/>
              <a:gd name="connsiteX79" fmla="*/ 4405682 w 11584247"/>
              <a:gd name="connsiteY79" fmla="*/ 725524 h 851161"/>
              <a:gd name="connsiteX80" fmla="*/ 4238717 w 11584247"/>
              <a:gd name="connsiteY80" fmla="*/ 780637 h 851161"/>
              <a:gd name="connsiteX81" fmla="*/ 4020693 w 11584247"/>
              <a:gd name="connsiteY81" fmla="*/ 841422 h 851161"/>
              <a:gd name="connsiteX82" fmla="*/ 3998789 w 11584247"/>
              <a:gd name="connsiteY82" fmla="*/ 851161 h 851161"/>
              <a:gd name="connsiteX83" fmla="*/ 3968135 w 11584247"/>
              <a:gd name="connsiteY83" fmla="*/ 845925 h 851161"/>
              <a:gd name="connsiteX84" fmla="*/ 3845234 w 11584247"/>
              <a:gd name="connsiteY84" fmla="*/ 823068 h 851161"/>
              <a:gd name="connsiteX85" fmla="*/ 3665369 w 11584247"/>
              <a:gd name="connsiteY85" fmla="*/ 785906 h 851161"/>
              <a:gd name="connsiteX86" fmla="*/ 3434444 w 11584247"/>
              <a:gd name="connsiteY86" fmla="*/ 760907 h 851161"/>
              <a:gd name="connsiteX87" fmla="*/ 3298790 w 11584247"/>
              <a:gd name="connsiteY87" fmla="*/ 755716 h 851161"/>
              <a:gd name="connsiteX88" fmla="*/ 3044242 w 11584247"/>
              <a:gd name="connsiteY88" fmla="*/ 738181 h 851161"/>
              <a:gd name="connsiteX89" fmla="*/ 2975529 w 11584247"/>
              <a:gd name="connsiteY89" fmla="*/ 720730 h 851161"/>
              <a:gd name="connsiteX90" fmla="*/ 2868812 w 11584247"/>
              <a:gd name="connsiteY90" fmla="*/ 709829 h 851161"/>
              <a:gd name="connsiteX91" fmla="*/ 2813818 w 11584247"/>
              <a:gd name="connsiteY91" fmla="*/ 698031 h 851161"/>
              <a:gd name="connsiteX92" fmla="*/ 2504472 w 11584247"/>
              <a:gd name="connsiteY92" fmla="*/ 654196 h 851161"/>
              <a:gd name="connsiteX93" fmla="*/ 2323450 w 11584247"/>
              <a:gd name="connsiteY93" fmla="*/ 692063 h 851161"/>
              <a:gd name="connsiteX94" fmla="*/ 2047386 w 11584247"/>
              <a:gd name="connsiteY94" fmla="*/ 669854 h 851161"/>
              <a:gd name="connsiteX95" fmla="*/ 2014871 w 11584247"/>
              <a:gd name="connsiteY95" fmla="*/ 671556 h 851161"/>
              <a:gd name="connsiteX96" fmla="*/ 1961527 w 11584247"/>
              <a:gd name="connsiteY96" fmla="*/ 678730 h 851161"/>
              <a:gd name="connsiteX97" fmla="*/ 1834052 w 11584247"/>
              <a:gd name="connsiteY97" fmla="*/ 644653 h 851161"/>
              <a:gd name="connsiteX98" fmla="*/ 1657788 w 11584247"/>
              <a:gd name="connsiteY98" fmla="*/ 646274 h 851161"/>
              <a:gd name="connsiteX99" fmla="*/ 1434049 w 11584247"/>
              <a:gd name="connsiteY99" fmla="*/ 595668 h 851161"/>
              <a:gd name="connsiteX100" fmla="*/ 1177354 w 11584247"/>
              <a:gd name="connsiteY100" fmla="*/ 614359 h 851161"/>
              <a:gd name="connsiteX101" fmla="*/ 1088947 w 11584247"/>
              <a:gd name="connsiteY101" fmla="*/ 617056 h 851161"/>
              <a:gd name="connsiteX102" fmla="*/ 998946 w 11584247"/>
              <a:gd name="connsiteY102" fmla="*/ 688407 h 851161"/>
              <a:gd name="connsiteX103" fmla="*/ 775514 w 11584247"/>
              <a:gd name="connsiteY103" fmla="*/ 737451 h 851161"/>
              <a:gd name="connsiteX104" fmla="*/ 603494 w 11584247"/>
              <a:gd name="connsiteY104" fmla="*/ 710500 h 851161"/>
              <a:gd name="connsiteX105" fmla="*/ 471335 w 11584247"/>
              <a:gd name="connsiteY105" fmla="*/ 714464 h 851161"/>
              <a:gd name="connsiteX106" fmla="*/ 344393 w 11584247"/>
              <a:gd name="connsiteY106" fmla="*/ 725929 h 851161"/>
              <a:gd name="connsiteX107" fmla="*/ 143310 w 11584247"/>
              <a:gd name="connsiteY107" fmla="*/ 738210 h 851161"/>
              <a:gd name="connsiteX108" fmla="*/ 15455 w 11584247"/>
              <a:gd name="connsiteY108" fmla="*/ 751614 h 851161"/>
              <a:gd name="connsiteX109" fmla="*/ 0 w 11584247"/>
              <a:gd name="connsiteY109" fmla="*/ 741620 h 851161"/>
              <a:gd name="connsiteX110" fmla="*/ 0 w 11584247"/>
              <a:gd name="connsiteY110"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106416 w 11584247"/>
              <a:gd name="connsiteY6" fmla="*/ 106767 h 851161"/>
              <a:gd name="connsiteX7" fmla="*/ 11053822 w 11584247"/>
              <a:gd name="connsiteY7" fmla="*/ 107772 h 851161"/>
              <a:gd name="connsiteX8" fmla="*/ 10991963 w 11584247"/>
              <a:gd name="connsiteY8" fmla="*/ 163440 h 851161"/>
              <a:gd name="connsiteX9" fmla="*/ 10784798 w 11584247"/>
              <a:gd name="connsiteY9" fmla="*/ 186456 h 851161"/>
              <a:gd name="connsiteX10" fmla="*/ 10675741 w 11584247"/>
              <a:gd name="connsiteY10" fmla="*/ 221829 h 851161"/>
              <a:gd name="connsiteX11" fmla="*/ 10510136 w 11584247"/>
              <a:gd name="connsiteY11" fmla="*/ 223982 h 851161"/>
              <a:gd name="connsiteX12" fmla="*/ 10310725 w 11584247"/>
              <a:gd name="connsiteY12" fmla="*/ 257181 h 851161"/>
              <a:gd name="connsiteX13" fmla="*/ 10161434 w 11584247"/>
              <a:gd name="connsiteY13" fmla="*/ 264082 h 851161"/>
              <a:gd name="connsiteX14" fmla="*/ 9987770 w 11584247"/>
              <a:gd name="connsiteY14" fmla="*/ 268441 h 851161"/>
              <a:gd name="connsiteX15" fmla="*/ 9712889 w 11584247"/>
              <a:gd name="connsiteY15" fmla="*/ 275231 h 851161"/>
              <a:gd name="connsiteX16" fmla="*/ 9645923 w 11584247"/>
              <a:gd name="connsiteY16" fmla="*/ 297473 h 851161"/>
              <a:gd name="connsiteX17" fmla="*/ 9477264 w 11584247"/>
              <a:gd name="connsiteY17" fmla="*/ 333736 h 851161"/>
              <a:gd name="connsiteX18" fmla="*/ 9323022 w 11584247"/>
              <a:gd name="connsiteY18" fmla="*/ 339499 h 851161"/>
              <a:gd name="connsiteX19" fmla="*/ 9231896 w 11584247"/>
              <a:gd name="connsiteY19" fmla="*/ 350924 h 851161"/>
              <a:gd name="connsiteX20" fmla="*/ 9199098 w 11584247"/>
              <a:gd name="connsiteY20" fmla="*/ 367794 h 851161"/>
              <a:gd name="connsiteX21" fmla="*/ 9152075 w 11584247"/>
              <a:gd name="connsiteY21" fmla="*/ 382929 h 851161"/>
              <a:gd name="connsiteX22" fmla="*/ 9070495 w 11584247"/>
              <a:gd name="connsiteY22" fmla="*/ 419337 h 851161"/>
              <a:gd name="connsiteX23" fmla="*/ 8869068 w 11584247"/>
              <a:gd name="connsiteY23" fmla="*/ 421230 h 851161"/>
              <a:gd name="connsiteX24" fmla="*/ 8805167 w 11584247"/>
              <a:gd name="connsiteY24" fmla="*/ 414437 h 851161"/>
              <a:gd name="connsiteX25" fmla="*/ 8593326 w 11584247"/>
              <a:gd name="connsiteY25" fmla="*/ 390816 h 851161"/>
              <a:gd name="connsiteX26" fmla="*/ 8480431 w 11584247"/>
              <a:gd name="connsiteY26" fmla="*/ 402916 h 851161"/>
              <a:gd name="connsiteX27" fmla="*/ 8441817 w 11584247"/>
              <a:gd name="connsiteY27" fmla="*/ 417619 h 851161"/>
              <a:gd name="connsiteX28" fmla="*/ 8377029 w 11584247"/>
              <a:gd name="connsiteY28" fmla="*/ 441608 h 851161"/>
              <a:gd name="connsiteX29" fmla="*/ 8259050 w 11584247"/>
              <a:gd name="connsiteY29" fmla="*/ 464220 h 851161"/>
              <a:gd name="connsiteX30" fmla="*/ 8201086 w 11584247"/>
              <a:gd name="connsiteY30" fmla="*/ 485570 h 851161"/>
              <a:gd name="connsiteX31" fmla="*/ 8113667 w 11584247"/>
              <a:gd name="connsiteY31" fmla="*/ 521596 h 851161"/>
              <a:gd name="connsiteX32" fmla="*/ 8062051 w 11584247"/>
              <a:gd name="connsiteY32" fmla="*/ 533812 h 851161"/>
              <a:gd name="connsiteX33" fmla="*/ 7950411 w 11584247"/>
              <a:gd name="connsiteY33" fmla="*/ 582087 h 851161"/>
              <a:gd name="connsiteX34" fmla="*/ 7788598 w 11584247"/>
              <a:gd name="connsiteY34" fmla="*/ 667978 h 851161"/>
              <a:gd name="connsiteX35" fmla="*/ 7691368 w 11584247"/>
              <a:gd name="connsiteY35" fmla="*/ 691272 h 851161"/>
              <a:gd name="connsiteX36" fmla="*/ 7683053 w 11584247"/>
              <a:gd name="connsiteY36" fmla="*/ 688814 h 851161"/>
              <a:gd name="connsiteX37" fmla="*/ 7670993 w 11584247"/>
              <a:gd name="connsiteY37" fmla="*/ 688775 h 851161"/>
              <a:gd name="connsiteX38" fmla="*/ 7670712 w 11584247"/>
              <a:gd name="connsiteY38" fmla="*/ 689306 h 851161"/>
              <a:gd name="connsiteX39" fmla="*/ 7659383 w 11584247"/>
              <a:gd name="connsiteY39" fmla="*/ 688227 h 851161"/>
              <a:gd name="connsiteX40" fmla="*/ 7532285 w 11584247"/>
              <a:gd name="connsiteY40" fmla="*/ 726440 h 851161"/>
              <a:gd name="connsiteX41" fmla="*/ 7502351 w 11584247"/>
              <a:gd name="connsiteY41" fmla="*/ 735020 h 851161"/>
              <a:gd name="connsiteX42" fmla="*/ 7486452 w 11584247"/>
              <a:gd name="connsiteY42" fmla="*/ 742445 h 851161"/>
              <a:gd name="connsiteX43" fmla="*/ 7432183 w 11584247"/>
              <a:gd name="connsiteY43" fmla="*/ 732969 h 851161"/>
              <a:gd name="connsiteX44" fmla="*/ 7425231 w 11584247"/>
              <a:gd name="connsiteY44" fmla="*/ 735688 h 851161"/>
              <a:gd name="connsiteX45" fmla="*/ 7390298 w 11584247"/>
              <a:gd name="connsiteY45" fmla="*/ 722535 h 851161"/>
              <a:gd name="connsiteX46" fmla="*/ 7372339 w 11584247"/>
              <a:gd name="connsiteY46" fmla="*/ 718662 h 851161"/>
              <a:gd name="connsiteX47" fmla="*/ 7367083 w 11584247"/>
              <a:gd name="connsiteY47" fmla="*/ 711540 h 851161"/>
              <a:gd name="connsiteX48" fmla="*/ 7340667 w 11584247"/>
              <a:gd name="connsiteY48" fmla="*/ 708883 h 851161"/>
              <a:gd name="connsiteX49" fmla="*/ 7337703 w 11584247"/>
              <a:gd name="connsiteY49" fmla="*/ 710851 h 851161"/>
              <a:gd name="connsiteX50" fmla="*/ 7315659 w 11584247"/>
              <a:gd name="connsiteY50" fmla="*/ 700203 h 851161"/>
              <a:gd name="connsiteX51" fmla="*/ 7267494 w 11584247"/>
              <a:gd name="connsiteY51" fmla="*/ 681057 h 851161"/>
              <a:gd name="connsiteX52" fmla="*/ 7073219 w 11584247"/>
              <a:gd name="connsiteY52" fmla="*/ 690480 h 851161"/>
              <a:gd name="connsiteX53" fmla="*/ 6772962 w 11584247"/>
              <a:gd name="connsiteY53" fmla="*/ 661982 h 851161"/>
              <a:gd name="connsiteX54" fmla="*/ 6548962 w 11584247"/>
              <a:gd name="connsiteY54" fmla="*/ 632182 h 851161"/>
              <a:gd name="connsiteX55" fmla="*/ 6337636 w 11584247"/>
              <a:gd name="connsiteY55" fmla="*/ 651977 h 851161"/>
              <a:gd name="connsiteX56" fmla="*/ 6268828 w 11584247"/>
              <a:gd name="connsiteY56" fmla="*/ 622080 h 851161"/>
              <a:gd name="connsiteX57" fmla="*/ 6241133 w 11584247"/>
              <a:gd name="connsiteY57" fmla="*/ 637096 h 851161"/>
              <a:gd name="connsiteX58" fmla="*/ 6236372 w 11584247"/>
              <a:gd name="connsiteY58" fmla="*/ 640150 h 851161"/>
              <a:gd name="connsiteX59" fmla="*/ 6217005 w 11584247"/>
              <a:gd name="connsiteY59" fmla="*/ 642256 h 851161"/>
              <a:gd name="connsiteX60" fmla="*/ 6211934 w 11584247"/>
              <a:gd name="connsiteY60" fmla="*/ 655497 h 851161"/>
              <a:gd name="connsiteX61" fmla="*/ 6138186 w 11584247"/>
              <a:gd name="connsiteY61" fmla="*/ 650898 h 851161"/>
              <a:gd name="connsiteX62" fmla="*/ 6046332 w 11584247"/>
              <a:gd name="connsiteY62" fmla="*/ 651243 h 851161"/>
              <a:gd name="connsiteX63" fmla="*/ 5875486 w 11584247"/>
              <a:gd name="connsiteY63" fmla="*/ 656164 h 851161"/>
              <a:gd name="connsiteX64" fmla="*/ 5837074 w 11584247"/>
              <a:gd name="connsiteY64" fmla="*/ 669047 h 851161"/>
              <a:gd name="connsiteX65" fmla="*/ 5783293 w 11584247"/>
              <a:gd name="connsiteY65" fmla="*/ 678526 h 851161"/>
              <a:gd name="connsiteX66" fmla="*/ 5673851 w 11584247"/>
              <a:gd name="connsiteY66" fmla="*/ 675677 h 851161"/>
              <a:gd name="connsiteX67" fmla="*/ 5459069 w 11584247"/>
              <a:gd name="connsiteY67" fmla="*/ 641319 h 851161"/>
              <a:gd name="connsiteX68" fmla="*/ 5365377 w 11584247"/>
              <a:gd name="connsiteY68" fmla="*/ 639724 h 851161"/>
              <a:gd name="connsiteX69" fmla="*/ 5168758 w 11584247"/>
              <a:gd name="connsiteY69" fmla="*/ 620360 h 851161"/>
              <a:gd name="connsiteX70" fmla="*/ 5043093 w 11584247"/>
              <a:gd name="connsiteY70" fmla="*/ 619043 h 851161"/>
              <a:gd name="connsiteX71" fmla="*/ 4998604 w 11584247"/>
              <a:gd name="connsiteY71" fmla="*/ 629087 h 851161"/>
              <a:gd name="connsiteX72" fmla="*/ 4924058 w 11584247"/>
              <a:gd name="connsiteY72" fmla="*/ 645263 h 851161"/>
              <a:gd name="connsiteX73" fmla="*/ 4868616 w 11584247"/>
              <a:gd name="connsiteY73" fmla="*/ 683240 h 851161"/>
              <a:gd name="connsiteX74" fmla="*/ 4806175 w 11584247"/>
              <a:gd name="connsiteY74" fmla="*/ 686507 h 851161"/>
              <a:gd name="connsiteX75" fmla="*/ 4724634 w 11584247"/>
              <a:gd name="connsiteY75" fmla="*/ 668150 h 851161"/>
              <a:gd name="connsiteX76" fmla="*/ 4623526 w 11584247"/>
              <a:gd name="connsiteY76" fmla="*/ 693607 h 851161"/>
              <a:gd name="connsiteX77" fmla="*/ 4565119 w 11584247"/>
              <a:gd name="connsiteY77" fmla="*/ 699644 h 851161"/>
              <a:gd name="connsiteX78" fmla="*/ 4405682 w 11584247"/>
              <a:gd name="connsiteY78" fmla="*/ 725524 h 851161"/>
              <a:gd name="connsiteX79" fmla="*/ 4238717 w 11584247"/>
              <a:gd name="connsiteY79" fmla="*/ 780637 h 851161"/>
              <a:gd name="connsiteX80" fmla="*/ 4020693 w 11584247"/>
              <a:gd name="connsiteY80" fmla="*/ 841422 h 851161"/>
              <a:gd name="connsiteX81" fmla="*/ 3998789 w 11584247"/>
              <a:gd name="connsiteY81" fmla="*/ 851161 h 851161"/>
              <a:gd name="connsiteX82" fmla="*/ 3968135 w 11584247"/>
              <a:gd name="connsiteY82" fmla="*/ 845925 h 851161"/>
              <a:gd name="connsiteX83" fmla="*/ 3845234 w 11584247"/>
              <a:gd name="connsiteY83" fmla="*/ 823068 h 851161"/>
              <a:gd name="connsiteX84" fmla="*/ 3665369 w 11584247"/>
              <a:gd name="connsiteY84" fmla="*/ 785906 h 851161"/>
              <a:gd name="connsiteX85" fmla="*/ 3434444 w 11584247"/>
              <a:gd name="connsiteY85" fmla="*/ 760907 h 851161"/>
              <a:gd name="connsiteX86" fmla="*/ 3298790 w 11584247"/>
              <a:gd name="connsiteY86" fmla="*/ 755716 h 851161"/>
              <a:gd name="connsiteX87" fmla="*/ 3044242 w 11584247"/>
              <a:gd name="connsiteY87" fmla="*/ 738181 h 851161"/>
              <a:gd name="connsiteX88" fmla="*/ 2975529 w 11584247"/>
              <a:gd name="connsiteY88" fmla="*/ 720730 h 851161"/>
              <a:gd name="connsiteX89" fmla="*/ 2868812 w 11584247"/>
              <a:gd name="connsiteY89" fmla="*/ 709829 h 851161"/>
              <a:gd name="connsiteX90" fmla="*/ 2813818 w 11584247"/>
              <a:gd name="connsiteY90" fmla="*/ 698031 h 851161"/>
              <a:gd name="connsiteX91" fmla="*/ 2504472 w 11584247"/>
              <a:gd name="connsiteY91" fmla="*/ 654196 h 851161"/>
              <a:gd name="connsiteX92" fmla="*/ 2323450 w 11584247"/>
              <a:gd name="connsiteY92" fmla="*/ 692063 h 851161"/>
              <a:gd name="connsiteX93" fmla="*/ 2047386 w 11584247"/>
              <a:gd name="connsiteY93" fmla="*/ 669854 h 851161"/>
              <a:gd name="connsiteX94" fmla="*/ 2014871 w 11584247"/>
              <a:gd name="connsiteY94" fmla="*/ 671556 h 851161"/>
              <a:gd name="connsiteX95" fmla="*/ 1961527 w 11584247"/>
              <a:gd name="connsiteY95" fmla="*/ 678730 h 851161"/>
              <a:gd name="connsiteX96" fmla="*/ 1834052 w 11584247"/>
              <a:gd name="connsiteY96" fmla="*/ 644653 h 851161"/>
              <a:gd name="connsiteX97" fmla="*/ 1657788 w 11584247"/>
              <a:gd name="connsiteY97" fmla="*/ 646274 h 851161"/>
              <a:gd name="connsiteX98" fmla="*/ 1434049 w 11584247"/>
              <a:gd name="connsiteY98" fmla="*/ 595668 h 851161"/>
              <a:gd name="connsiteX99" fmla="*/ 1177354 w 11584247"/>
              <a:gd name="connsiteY99" fmla="*/ 614359 h 851161"/>
              <a:gd name="connsiteX100" fmla="*/ 1088947 w 11584247"/>
              <a:gd name="connsiteY100" fmla="*/ 617056 h 851161"/>
              <a:gd name="connsiteX101" fmla="*/ 998946 w 11584247"/>
              <a:gd name="connsiteY101" fmla="*/ 688407 h 851161"/>
              <a:gd name="connsiteX102" fmla="*/ 775514 w 11584247"/>
              <a:gd name="connsiteY102" fmla="*/ 737451 h 851161"/>
              <a:gd name="connsiteX103" fmla="*/ 603494 w 11584247"/>
              <a:gd name="connsiteY103" fmla="*/ 710500 h 851161"/>
              <a:gd name="connsiteX104" fmla="*/ 471335 w 11584247"/>
              <a:gd name="connsiteY104" fmla="*/ 714464 h 851161"/>
              <a:gd name="connsiteX105" fmla="*/ 344393 w 11584247"/>
              <a:gd name="connsiteY105" fmla="*/ 725929 h 851161"/>
              <a:gd name="connsiteX106" fmla="*/ 143310 w 11584247"/>
              <a:gd name="connsiteY106" fmla="*/ 738210 h 851161"/>
              <a:gd name="connsiteX107" fmla="*/ 15455 w 11584247"/>
              <a:gd name="connsiteY107" fmla="*/ 751614 h 851161"/>
              <a:gd name="connsiteX108" fmla="*/ 0 w 11584247"/>
              <a:gd name="connsiteY108" fmla="*/ 741620 h 851161"/>
              <a:gd name="connsiteX109" fmla="*/ 0 w 11584247"/>
              <a:gd name="connsiteY109"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68135 h 851161"/>
              <a:gd name="connsiteX6" fmla="*/ 11053822 w 11584247"/>
              <a:gd name="connsiteY6" fmla="*/ 107772 h 851161"/>
              <a:gd name="connsiteX7" fmla="*/ 10991963 w 11584247"/>
              <a:gd name="connsiteY7" fmla="*/ 163440 h 851161"/>
              <a:gd name="connsiteX8" fmla="*/ 10784798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53822 w 11584247"/>
              <a:gd name="connsiteY6" fmla="*/ 107772 h 851161"/>
              <a:gd name="connsiteX7" fmla="*/ 10991963 w 11584247"/>
              <a:gd name="connsiteY7" fmla="*/ 163440 h 851161"/>
              <a:gd name="connsiteX8" fmla="*/ 10784798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784798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784798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12889 w 11584247"/>
              <a:gd name="connsiteY14" fmla="*/ 27523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593326 w 11584247"/>
              <a:gd name="connsiteY24" fmla="*/ 39081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632595 w 11584247"/>
              <a:gd name="connsiteY24" fmla="*/ 39642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6452 w 11584247"/>
              <a:gd name="connsiteY41" fmla="*/ 74244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632595 w 11584247"/>
              <a:gd name="connsiteY24" fmla="*/ 39642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632595 w 11584247"/>
              <a:gd name="connsiteY24" fmla="*/ 396426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70495 w 11584247"/>
              <a:gd name="connsiteY21" fmla="*/ 419337 h 851161"/>
              <a:gd name="connsiteX22" fmla="*/ 8869068 w 11584247"/>
              <a:gd name="connsiteY22" fmla="*/ 421230 h 851161"/>
              <a:gd name="connsiteX23" fmla="*/ 8805167 w 11584247"/>
              <a:gd name="connsiteY23" fmla="*/ 414437 h 851161"/>
              <a:gd name="connsiteX24" fmla="*/ 8655035 w 11584247"/>
              <a:gd name="connsiteY24" fmla="*/ 424475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20007 w 11584247"/>
              <a:gd name="connsiteY21" fmla="*/ 408117 h 851161"/>
              <a:gd name="connsiteX22" fmla="*/ 8869068 w 11584247"/>
              <a:gd name="connsiteY22" fmla="*/ 421230 h 851161"/>
              <a:gd name="connsiteX23" fmla="*/ 8805167 w 11584247"/>
              <a:gd name="connsiteY23" fmla="*/ 414437 h 851161"/>
              <a:gd name="connsiteX24" fmla="*/ 8655035 w 11584247"/>
              <a:gd name="connsiteY24" fmla="*/ 424475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20693 w 11584247"/>
              <a:gd name="connsiteY79" fmla="*/ 841422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51161"/>
              <a:gd name="connsiteX1" fmla="*/ 11584247 w 11584247"/>
              <a:gd name="connsiteY1" fmla="*/ 0 h 851161"/>
              <a:gd name="connsiteX2" fmla="*/ 11515863 w 11584247"/>
              <a:gd name="connsiteY2" fmla="*/ 41320 h 851161"/>
              <a:gd name="connsiteX3" fmla="*/ 11361848 w 11584247"/>
              <a:gd name="connsiteY3" fmla="*/ 74449 h 851161"/>
              <a:gd name="connsiteX4" fmla="*/ 11216869 w 11584247"/>
              <a:gd name="connsiteY4" fmla="*/ 106667 h 851161"/>
              <a:gd name="connsiteX5" fmla="*/ 11164524 w 11584247"/>
              <a:gd name="connsiteY5" fmla="*/ 113013 h 851161"/>
              <a:gd name="connsiteX6" fmla="*/ 11076261 w 11584247"/>
              <a:gd name="connsiteY6" fmla="*/ 152651 h 851161"/>
              <a:gd name="connsiteX7" fmla="*/ 10991963 w 11584247"/>
              <a:gd name="connsiteY7" fmla="*/ 163440 h 851161"/>
              <a:gd name="connsiteX8" fmla="*/ 10812847 w 11584247"/>
              <a:gd name="connsiteY8" fmla="*/ 186456 h 851161"/>
              <a:gd name="connsiteX9" fmla="*/ 10675741 w 11584247"/>
              <a:gd name="connsiteY9" fmla="*/ 221829 h 851161"/>
              <a:gd name="connsiteX10" fmla="*/ 10510136 w 11584247"/>
              <a:gd name="connsiteY10" fmla="*/ 223982 h 851161"/>
              <a:gd name="connsiteX11" fmla="*/ 10310725 w 11584247"/>
              <a:gd name="connsiteY11" fmla="*/ 257181 h 851161"/>
              <a:gd name="connsiteX12" fmla="*/ 10161434 w 11584247"/>
              <a:gd name="connsiteY12" fmla="*/ 264082 h 851161"/>
              <a:gd name="connsiteX13" fmla="*/ 9987770 w 11584247"/>
              <a:gd name="connsiteY13" fmla="*/ 268441 h 851161"/>
              <a:gd name="connsiteX14" fmla="*/ 9768987 w 11584247"/>
              <a:gd name="connsiteY14" fmla="*/ 280841 h 851161"/>
              <a:gd name="connsiteX15" fmla="*/ 9645923 w 11584247"/>
              <a:gd name="connsiteY15" fmla="*/ 297473 h 851161"/>
              <a:gd name="connsiteX16" fmla="*/ 9477264 w 11584247"/>
              <a:gd name="connsiteY16" fmla="*/ 333736 h 851161"/>
              <a:gd name="connsiteX17" fmla="*/ 9323022 w 11584247"/>
              <a:gd name="connsiteY17" fmla="*/ 339499 h 851161"/>
              <a:gd name="connsiteX18" fmla="*/ 9231896 w 11584247"/>
              <a:gd name="connsiteY18" fmla="*/ 350924 h 851161"/>
              <a:gd name="connsiteX19" fmla="*/ 9199098 w 11584247"/>
              <a:gd name="connsiteY19" fmla="*/ 367794 h 851161"/>
              <a:gd name="connsiteX20" fmla="*/ 9152075 w 11584247"/>
              <a:gd name="connsiteY20" fmla="*/ 382929 h 851161"/>
              <a:gd name="connsiteX21" fmla="*/ 9020007 w 11584247"/>
              <a:gd name="connsiteY21" fmla="*/ 408117 h 851161"/>
              <a:gd name="connsiteX22" fmla="*/ 8869068 w 11584247"/>
              <a:gd name="connsiteY22" fmla="*/ 421230 h 851161"/>
              <a:gd name="connsiteX23" fmla="*/ 8805167 w 11584247"/>
              <a:gd name="connsiteY23" fmla="*/ 414437 h 851161"/>
              <a:gd name="connsiteX24" fmla="*/ 8655035 w 11584247"/>
              <a:gd name="connsiteY24" fmla="*/ 424475 h 851161"/>
              <a:gd name="connsiteX25" fmla="*/ 8480431 w 11584247"/>
              <a:gd name="connsiteY25" fmla="*/ 402916 h 851161"/>
              <a:gd name="connsiteX26" fmla="*/ 8441817 w 11584247"/>
              <a:gd name="connsiteY26" fmla="*/ 417619 h 851161"/>
              <a:gd name="connsiteX27" fmla="*/ 8377029 w 11584247"/>
              <a:gd name="connsiteY27" fmla="*/ 441608 h 851161"/>
              <a:gd name="connsiteX28" fmla="*/ 8259050 w 11584247"/>
              <a:gd name="connsiteY28" fmla="*/ 464220 h 851161"/>
              <a:gd name="connsiteX29" fmla="*/ 8201086 w 11584247"/>
              <a:gd name="connsiteY29" fmla="*/ 485570 h 851161"/>
              <a:gd name="connsiteX30" fmla="*/ 8113667 w 11584247"/>
              <a:gd name="connsiteY30" fmla="*/ 521596 h 851161"/>
              <a:gd name="connsiteX31" fmla="*/ 8062051 w 11584247"/>
              <a:gd name="connsiteY31" fmla="*/ 533812 h 851161"/>
              <a:gd name="connsiteX32" fmla="*/ 7950411 w 11584247"/>
              <a:gd name="connsiteY32" fmla="*/ 582087 h 851161"/>
              <a:gd name="connsiteX33" fmla="*/ 7788598 w 11584247"/>
              <a:gd name="connsiteY33" fmla="*/ 667978 h 851161"/>
              <a:gd name="connsiteX34" fmla="*/ 7691368 w 11584247"/>
              <a:gd name="connsiteY34" fmla="*/ 691272 h 851161"/>
              <a:gd name="connsiteX35" fmla="*/ 7683053 w 11584247"/>
              <a:gd name="connsiteY35" fmla="*/ 688814 h 851161"/>
              <a:gd name="connsiteX36" fmla="*/ 7670993 w 11584247"/>
              <a:gd name="connsiteY36" fmla="*/ 688775 h 851161"/>
              <a:gd name="connsiteX37" fmla="*/ 7670712 w 11584247"/>
              <a:gd name="connsiteY37" fmla="*/ 689306 h 851161"/>
              <a:gd name="connsiteX38" fmla="*/ 7659383 w 11584247"/>
              <a:gd name="connsiteY38" fmla="*/ 688227 h 851161"/>
              <a:gd name="connsiteX39" fmla="*/ 7532285 w 11584247"/>
              <a:gd name="connsiteY39" fmla="*/ 726440 h 851161"/>
              <a:gd name="connsiteX40" fmla="*/ 7502351 w 11584247"/>
              <a:gd name="connsiteY40" fmla="*/ 735020 h 851161"/>
              <a:gd name="connsiteX41" fmla="*/ 7480842 w 11584247"/>
              <a:gd name="connsiteY41" fmla="*/ 731225 h 851161"/>
              <a:gd name="connsiteX42" fmla="*/ 7432183 w 11584247"/>
              <a:gd name="connsiteY42" fmla="*/ 732969 h 851161"/>
              <a:gd name="connsiteX43" fmla="*/ 7425231 w 11584247"/>
              <a:gd name="connsiteY43" fmla="*/ 735688 h 851161"/>
              <a:gd name="connsiteX44" fmla="*/ 7390298 w 11584247"/>
              <a:gd name="connsiteY44" fmla="*/ 722535 h 851161"/>
              <a:gd name="connsiteX45" fmla="*/ 7372339 w 11584247"/>
              <a:gd name="connsiteY45" fmla="*/ 718662 h 851161"/>
              <a:gd name="connsiteX46" fmla="*/ 7367083 w 11584247"/>
              <a:gd name="connsiteY46" fmla="*/ 711540 h 851161"/>
              <a:gd name="connsiteX47" fmla="*/ 7340667 w 11584247"/>
              <a:gd name="connsiteY47" fmla="*/ 708883 h 851161"/>
              <a:gd name="connsiteX48" fmla="*/ 7337703 w 11584247"/>
              <a:gd name="connsiteY48" fmla="*/ 710851 h 851161"/>
              <a:gd name="connsiteX49" fmla="*/ 7315659 w 11584247"/>
              <a:gd name="connsiteY49" fmla="*/ 700203 h 851161"/>
              <a:gd name="connsiteX50" fmla="*/ 7267494 w 11584247"/>
              <a:gd name="connsiteY50" fmla="*/ 681057 h 851161"/>
              <a:gd name="connsiteX51" fmla="*/ 7073219 w 11584247"/>
              <a:gd name="connsiteY51" fmla="*/ 690480 h 851161"/>
              <a:gd name="connsiteX52" fmla="*/ 6772962 w 11584247"/>
              <a:gd name="connsiteY52" fmla="*/ 661982 h 851161"/>
              <a:gd name="connsiteX53" fmla="*/ 6548962 w 11584247"/>
              <a:gd name="connsiteY53" fmla="*/ 632182 h 851161"/>
              <a:gd name="connsiteX54" fmla="*/ 6337636 w 11584247"/>
              <a:gd name="connsiteY54" fmla="*/ 651977 h 851161"/>
              <a:gd name="connsiteX55" fmla="*/ 6268828 w 11584247"/>
              <a:gd name="connsiteY55" fmla="*/ 622080 h 851161"/>
              <a:gd name="connsiteX56" fmla="*/ 6241133 w 11584247"/>
              <a:gd name="connsiteY56" fmla="*/ 637096 h 851161"/>
              <a:gd name="connsiteX57" fmla="*/ 6236372 w 11584247"/>
              <a:gd name="connsiteY57" fmla="*/ 640150 h 851161"/>
              <a:gd name="connsiteX58" fmla="*/ 6217005 w 11584247"/>
              <a:gd name="connsiteY58" fmla="*/ 642256 h 851161"/>
              <a:gd name="connsiteX59" fmla="*/ 6211934 w 11584247"/>
              <a:gd name="connsiteY59" fmla="*/ 655497 h 851161"/>
              <a:gd name="connsiteX60" fmla="*/ 6138186 w 11584247"/>
              <a:gd name="connsiteY60" fmla="*/ 650898 h 851161"/>
              <a:gd name="connsiteX61" fmla="*/ 6046332 w 11584247"/>
              <a:gd name="connsiteY61" fmla="*/ 651243 h 851161"/>
              <a:gd name="connsiteX62" fmla="*/ 5875486 w 11584247"/>
              <a:gd name="connsiteY62" fmla="*/ 656164 h 851161"/>
              <a:gd name="connsiteX63" fmla="*/ 5837074 w 11584247"/>
              <a:gd name="connsiteY63" fmla="*/ 669047 h 851161"/>
              <a:gd name="connsiteX64" fmla="*/ 5783293 w 11584247"/>
              <a:gd name="connsiteY64" fmla="*/ 678526 h 851161"/>
              <a:gd name="connsiteX65" fmla="*/ 5673851 w 11584247"/>
              <a:gd name="connsiteY65" fmla="*/ 675677 h 851161"/>
              <a:gd name="connsiteX66" fmla="*/ 5459069 w 11584247"/>
              <a:gd name="connsiteY66" fmla="*/ 641319 h 851161"/>
              <a:gd name="connsiteX67" fmla="*/ 5365377 w 11584247"/>
              <a:gd name="connsiteY67" fmla="*/ 639724 h 851161"/>
              <a:gd name="connsiteX68" fmla="*/ 5168758 w 11584247"/>
              <a:gd name="connsiteY68" fmla="*/ 620360 h 851161"/>
              <a:gd name="connsiteX69" fmla="*/ 5043093 w 11584247"/>
              <a:gd name="connsiteY69" fmla="*/ 619043 h 851161"/>
              <a:gd name="connsiteX70" fmla="*/ 4998604 w 11584247"/>
              <a:gd name="connsiteY70" fmla="*/ 629087 h 851161"/>
              <a:gd name="connsiteX71" fmla="*/ 4924058 w 11584247"/>
              <a:gd name="connsiteY71" fmla="*/ 645263 h 851161"/>
              <a:gd name="connsiteX72" fmla="*/ 4868616 w 11584247"/>
              <a:gd name="connsiteY72" fmla="*/ 683240 h 851161"/>
              <a:gd name="connsiteX73" fmla="*/ 4806175 w 11584247"/>
              <a:gd name="connsiteY73" fmla="*/ 686507 h 851161"/>
              <a:gd name="connsiteX74" fmla="*/ 4724634 w 11584247"/>
              <a:gd name="connsiteY74" fmla="*/ 668150 h 851161"/>
              <a:gd name="connsiteX75" fmla="*/ 4623526 w 11584247"/>
              <a:gd name="connsiteY75" fmla="*/ 693607 h 851161"/>
              <a:gd name="connsiteX76" fmla="*/ 4565119 w 11584247"/>
              <a:gd name="connsiteY76" fmla="*/ 699644 h 851161"/>
              <a:gd name="connsiteX77" fmla="*/ 4405682 w 11584247"/>
              <a:gd name="connsiteY77" fmla="*/ 725524 h 851161"/>
              <a:gd name="connsiteX78" fmla="*/ 4238717 w 11584247"/>
              <a:gd name="connsiteY78" fmla="*/ 780637 h 851161"/>
              <a:gd name="connsiteX79" fmla="*/ 4088010 w 11584247"/>
              <a:gd name="connsiteY79" fmla="*/ 824593 h 851161"/>
              <a:gd name="connsiteX80" fmla="*/ 3998789 w 11584247"/>
              <a:gd name="connsiteY80" fmla="*/ 851161 h 851161"/>
              <a:gd name="connsiteX81" fmla="*/ 3968135 w 11584247"/>
              <a:gd name="connsiteY81" fmla="*/ 845925 h 851161"/>
              <a:gd name="connsiteX82" fmla="*/ 3845234 w 11584247"/>
              <a:gd name="connsiteY82" fmla="*/ 823068 h 851161"/>
              <a:gd name="connsiteX83" fmla="*/ 3665369 w 11584247"/>
              <a:gd name="connsiteY83" fmla="*/ 785906 h 851161"/>
              <a:gd name="connsiteX84" fmla="*/ 3434444 w 11584247"/>
              <a:gd name="connsiteY84" fmla="*/ 760907 h 851161"/>
              <a:gd name="connsiteX85" fmla="*/ 3298790 w 11584247"/>
              <a:gd name="connsiteY85" fmla="*/ 755716 h 851161"/>
              <a:gd name="connsiteX86" fmla="*/ 3044242 w 11584247"/>
              <a:gd name="connsiteY86" fmla="*/ 738181 h 851161"/>
              <a:gd name="connsiteX87" fmla="*/ 2975529 w 11584247"/>
              <a:gd name="connsiteY87" fmla="*/ 720730 h 851161"/>
              <a:gd name="connsiteX88" fmla="*/ 2868812 w 11584247"/>
              <a:gd name="connsiteY88" fmla="*/ 709829 h 851161"/>
              <a:gd name="connsiteX89" fmla="*/ 2813818 w 11584247"/>
              <a:gd name="connsiteY89" fmla="*/ 698031 h 851161"/>
              <a:gd name="connsiteX90" fmla="*/ 2504472 w 11584247"/>
              <a:gd name="connsiteY90" fmla="*/ 654196 h 851161"/>
              <a:gd name="connsiteX91" fmla="*/ 2323450 w 11584247"/>
              <a:gd name="connsiteY91" fmla="*/ 692063 h 851161"/>
              <a:gd name="connsiteX92" fmla="*/ 2047386 w 11584247"/>
              <a:gd name="connsiteY92" fmla="*/ 669854 h 851161"/>
              <a:gd name="connsiteX93" fmla="*/ 2014871 w 11584247"/>
              <a:gd name="connsiteY93" fmla="*/ 671556 h 851161"/>
              <a:gd name="connsiteX94" fmla="*/ 1961527 w 11584247"/>
              <a:gd name="connsiteY94" fmla="*/ 678730 h 851161"/>
              <a:gd name="connsiteX95" fmla="*/ 1834052 w 11584247"/>
              <a:gd name="connsiteY95" fmla="*/ 644653 h 851161"/>
              <a:gd name="connsiteX96" fmla="*/ 1657788 w 11584247"/>
              <a:gd name="connsiteY96" fmla="*/ 646274 h 851161"/>
              <a:gd name="connsiteX97" fmla="*/ 1434049 w 11584247"/>
              <a:gd name="connsiteY97" fmla="*/ 595668 h 851161"/>
              <a:gd name="connsiteX98" fmla="*/ 1177354 w 11584247"/>
              <a:gd name="connsiteY98" fmla="*/ 614359 h 851161"/>
              <a:gd name="connsiteX99" fmla="*/ 1088947 w 11584247"/>
              <a:gd name="connsiteY99" fmla="*/ 617056 h 851161"/>
              <a:gd name="connsiteX100" fmla="*/ 998946 w 11584247"/>
              <a:gd name="connsiteY100" fmla="*/ 688407 h 851161"/>
              <a:gd name="connsiteX101" fmla="*/ 775514 w 11584247"/>
              <a:gd name="connsiteY101" fmla="*/ 737451 h 851161"/>
              <a:gd name="connsiteX102" fmla="*/ 603494 w 11584247"/>
              <a:gd name="connsiteY102" fmla="*/ 710500 h 851161"/>
              <a:gd name="connsiteX103" fmla="*/ 471335 w 11584247"/>
              <a:gd name="connsiteY103" fmla="*/ 714464 h 851161"/>
              <a:gd name="connsiteX104" fmla="*/ 344393 w 11584247"/>
              <a:gd name="connsiteY104" fmla="*/ 725929 h 851161"/>
              <a:gd name="connsiteX105" fmla="*/ 143310 w 11584247"/>
              <a:gd name="connsiteY105" fmla="*/ 738210 h 851161"/>
              <a:gd name="connsiteX106" fmla="*/ 15455 w 11584247"/>
              <a:gd name="connsiteY106" fmla="*/ 751614 h 851161"/>
              <a:gd name="connsiteX107" fmla="*/ 0 w 11584247"/>
              <a:gd name="connsiteY107" fmla="*/ 741620 h 851161"/>
              <a:gd name="connsiteX108" fmla="*/ 0 w 11584247"/>
              <a:gd name="connsiteY108" fmla="*/ 0 h 851161"/>
              <a:gd name="connsiteX0" fmla="*/ 0 w 11584247"/>
              <a:gd name="connsiteY0" fmla="*/ 0 h 846384"/>
              <a:gd name="connsiteX1" fmla="*/ 11584247 w 11584247"/>
              <a:gd name="connsiteY1" fmla="*/ 0 h 846384"/>
              <a:gd name="connsiteX2" fmla="*/ 11515863 w 11584247"/>
              <a:gd name="connsiteY2" fmla="*/ 41320 h 846384"/>
              <a:gd name="connsiteX3" fmla="*/ 11361848 w 11584247"/>
              <a:gd name="connsiteY3" fmla="*/ 74449 h 846384"/>
              <a:gd name="connsiteX4" fmla="*/ 11216869 w 11584247"/>
              <a:gd name="connsiteY4" fmla="*/ 106667 h 846384"/>
              <a:gd name="connsiteX5" fmla="*/ 11164524 w 11584247"/>
              <a:gd name="connsiteY5" fmla="*/ 113013 h 846384"/>
              <a:gd name="connsiteX6" fmla="*/ 11076261 w 11584247"/>
              <a:gd name="connsiteY6" fmla="*/ 152651 h 846384"/>
              <a:gd name="connsiteX7" fmla="*/ 10991963 w 11584247"/>
              <a:gd name="connsiteY7" fmla="*/ 163440 h 846384"/>
              <a:gd name="connsiteX8" fmla="*/ 10812847 w 11584247"/>
              <a:gd name="connsiteY8" fmla="*/ 186456 h 846384"/>
              <a:gd name="connsiteX9" fmla="*/ 10675741 w 11584247"/>
              <a:gd name="connsiteY9" fmla="*/ 221829 h 846384"/>
              <a:gd name="connsiteX10" fmla="*/ 10510136 w 11584247"/>
              <a:gd name="connsiteY10" fmla="*/ 223982 h 846384"/>
              <a:gd name="connsiteX11" fmla="*/ 10310725 w 11584247"/>
              <a:gd name="connsiteY11" fmla="*/ 257181 h 846384"/>
              <a:gd name="connsiteX12" fmla="*/ 10161434 w 11584247"/>
              <a:gd name="connsiteY12" fmla="*/ 264082 h 846384"/>
              <a:gd name="connsiteX13" fmla="*/ 9987770 w 11584247"/>
              <a:gd name="connsiteY13" fmla="*/ 268441 h 846384"/>
              <a:gd name="connsiteX14" fmla="*/ 9768987 w 11584247"/>
              <a:gd name="connsiteY14" fmla="*/ 280841 h 846384"/>
              <a:gd name="connsiteX15" fmla="*/ 9645923 w 11584247"/>
              <a:gd name="connsiteY15" fmla="*/ 297473 h 846384"/>
              <a:gd name="connsiteX16" fmla="*/ 9477264 w 11584247"/>
              <a:gd name="connsiteY16" fmla="*/ 333736 h 846384"/>
              <a:gd name="connsiteX17" fmla="*/ 9323022 w 11584247"/>
              <a:gd name="connsiteY17" fmla="*/ 339499 h 846384"/>
              <a:gd name="connsiteX18" fmla="*/ 9231896 w 11584247"/>
              <a:gd name="connsiteY18" fmla="*/ 350924 h 846384"/>
              <a:gd name="connsiteX19" fmla="*/ 9199098 w 11584247"/>
              <a:gd name="connsiteY19" fmla="*/ 367794 h 846384"/>
              <a:gd name="connsiteX20" fmla="*/ 9152075 w 11584247"/>
              <a:gd name="connsiteY20" fmla="*/ 382929 h 846384"/>
              <a:gd name="connsiteX21" fmla="*/ 9020007 w 11584247"/>
              <a:gd name="connsiteY21" fmla="*/ 408117 h 846384"/>
              <a:gd name="connsiteX22" fmla="*/ 8869068 w 11584247"/>
              <a:gd name="connsiteY22" fmla="*/ 421230 h 846384"/>
              <a:gd name="connsiteX23" fmla="*/ 8805167 w 11584247"/>
              <a:gd name="connsiteY23" fmla="*/ 414437 h 846384"/>
              <a:gd name="connsiteX24" fmla="*/ 8655035 w 11584247"/>
              <a:gd name="connsiteY24" fmla="*/ 424475 h 846384"/>
              <a:gd name="connsiteX25" fmla="*/ 8480431 w 11584247"/>
              <a:gd name="connsiteY25" fmla="*/ 402916 h 846384"/>
              <a:gd name="connsiteX26" fmla="*/ 8441817 w 11584247"/>
              <a:gd name="connsiteY26" fmla="*/ 417619 h 846384"/>
              <a:gd name="connsiteX27" fmla="*/ 8377029 w 11584247"/>
              <a:gd name="connsiteY27" fmla="*/ 441608 h 846384"/>
              <a:gd name="connsiteX28" fmla="*/ 8259050 w 11584247"/>
              <a:gd name="connsiteY28" fmla="*/ 464220 h 846384"/>
              <a:gd name="connsiteX29" fmla="*/ 8201086 w 11584247"/>
              <a:gd name="connsiteY29" fmla="*/ 485570 h 846384"/>
              <a:gd name="connsiteX30" fmla="*/ 8113667 w 11584247"/>
              <a:gd name="connsiteY30" fmla="*/ 521596 h 846384"/>
              <a:gd name="connsiteX31" fmla="*/ 8062051 w 11584247"/>
              <a:gd name="connsiteY31" fmla="*/ 533812 h 846384"/>
              <a:gd name="connsiteX32" fmla="*/ 7950411 w 11584247"/>
              <a:gd name="connsiteY32" fmla="*/ 582087 h 846384"/>
              <a:gd name="connsiteX33" fmla="*/ 7788598 w 11584247"/>
              <a:gd name="connsiteY33" fmla="*/ 667978 h 846384"/>
              <a:gd name="connsiteX34" fmla="*/ 7691368 w 11584247"/>
              <a:gd name="connsiteY34" fmla="*/ 691272 h 846384"/>
              <a:gd name="connsiteX35" fmla="*/ 7683053 w 11584247"/>
              <a:gd name="connsiteY35" fmla="*/ 688814 h 846384"/>
              <a:gd name="connsiteX36" fmla="*/ 7670993 w 11584247"/>
              <a:gd name="connsiteY36" fmla="*/ 688775 h 846384"/>
              <a:gd name="connsiteX37" fmla="*/ 7670712 w 11584247"/>
              <a:gd name="connsiteY37" fmla="*/ 689306 h 846384"/>
              <a:gd name="connsiteX38" fmla="*/ 7659383 w 11584247"/>
              <a:gd name="connsiteY38" fmla="*/ 688227 h 846384"/>
              <a:gd name="connsiteX39" fmla="*/ 7532285 w 11584247"/>
              <a:gd name="connsiteY39" fmla="*/ 726440 h 846384"/>
              <a:gd name="connsiteX40" fmla="*/ 7502351 w 11584247"/>
              <a:gd name="connsiteY40" fmla="*/ 735020 h 846384"/>
              <a:gd name="connsiteX41" fmla="*/ 7480842 w 11584247"/>
              <a:gd name="connsiteY41" fmla="*/ 731225 h 846384"/>
              <a:gd name="connsiteX42" fmla="*/ 7432183 w 11584247"/>
              <a:gd name="connsiteY42" fmla="*/ 732969 h 846384"/>
              <a:gd name="connsiteX43" fmla="*/ 7425231 w 11584247"/>
              <a:gd name="connsiteY43" fmla="*/ 735688 h 846384"/>
              <a:gd name="connsiteX44" fmla="*/ 7390298 w 11584247"/>
              <a:gd name="connsiteY44" fmla="*/ 722535 h 846384"/>
              <a:gd name="connsiteX45" fmla="*/ 7372339 w 11584247"/>
              <a:gd name="connsiteY45" fmla="*/ 718662 h 846384"/>
              <a:gd name="connsiteX46" fmla="*/ 7367083 w 11584247"/>
              <a:gd name="connsiteY46" fmla="*/ 711540 h 846384"/>
              <a:gd name="connsiteX47" fmla="*/ 7340667 w 11584247"/>
              <a:gd name="connsiteY47" fmla="*/ 708883 h 846384"/>
              <a:gd name="connsiteX48" fmla="*/ 7337703 w 11584247"/>
              <a:gd name="connsiteY48" fmla="*/ 710851 h 846384"/>
              <a:gd name="connsiteX49" fmla="*/ 7315659 w 11584247"/>
              <a:gd name="connsiteY49" fmla="*/ 700203 h 846384"/>
              <a:gd name="connsiteX50" fmla="*/ 7267494 w 11584247"/>
              <a:gd name="connsiteY50" fmla="*/ 681057 h 846384"/>
              <a:gd name="connsiteX51" fmla="*/ 7073219 w 11584247"/>
              <a:gd name="connsiteY51" fmla="*/ 690480 h 846384"/>
              <a:gd name="connsiteX52" fmla="*/ 6772962 w 11584247"/>
              <a:gd name="connsiteY52" fmla="*/ 661982 h 846384"/>
              <a:gd name="connsiteX53" fmla="*/ 6548962 w 11584247"/>
              <a:gd name="connsiteY53" fmla="*/ 632182 h 846384"/>
              <a:gd name="connsiteX54" fmla="*/ 6337636 w 11584247"/>
              <a:gd name="connsiteY54" fmla="*/ 651977 h 846384"/>
              <a:gd name="connsiteX55" fmla="*/ 6268828 w 11584247"/>
              <a:gd name="connsiteY55" fmla="*/ 622080 h 846384"/>
              <a:gd name="connsiteX56" fmla="*/ 6241133 w 11584247"/>
              <a:gd name="connsiteY56" fmla="*/ 637096 h 846384"/>
              <a:gd name="connsiteX57" fmla="*/ 6236372 w 11584247"/>
              <a:gd name="connsiteY57" fmla="*/ 640150 h 846384"/>
              <a:gd name="connsiteX58" fmla="*/ 6217005 w 11584247"/>
              <a:gd name="connsiteY58" fmla="*/ 642256 h 846384"/>
              <a:gd name="connsiteX59" fmla="*/ 6211934 w 11584247"/>
              <a:gd name="connsiteY59" fmla="*/ 655497 h 846384"/>
              <a:gd name="connsiteX60" fmla="*/ 6138186 w 11584247"/>
              <a:gd name="connsiteY60" fmla="*/ 650898 h 846384"/>
              <a:gd name="connsiteX61" fmla="*/ 6046332 w 11584247"/>
              <a:gd name="connsiteY61" fmla="*/ 651243 h 846384"/>
              <a:gd name="connsiteX62" fmla="*/ 5875486 w 11584247"/>
              <a:gd name="connsiteY62" fmla="*/ 656164 h 846384"/>
              <a:gd name="connsiteX63" fmla="*/ 5837074 w 11584247"/>
              <a:gd name="connsiteY63" fmla="*/ 669047 h 846384"/>
              <a:gd name="connsiteX64" fmla="*/ 5783293 w 11584247"/>
              <a:gd name="connsiteY64" fmla="*/ 678526 h 846384"/>
              <a:gd name="connsiteX65" fmla="*/ 5673851 w 11584247"/>
              <a:gd name="connsiteY65" fmla="*/ 675677 h 846384"/>
              <a:gd name="connsiteX66" fmla="*/ 5459069 w 11584247"/>
              <a:gd name="connsiteY66" fmla="*/ 641319 h 846384"/>
              <a:gd name="connsiteX67" fmla="*/ 5365377 w 11584247"/>
              <a:gd name="connsiteY67" fmla="*/ 639724 h 846384"/>
              <a:gd name="connsiteX68" fmla="*/ 5168758 w 11584247"/>
              <a:gd name="connsiteY68" fmla="*/ 620360 h 846384"/>
              <a:gd name="connsiteX69" fmla="*/ 5043093 w 11584247"/>
              <a:gd name="connsiteY69" fmla="*/ 619043 h 846384"/>
              <a:gd name="connsiteX70" fmla="*/ 4998604 w 11584247"/>
              <a:gd name="connsiteY70" fmla="*/ 629087 h 846384"/>
              <a:gd name="connsiteX71" fmla="*/ 4924058 w 11584247"/>
              <a:gd name="connsiteY71" fmla="*/ 645263 h 846384"/>
              <a:gd name="connsiteX72" fmla="*/ 4868616 w 11584247"/>
              <a:gd name="connsiteY72" fmla="*/ 683240 h 846384"/>
              <a:gd name="connsiteX73" fmla="*/ 4806175 w 11584247"/>
              <a:gd name="connsiteY73" fmla="*/ 686507 h 846384"/>
              <a:gd name="connsiteX74" fmla="*/ 4724634 w 11584247"/>
              <a:gd name="connsiteY74" fmla="*/ 668150 h 846384"/>
              <a:gd name="connsiteX75" fmla="*/ 4623526 w 11584247"/>
              <a:gd name="connsiteY75" fmla="*/ 693607 h 846384"/>
              <a:gd name="connsiteX76" fmla="*/ 4565119 w 11584247"/>
              <a:gd name="connsiteY76" fmla="*/ 699644 h 846384"/>
              <a:gd name="connsiteX77" fmla="*/ 4405682 w 11584247"/>
              <a:gd name="connsiteY77" fmla="*/ 725524 h 846384"/>
              <a:gd name="connsiteX78" fmla="*/ 4238717 w 11584247"/>
              <a:gd name="connsiteY78" fmla="*/ 780637 h 846384"/>
              <a:gd name="connsiteX79" fmla="*/ 4088010 w 11584247"/>
              <a:gd name="connsiteY79" fmla="*/ 824593 h 846384"/>
              <a:gd name="connsiteX80" fmla="*/ 4026838 w 11584247"/>
              <a:gd name="connsiteY80" fmla="*/ 834332 h 846384"/>
              <a:gd name="connsiteX81" fmla="*/ 3968135 w 11584247"/>
              <a:gd name="connsiteY81" fmla="*/ 845925 h 846384"/>
              <a:gd name="connsiteX82" fmla="*/ 3845234 w 11584247"/>
              <a:gd name="connsiteY82" fmla="*/ 823068 h 846384"/>
              <a:gd name="connsiteX83" fmla="*/ 3665369 w 11584247"/>
              <a:gd name="connsiteY83" fmla="*/ 785906 h 846384"/>
              <a:gd name="connsiteX84" fmla="*/ 3434444 w 11584247"/>
              <a:gd name="connsiteY84" fmla="*/ 760907 h 846384"/>
              <a:gd name="connsiteX85" fmla="*/ 3298790 w 11584247"/>
              <a:gd name="connsiteY85" fmla="*/ 755716 h 846384"/>
              <a:gd name="connsiteX86" fmla="*/ 3044242 w 11584247"/>
              <a:gd name="connsiteY86" fmla="*/ 738181 h 846384"/>
              <a:gd name="connsiteX87" fmla="*/ 2975529 w 11584247"/>
              <a:gd name="connsiteY87" fmla="*/ 720730 h 846384"/>
              <a:gd name="connsiteX88" fmla="*/ 2868812 w 11584247"/>
              <a:gd name="connsiteY88" fmla="*/ 709829 h 846384"/>
              <a:gd name="connsiteX89" fmla="*/ 2813818 w 11584247"/>
              <a:gd name="connsiteY89" fmla="*/ 698031 h 846384"/>
              <a:gd name="connsiteX90" fmla="*/ 2504472 w 11584247"/>
              <a:gd name="connsiteY90" fmla="*/ 654196 h 846384"/>
              <a:gd name="connsiteX91" fmla="*/ 2323450 w 11584247"/>
              <a:gd name="connsiteY91" fmla="*/ 692063 h 846384"/>
              <a:gd name="connsiteX92" fmla="*/ 2047386 w 11584247"/>
              <a:gd name="connsiteY92" fmla="*/ 669854 h 846384"/>
              <a:gd name="connsiteX93" fmla="*/ 2014871 w 11584247"/>
              <a:gd name="connsiteY93" fmla="*/ 671556 h 846384"/>
              <a:gd name="connsiteX94" fmla="*/ 1961527 w 11584247"/>
              <a:gd name="connsiteY94" fmla="*/ 678730 h 846384"/>
              <a:gd name="connsiteX95" fmla="*/ 1834052 w 11584247"/>
              <a:gd name="connsiteY95" fmla="*/ 644653 h 846384"/>
              <a:gd name="connsiteX96" fmla="*/ 1657788 w 11584247"/>
              <a:gd name="connsiteY96" fmla="*/ 646274 h 846384"/>
              <a:gd name="connsiteX97" fmla="*/ 1434049 w 11584247"/>
              <a:gd name="connsiteY97" fmla="*/ 595668 h 846384"/>
              <a:gd name="connsiteX98" fmla="*/ 1177354 w 11584247"/>
              <a:gd name="connsiteY98" fmla="*/ 614359 h 846384"/>
              <a:gd name="connsiteX99" fmla="*/ 1088947 w 11584247"/>
              <a:gd name="connsiteY99" fmla="*/ 617056 h 846384"/>
              <a:gd name="connsiteX100" fmla="*/ 998946 w 11584247"/>
              <a:gd name="connsiteY100" fmla="*/ 688407 h 846384"/>
              <a:gd name="connsiteX101" fmla="*/ 775514 w 11584247"/>
              <a:gd name="connsiteY101" fmla="*/ 737451 h 846384"/>
              <a:gd name="connsiteX102" fmla="*/ 603494 w 11584247"/>
              <a:gd name="connsiteY102" fmla="*/ 710500 h 846384"/>
              <a:gd name="connsiteX103" fmla="*/ 471335 w 11584247"/>
              <a:gd name="connsiteY103" fmla="*/ 714464 h 846384"/>
              <a:gd name="connsiteX104" fmla="*/ 344393 w 11584247"/>
              <a:gd name="connsiteY104" fmla="*/ 725929 h 846384"/>
              <a:gd name="connsiteX105" fmla="*/ 143310 w 11584247"/>
              <a:gd name="connsiteY105" fmla="*/ 738210 h 846384"/>
              <a:gd name="connsiteX106" fmla="*/ 15455 w 11584247"/>
              <a:gd name="connsiteY106" fmla="*/ 751614 h 846384"/>
              <a:gd name="connsiteX107" fmla="*/ 0 w 11584247"/>
              <a:gd name="connsiteY107" fmla="*/ 741620 h 846384"/>
              <a:gd name="connsiteX108" fmla="*/ 0 w 11584247"/>
              <a:gd name="connsiteY108" fmla="*/ 0 h 846384"/>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98790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75514 w 11584247"/>
              <a:gd name="connsiteY101" fmla="*/ 737451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43310 w 11584247"/>
              <a:gd name="connsiteY105" fmla="*/ 738210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98790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43310 w 11584247"/>
              <a:gd name="connsiteY105" fmla="*/ 738210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98790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43310 w 11584247"/>
              <a:gd name="connsiteY105" fmla="*/ 738210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98790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54529 w 11584247"/>
              <a:gd name="connsiteY105" fmla="*/ 766259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70741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54529 w 11584247"/>
              <a:gd name="connsiteY105" fmla="*/ 766259 h 834332"/>
              <a:gd name="connsiteX106" fmla="*/ 15455 w 11584247"/>
              <a:gd name="connsiteY106" fmla="*/ 751614 h 834332"/>
              <a:gd name="connsiteX107" fmla="*/ 0 w 11584247"/>
              <a:gd name="connsiteY107" fmla="*/ 741620 h 834332"/>
              <a:gd name="connsiteX108" fmla="*/ 0 w 11584247"/>
              <a:gd name="connsiteY108" fmla="*/ 0 h 834332"/>
              <a:gd name="connsiteX0" fmla="*/ 0 w 11584247"/>
              <a:gd name="connsiteY0" fmla="*/ 0 h 834332"/>
              <a:gd name="connsiteX1" fmla="*/ 11584247 w 11584247"/>
              <a:gd name="connsiteY1" fmla="*/ 0 h 834332"/>
              <a:gd name="connsiteX2" fmla="*/ 11515863 w 11584247"/>
              <a:gd name="connsiteY2" fmla="*/ 41320 h 834332"/>
              <a:gd name="connsiteX3" fmla="*/ 11361848 w 11584247"/>
              <a:gd name="connsiteY3" fmla="*/ 74449 h 834332"/>
              <a:gd name="connsiteX4" fmla="*/ 11216869 w 11584247"/>
              <a:gd name="connsiteY4" fmla="*/ 106667 h 834332"/>
              <a:gd name="connsiteX5" fmla="*/ 11164524 w 11584247"/>
              <a:gd name="connsiteY5" fmla="*/ 113013 h 834332"/>
              <a:gd name="connsiteX6" fmla="*/ 11076261 w 11584247"/>
              <a:gd name="connsiteY6" fmla="*/ 152651 h 834332"/>
              <a:gd name="connsiteX7" fmla="*/ 10991963 w 11584247"/>
              <a:gd name="connsiteY7" fmla="*/ 163440 h 834332"/>
              <a:gd name="connsiteX8" fmla="*/ 10812847 w 11584247"/>
              <a:gd name="connsiteY8" fmla="*/ 186456 h 834332"/>
              <a:gd name="connsiteX9" fmla="*/ 10675741 w 11584247"/>
              <a:gd name="connsiteY9" fmla="*/ 221829 h 834332"/>
              <a:gd name="connsiteX10" fmla="*/ 10510136 w 11584247"/>
              <a:gd name="connsiteY10" fmla="*/ 223982 h 834332"/>
              <a:gd name="connsiteX11" fmla="*/ 10310725 w 11584247"/>
              <a:gd name="connsiteY11" fmla="*/ 257181 h 834332"/>
              <a:gd name="connsiteX12" fmla="*/ 10161434 w 11584247"/>
              <a:gd name="connsiteY12" fmla="*/ 264082 h 834332"/>
              <a:gd name="connsiteX13" fmla="*/ 9987770 w 11584247"/>
              <a:gd name="connsiteY13" fmla="*/ 268441 h 834332"/>
              <a:gd name="connsiteX14" fmla="*/ 9768987 w 11584247"/>
              <a:gd name="connsiteY14" fmla="*/ 280841 h 834332"/>
              <a:gd name="connsiteX15" fmla="*/ 9645923 w 11584247"/>
              <a:gd name="connsiteY15" fmla="*/ 297473 h 834332"/>
              <a:gd name="connsiteX16" fmla="*/ 9477264 w 11584247"/>
              <a:gd name="connsiteY16" fmla="*/ 333736 h 834332"/>
              <a:gd name="connsiteX17" fmla="*/ 9323022 w 11584247"/>
              <a:gd name="connsiteY17" fmla="*/ 339499 h 834332"/>
              <a:gd name="connsiteX18" fmla="*/ 9231896 w 11584247"/>
              <a:gd name="connsiteY18" fmla="*/ 350924 h 834332"/>
              <a:gd name="connsiteX19" fmla="*/ 9199098 w 11584247"/>
              <a:gd name="connsiteY19" fmla="*/ 367794 h 834332"/>
              <a:gd name="connsiteX20" fmla="*/ 9152075 w 11584247"/>
              <a:gd name="connsiteY20" fmla="*/ 382929 h 834332"/>
              <a:gd name="connsiteX21" fmla="*/ 9020007 w 11584247"/>
              <a:gd name="connsiteY21" fmla="*/ 408117 h 834332"/>
              <a:gd name="connsiteX22" fmla="*/ 8869068 w 11584247"/>
              <a:gd name="connsiteY22" fmla="*/ 421230 h 834332"/>
              <a:gd name="connsiteX23" fmla="*/ 8805167 w 11584247"/>
              <a:gd name="connsiteY23" fmla="*/ 414437 h 834332"/>
              <a:gd name="connsiteX24" fmla="*/ 8655035 w 11584247"/>
              <a:gd name="connsiteY24" fmla="*/ 424475 h 834332"/>
              <a:gd name="connsiteX25" fmla="*/ 8480431 w 11584247"/>
              <a:gd name="connsiteY25" fmla="*/ 402916 h 834332"/>
              <a:gd name="connsiteX26" fmla="*/ 8441817 w 11584247"/>
              <a:gd name="connsiteY26" fmla="*/ 417619 h 834332"/>
              <a:gd name="connsiteX27" fmla="*/ 8377029 w 11584247"/>
              <a:gd name="connsiteY27" fmla="*/ 441608 h 834332"/>
              <a:gd name="connsiteX28" fmla="*/ 8259050 w 11584247"/>
              <a:gd name="connsiteY28" fmla="*/ 464220 h 834332"/>
              <a:gd name="connsiteX29" fmla="*/ 8201086 w 11584247"/>
              <a:gd name="connsiteY29" fmla="*/ 485570 h 834332"/>
              <a:gd name="connsiteX30" fmla="*/ 8113667 w 11584247"/>
              <a:gd name="connsiteY30" fmla="*/ 521596 h 834332"/>
              <a:gd name="connsiteX31" fmla="*/ 8062051 w 11584247"/>
              <a:gd name="connsiteY31" fmla="*/ 533812 h 834332"/>
              <a:gd name="connsiteX32" fmla="*/ 7950411 w 11584247"/>
              <a:gd name="connsiteY32" fmla="*/ 582087 h 834332"/>
              <a:gd name="connsiteX33" fmla="*/ 7788598 w 11584247"/>
              <a:gd name="connsiteY33" fmla="*/ 667978 h 834332"/>
              <a:gd name="connsiteX34" fmla="*/ 7691368 w 11584247"/>
              <a:gd name="connsiteY34" fmla="*/ 691272 h 834332"/>
              <a:gd name="connsiteX35" fmla="*/ 7683053 w 11584247"/>
              <a:gd name="connsiteY35" fmla="*/ 688814 h 834332"/>
              <a:gd name="connsiteX36" fmla="*/ 7670993 w 11584247"/>
              <a:gd name="connsiteY36" fmla="*/ 688775 h 834332"/>
              <a:gd name="connsiteX37" fmla="*/ 7670712 w 11584247"/>
              <a:gd name="connsiteY37" fmla="*/ 689306 h 834332"/>
              <a:gd name="connsiteX38" fmla="*/ 7659383 w 11584247"/>
              <a:gd name="connsiteY38" fmla="*/ 688227 h 834332"/>
              <a:gd name="connsiteX39" fmla="*/ 7532285 w 11584247"/>
              <a:gd name="connsiteY39" fmla="*/ 726440 h 834332"/>
              <a:gd name="connsiteX40" fmla="*/ 7502351 w 11584247"/>
              <a:gd name="connsiteY40" fmla="*/ 735020 h 834332"/>
              <a:gd name="connsiteX41" fmla="*/ 7480842 w 11584247"/>
              <a:gd name="connsiteY41" fmla="*/ 731225 h 834332"/>
              <a:gd name="connsiteX42" fmla="*/ 7432183 w 11584247"/>
              <a:gd name="connsiteY42" fmla="*/ 732969 h 834332"/>
              <a:gd name="connsiteX43" fmla="*/ 7425231 w 11584247"/>
              <a:gd name="connsiteY43" fmla="*/ 735688 h 834332"/>
              <a:gd name="connsiteX44" fmla="*/ 7390298 w 11584247"/>
              <a:gd name="connsiteY44" fmla="*/ 722535 h 834332"/>
              <a:gd name="connsiteX45" fmla="*/ 7372339 w 11584247"/>
              <a:gd name="connsiteY45" fmla="*/ 718662 h 834332"/>
              <a:gd name="connsiteX46" fmla="*/ 7367083 w 11584247"/>
              <a:gd name="connsiteY46" fmla="*/ 711540 h 834332"/>
              <a:gd name="connsiteX47" fmla="*/ 7340667 w 11584247"/>
              <a:gd name="connsiteY47" fmla="*/ 708883 h 834332"/>
              <a:gd name="connsiteX48" fmla="*/ 7337703 w 11584247"/>
              <a:gd name="connsiteY48" fmla="*/ 710851 h 834332"/>
              <a:gd name="connsiteX49" fmla="*/ 7315659 w 11584247"/>
              <a:gd name="connsiteY49" fmla="*/ 700203 h 834332"/>
              <a:gd name="connsiteX50" fmla="*/ 7267494 w 11584247"/>
              <a:gd name="connsiteY50" fmla="*/ 681057 h 834332"/>
              <a:gd name="connsiteX51" fmla="*/ 7073219 w 11584247"/>
              <a:gd name="connsiteY51" fmla="*/ 690480 h 834332"/>
              <a:gd name="connsiteX52" fmla="*/ 6772962 w 11584247"/>
              <a:gd name="connsiteY52" fmla="*/ 661982 h 834332"/>
              <a:gd name="connsiteX53" fmla="*/ 6548962 w 11584247"/>
              <a:gd name="connsiteY53" fmla="*/ 632182 h 834332"/>
              <a:gd name="connsiteX54" fmla="*/ 6337636 w 11584247"/>
              <a:gd name="connsiteY54" fmla="*/ 651977 h 834332"/>
              <a:gd name="connsiteX55" fmla="*/ 6268828 w 11584247"/>
              <a:gd name="connsiteY55" fmla="*/ 622080 h 834332"/>
              <a:gd name="connsiteX56" fmla="*/ 6241133 w 11584247"/>
              <a:gd name="connsiteY56" fmla="*/ 637096 h 834332"/>
              <a:gd name="connsiteX57" fmla="*/ 6236372 w 11584247"/>
              <a:gd name="connsiteY57" fmla="*/ 640150 h 834332"/>
              <a:gd name="connsiteX58" fmla="*/ 6217005 w 11584247"/>
              <a:gd name="connsiteY58" fmla="*/ 642256 h 834332"/>
              <a:gd name="connsiteX59" fmla="*/ 6211934 w 11584247"/>
              <a:gd name="connsiteY59" fmla="*/ 655497 h 834332"/>
              <a:gd name="connsiteX60" fmla="*/ 6138186 w 11584247"/>
              <a:gd name="connsiteY60" fmla="*/ 650898 h 834332"/>
              <a:gd name="connsiteX61" fmla="*/ 6046332 w 11584247"/>
              <a:gd name="connsiteY61" fmla="*/ 651243 h 834332"/>
              <a:gd name="connsiteX62" fmla="*/ 5875486 w 11584247"/>
              <a:gd name="connsiteY62" fmla="*/ 656164 h 834332"/>
              <a:gd name="connsiteX63" fmla="*/ 5837074 w 11584247"/>
              <a:gd name="connsiteY63" fmla="*/ 669047 h 834332"/>
              <a:gd name="connsiteX64" fmla="*/ 5783293 w 11584247"/>
              <a:gd name="connsiteY64" fmla="*/ 678526 h 834332"/>
              <a:gd name="connsiteX65" fmla="*/ 5673851 w 11584247"/>
              <a:gd name="connsiteY65" fmla="*/ 675677 h 834332"/>
              <a:gd name="connsiteX66" fmla="*/ 5459069 w 11584247"/>
              <a:gd name="connsiteY66" fmla="*/ 641319 h 834332"/>
              <a:gd name="connsiteX67" fmla="*/ 5365377 w 11584247"/>
              <a:gd name="connsiteY67" fmla="*/ 639724 h 834332"/>
              <a:gd name="connsiteX68" fmla="*/ 5168758 w 11584247"/>
              <a:gd name="connsiteY68" fmla="*/ 620360 h 834332"/>
              <a:gd name="connsiteX69" fmla="*/ 5043093 w 11584247"/>
              <a:gd name="connsiteY69" fmla="*/ 619043 h 834332"/>
              <a:gd name="connsiteX70" fmla="*/ 4998604 w 11584247"/>
              <a:gd name="connsiteY70" fmla="*/ 629087 h 834332"/>
              <a:gd name="connsiteX71" fmla="*/ 4924058 w 11584247"/>
              <a:gd name="connsiteY71" fmla="*/ 645263 h 834332"/>
              <a:gd name="connsiteX72" fmla="*/ 4868616 w 11584247"/>
              <a:gd name="connsiteY72" fmla="*/ 683240 h 834332"/>
              <a:gd name="connsiteX73" fmla="*/ 4806175 w 11584247"/>
              <a:gd name="connsiteY73" fmla="*/ 686507 h 834332"/>
              <a:gd name="connsiteX74" fmla="*/ 4724634 w 11584247"/>
              <a:gd name="connsiteY74" fmla="*/ 668150 h 834332"/>
              <a:gd name="connsiteX75" fmla="*/ 4623526 w 11584247"/>
              <a:gd name="connsiteY75" fmla="*/ 693607 h 834332"/>
              <a:gd name="connsiteX76" fmla="*/ 4565119 w 11584247"/>
              <a:gd name="connsiteY76" fmla="*/ 699644 h 834332"/>
              <a:gd name="connsiteX77" fmla="*/ 4405682 w 11584247"/>
              <a:gd name="connsiteY77" fmla="*/ 725524 h 834332"/>
              <a:gd name="connsiteX78" fmla="*/ 4238717 w 11584247"/>
              <a:gd name="connsiteY78" fmla="*/ 780637 h 834332"/>
              <a:gd name="connsiteX79" fmla="*/ 4088010 w 11584247"/>
              <a:gd name="connsiteY79" fmla="*/ 824593 h 834332"/>
              <a:gd name="connsiteX80" fmla="*/ 4026838 w 11584247"/>
              <a:gd name="connsiteY80" fmla="*/ 834332 h 834332"/>
              <a:gd name="connsiteX81" fmla="*/ 3945695 w 11584247"/>
              <a:gd name="connsiteY81" fmla="*/ 812266 h 834332"/>
              <a:gd name="connsiteX82" fmla="*/ 3845234 w 11584247"/>
              <a:gd name="connsiteY82" fmla="*/ 823068 h 834332"/>
              <a:gd name="connsiteX83" fmla="*/ 3665369 w 11584247"/>
              <a:gd name="connsiteY83" fmla="*/ 785906 h 834332"/>
              <a:gd name="connsiteX84" fmla="*/ 3434444 w 11584247"/>
              <a:gd name="connsiteY84" fmla="*/ 760907 h 834332"/>
              <a:gd name="connsiteX85" fmla="*/ 3270741 w 11584247"/>
              <a:gd name="connsiteY85" fmla="*/ 755716 h 834332"/>
              <a:gd name="connsiteX86" fmla="*/ 3044242 w 11584247"/>
              <a:gd name="connsiteY86" fmla="*/ 738181 h 834332"/>
              <a:gd name="connsiteX87" fmla="*/ 2975529 w 11584247"/>
              <a:gd name="connsiteY87" fmla="*/ 720730 h 834332"/>
              <a:gd name="connsiteX88" fmla="*/ 2868812 w 11584247"/>
              <a:gd name="connsiteY88" fmla="*/ 709829 h 834332"/>
              <a:gd name="connsiteX89" fmla="*/ 2813818 w 11584247"/>
              <a:gd name="connsiteY89" fmla="*/ 698031 h 834332"/>
              <a:gd name="connsiteX90" fmla="*/ 2504472 w 11584247"/>
              <a:gd name="connsiteY90" fmla="*/ 654196 h 834332"/>
              <a:gd name="connsiteX91" fmla="*/ 2323450 w 11584247"/>
              <a:gd name="connsiteY91" fmla="*/ 692063 h 834332"/>
              <a:gd name="connsiteX92" fmla="*/ 2047386 w 11584247"/>
              <a:gd name="connsiteY92" fmla="*/ 669854 h 834332"/>
              <a:gd name="connsiteX93" fmla="*/ 2014871 w 11584247"/>
              <a:gd name="connsiteY93" fmla="*/ 671556 h 834332"/>
              <a:gd name="connsiteX94" fmla="*/ 1961527 w 11584247"/>
              <a:gd name="connsiteY94" fmla="*/ 678730 h 834332"/>
              <a:gd name="connsiteX95" fmla="*/ 1834052 w 11584247"/>
              <a:gd name="connsiteY95" fmla="*/ 644653 h 834332"/>
              <a:gd name="connsiteX96" fmla="*/ 1657788 w 11584247"/>
              <a:gd name="connsiteY96" fmla="*/ 646274 h 834332"/>
              <a:gd name="connsiteX97" fmla="*/ 1434049 w 11584247"/>
              <a:gd name="connsiteY97" fmla="*/ 595668 h 834332"/>
              <a:gd name="connsiteX98" fmla="*/ 1177354 w 11584247"/>
              <a:gd name="connsiteY98" fmla="*/ 614359 h 834332"/>
              <a:gd name="connsiteX99" fmla="*/ 1088947 w 11584247"/>
              <a:gd name="connsiteY99" fmla="*/ 617056 h 834332"/>
              <a:gd name="connsiteX100" fmla="*/ 998946 w 11584247"/>
              <a:gd name="connsiteY100" fmla="*/ 688407 h 834332"/>
              <a:gd name="connsiteX101" fmla="*/ 786733 w 11584247"/>
              <a:gd name="connsiteY101" fmla="*/ 698183 h 834332"/>
              <a:gd name="connsiteX102" fmla="*/ 603494 w 11584247"/>
              <a:gd name="connsiteY102" fmla="*/ 710500 h 834332"/>
              <a:gd name="connsiteX103" fmla="*/ 471335 w 11584247"/>
              <a:gd name="connsiteY103" fmla="*/ 714464 h 834332"/>
              <a:gd name="connsiteX104" fmla="*/ 344393 w 11584247"/>
              <a:gd name="connsiteY104" fmla="*/ 725929 h 834332"/>
              <a:gd name="connsiteX105" fmla="*/ 154529 w 11584247"/>
              <a:gd name="connsiteY105" fmla="*/ 766259 h 834332"/>
              <a:gd name="connsiteX106" fmla="*/ 15455 w 11584247"/>
              <a:gd name="connsiteY106" fmla="*/ 751614 h 834332"/>
              <a:gd name="connsiteX107" fmla="*/ 0 w 11584247"/>
              <a:gd name="connsiteY107" fmla="*/ 741620 h 834332"/>
              <a:gd name="connsiteX108" fmla="*/ 0 w 11584247"/>
              <a:gd name="connsiteY108" fmla="*/ 0 h 83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11584247" h="834332">
                <a:moveTo>
                  <a:pt x="0" y="0"/>
                </a:moveTo>
                <a:lnTo>
                  <a:pt x="11584247" y="0"/>
                </a:lnTo>
                <a:cubicBezTo>
                  <a:pt x="11583354" y="21074"/>
                  <a:pt x="11516756" y="20246"/>
                  <a:pt x="11515863" y="41320"/>
                </a:cubicBezTo>
                <a:cubicBezTo>
                  <a:pt x="11446650" y="89893"/>
                  <a:pt x="11427148" y="66740"/>
                  <a:pt x="11361848" y="74449"/>
                </a:cubicBezTo>
                <a:cubicBezTo>
                  <a:pt x="11318688" y="73418"/>
                  <a:pt x="11258868" y="117780"/>
                  <a:pt x="11216869" y="106667"/>
                </a:cubicBezTo>
                <a:cubicBezTo>
                  <a:pt x="11198188" y="96117"/>
                  <a:pt x="11186748" y="142499"/>
                  <a:pt x="11164524" y="113013"/>
                </a:cubicBezTo>
                <a:cubicBezTo>
                  <a:pt x="11137350" y="113197"/>
                  <a:pt x="11105021" y="136767"/>
                  <a:pt x="11076261" y="152651"/>
                </a:cubicBezTo>
                <a:cubicBezTo>
                  <a:pt x="11064410" y="168994"/>
                  <a:pt x="11020429" y="189857"/>
                  <a:pt x="10991963" y="163440"/>
                </a:cubicBezTo>
                <a:cubicBezTo>
                  <a:pt x="10928444" y="196453"/>
                  <a:pt x="10912898" y="175675"/>
                  <a:pt x="10812847" y="186456"/>
                </a:cubicBezTo>
                <a:cubicBezTo>
                  <a:pt x="10804102" y="217367"/>
                  <a:pt x="10711964" y="225830"/>
                  <a:pt x="10675741" y="221829"/>
                </a:cubicBezTo>
                <a:cubicBezTo>
                  <a:pt x="10629964" y="228083"/>
                  <a:pt x="10579541" y="221762"/>
                  <a:pt x="10510136" y="223982"/>
                </a:cubicBezTo>
                <a:cubicBezTo>
                  <a:pt x="10450419" y="273575"/>
                  <a:pt x="10381645" y="241884"/>
                  <a:pt x="10310725" y="257181"/>
                </a:cubicBezTo>
                <a:cubicBezTo>
                  <a:pt x="10267928" y="267586"/>
                  <a:pt x="10218784" y="245020"/>
                  <a:pt x="10161434" y="264082"/>
                </a:cubicBezTo>
                <a:cubicBezTo>
                  <a:pt x="10107608" y="265959"/>
                  <a:pt x="10056407" y="255566"/>
                  <a:pt x="9987770" y="268441"/>
                </a:cubicBezTo>
                <a:cubicBezTo>
                  <a:pt x="9904551" y="226156"/>
                  <a:pt x="9857610" y="294412"/>
                  <a:pt x="9768987" y="280841"/>
                </a:cubicBezTo>
                <a:cubicBezTo>
                  <a:pt x="9731456" y="341604"/>
                  <a:pt x="9692330" y="281739"/>
                  <a:pt x="9645923" y="297473"/>
                </a:cubicBezTo>
                <a:cubicBezTo>
                  <a:pt x="9606652" y="307224"/>
                  <a:pt x="9531081" y="326732"/>
                  <a:pt x="9477264" y="333736"/>
                </a:cubicBezTo>
                <a:cubicBezTo>
                  <a:pt x="9434057" y="307453"/>
                  <a:pt x="9376683" y="374950"/>
                  <a:pt x="9323022" y="339499"/>
                </a:cubicBezTo>
                <a:cubicBezTo>
                  <a:pt x="9303364" y="331082"/>
                  <a:pt x="9243008" y="333292"/>
                  <a:pt x="9231896" y="350924"/>
                </a:cubicBezTo>
                <a:cubicBezTo>
                  <a:pt x="9219375" y="354933"/>
                  <a:pt x="9204577" y="349029"/>
                  <a:pt x="9199098" y="367794"/>
                </a:cubicBezTo>
                <a:cubicBezTo>
                  <a:pt x="9189895" y="390424"/>
                  <a:pt x="9145339" y="356554"/>
                  <a:pt x="9152075" y="382929"/>
                </a:cubicBezTo>
                <a:cubicBezTo>
                  <a:pt x="9120453" y="359742"/>
                  <a:pt x="9046018" y="396013"/>
                  <a:pt x="9020007" y="408117"/>
                </a:cubicBezTo>
                <a:cubicBezTo>
                  <a:pt x="8972839" y="414500"/>
                  <a:pt x="8904875" y="420177"/>
                  <a:pt x="8869068" y="421230"/>
                </a:cubicBezTo>
                <a:cubicBezTo>
                  <a:pt x="8833261" y="422283"/>
                  <a:pt x="8851124" y="419506"/>
                  <a:pt x="8805167" y="414437"/>
                </a:cubicBezTo>
                <a:cubicBezTo>
                  <a:pt x="8725116" y="368034"/>
                  <a:pt x="8719620" y="430763"/>
                  <a:pt x="8655035" y="424475"/>
                </a:cubicBezTo>
                <a:cubicBezTo>
                  <a:pt x="8582677" y="423130"/>
                  <a:pt x="8575789" y="445705"/>
                  <a:pt x="8480431" y="402916"/>
                </a:cubicBezTo>
                <a:cubicBezTo>
                  <a:pt x="8473377" y="424272"/>
                  <a:pt x="8462163" y="426092"/>
                  <a:pt x="8441817" y="417619"/>
                </a:cubicBezTo>
                <a:cubicBezTo>
                  <a:pt x="8406849" y="418509"/>
                  <a:pt x="8416068" y="470236"/>
                  <a:pt x="8377029" y="441608"/>
                </a:cubicBezTo>
                <a:cubicBezTo>
                  <a:pt x="8346568" y="449375"/>
                  <a:pt x="8288374" y="456893"/>
                  <a:pt x="8259050" y="464220"/>
                </a:cubicBezTo>
                <a:cubicBezTo>
                  <a:pt x="8225343" y="469334"/>
                  <a:pt x="8218940" y="418173"/>
                  <a:pt x="8201086" y="485570"/>
                </a:cubicBezTo>
                <a:cubicBezTo>
                  <a:pt x="8163495" y="472698"/>
                  <a:pt x="8160343" y="502611"/>
                  <a:pt x="8113667" y="521596"/>
                </a:cubicBezTo>
                <a:cubicBezTo>
                  <a:pt x="8091227" y="507091"/>
                  <a:pt x="8075947" y="516573"/>
                  <a:pt x="8062051" y="533812"/>
                </a:cubicBezTo>
                <a:cubicBezTo>
                  <a:pt x="8014226" y="533968"/>
                  <a:pt x="8002285" y="567511"/>
                  <a:pt x="7950411" y="582087"/>
                </a:cubicBezTo>
                <a:cubicBezTo>
                  <a:pt x="7871177" y="619407"/>
                  <a:pt x="7855146" y="676895"/>
                  <a:pt x="7788598" y="667978"/>
                </a:cubicBezTo>
                <a:lnTo>
                  <a:pt x="7691368" y="691272"/>
                </a:lnTo>
                <a:lnTo>
                  <a:pt x="7683053" y="688814"/>
                </a:lnTo>
                <a:cubicBezTo>
                  <a:pt x="7677344" y="687743"/>
                  <a:pt x="7673574" y="687830"/>
                  <a:pt x="7670993" y="688775"/>
                </a:cubicBezTo>
                <a:lnTo>
                  <a:pt x="7670712" y="689306"/>
                </a:lnTo>
                <a:lnTo>
                  <a:pt x="7659383" y="688227"/>
                </a:lnTo>
                <a:cubicBezTo>
                  <a:pt x="7636312" y="694416"/>
                  <a:pt x="7558457" y="718641"/>
                  <a:pt x="7532285" y="726440"/>
                </a:cubicBezTo>
                <a:cubicBezTo>
                  <a:pt x="7508316" y="721555"/>
                  <a:pt x="7493198" y="698144"/>
                  <a:pt x="7502351" y="735020"/>
                </a:cubicBezTo>
                <a:cubicBezTo>
                  <a:pt x="7494497" y="734467"/>
                  <a:pt x="7484152" y="726344"/>
                  <a:pt x="7480842" y="731225"/>
                </a:cubicBezTo>
                <a:lnTo>
                  <a:pt x="7432183" y="732969"/>
                </a:lnTo>
                <a:lnTo>
                  <a:pt x="7425231" y="735688"/>
                </a:lnTo>
                <a:lnTo>
                  <a:pt x="7390298" y="722535"/>
                </a:lnTo>
                <a:lnTo>
                  <a:pt x="7372339" y="718662"/>
                </a:lnTo>
                <a:lnTo>
                  <a:pt x="7367083" y="711540"/>
                </a:lnTo>
                <a:cubicBezTo>
                  <a:pt x="7361504" y="707197"/>
                  <a:pt x="7353643" y="705283"/>
                  <a:pt x="7340667" y="708883"/>
                </a:cubicBezTo>
                <a:lnTo>
                  <a:pt x="7337703" y="710851"/>
                </a:lnTo>
                <a:lnTo>
                  <a:pt x="7315659" y="700203"/>
                </a:lnTo>
                <a:cubicBezTo>
                  <a:pt x="7308517" y="695304"/>
                  <a:pt x="7272753" y="689091"/>
                  <a:pt x="7267494" y="681057"/>
                </a:cubicBezTo>
                <a:cubicBezTo>
                  <a:pt x="7194863" y="723265"/>
                  <a:pt x="7153260" y="683662"/>
                  <a:pt x="7073219" y="690480"/>
                </a:cubicBezTo>
                <a:cubicBezTo>
                  <a:pt x="6983096" y="679821"/>
                  <a:pt x="6882778" y="670763"/>
                  <a:pt x="6772962" y="661982"/>
                </a:cubicBezTo>
                <a:lnTo>
                  <a:pt x="6548962" y="632182"/>
                </a:lnTo>
                <a:cubicBezTo>
                  <a:pt x="6437387" y="654446"/>
                  <a:pt x="6390827" y="641828"/>
                  <a:pt x="6337636" y="651977"/>
                </a:cubicBezTo>
                <a:cubicBezTo>
                  <a:pt x="6350677" y="600260"/>
                  <a:pt x="6273557" y="680584"/>
                  <a:pt x="6268828" y="622080"/>
                </a:cubicBezTo>
                <a:cubicBezTo>
                  <a:pt x="6259297" y="625779"/>
                  <a:pt x="6250214" y="631209"/>
                  <a:pt x="6241133" y="637096"/>
                </a:cubicBezTo>
                <a:lnTo>
                  <a:pt x="6236372" y="640150"/>
                </a:lnTo>
                <a:lnTo>
                  <a:pt x="6217005" y="642256"/>
                </a:lnTo>
                <a:lnTo>
                  <a:pt x="6211934" y="655497"/>
                </a:lnTo>
                <a:lnTo>
                  <a:pt x="6138186" y="650898"/>
                </a:lnTo>
                <a:cubicBezTo>
                  <a:pt x="6127314" y="653525"/>
                  <a:pt x="6059446" y="654064"/>
                  <a:pt x="6046332" y="651243"/>
                </a:cubicBezTo>
                <a:cubicBezTo>
                  <a:pt x="5995069" y="649316"/>
                  <a:pt x="5927192" y="656002"/>
                  <a:pt x="5875486" y="656164"/>
                </a:cubicBezTo>
                <a:cubicBezTo>
                  <a:pt x="5861167" y="658667"/>
                  <a:pt x="5845765" y="651055"/>
                  <a:pt x="5837074" y="669047"/>
                </a:cubicBezTo>
                <a:cubicBezTo>
                  <a:pt x="5823743" y="690439"/>
                  <a:pt x="5779658" y="651532"/>
                  <a:pt x="5783293" y="678526"/>
                </a:cubicBezTo>
                <a:cubicBezTo>
                  <a:pt x="5751881" y="651759"/>
                  <a:pt x="5704134" y="666725"/>
                  <a:pt x="5673851" y="675677"/>
                </a:cubicBezTo>
                <a:cubicBezTo>
                  <a:pt x="5619814" y="669476"/>
                  <a:pt x="5510481" y="647311"/>
                  <a:pt x="5459069" y="641319"/>
                </a:cubicBezTo>
                <a:cubicBezTo>
                  <a:pt x="5442109" y="634083"/>
                  <a:pt x="5382570" y="656987"/>
                  <a:pt x="5365377" y="639724"/>
                </a:cubicBezTo>
                <a:cubicBezTo>
                  <a:pt x="5284111" y="584174"/>
                  <a:pt x="5238765" y="634234"/>
                  <a:pt x="5168758" y="620360"/>
                </a:cubicBezTo>
                <a:cubicBezTo>
                  <a:pt x="5089512" y="610477"/>
                  <a:pt x="5141677" y="672811"/>
                  <a:pt x="5043093" y="619043"/>
                </a:cubicBezTo>
                <a:cubicBezTo>
                  <a:pt x="5032304" y="639425"/>
                  <a:pt x="5019732" y="639907"/>
                  <a:pt x="4998604" y="629087"/>
                </a:cubicBezTo>
                <a:cubicBezTo>
                  <a:pt x="4960089" y="625841"/>
                  <a:pt x="4962834" y="678310"/>
                  <a:pt x="4924058" y="645263"/>
                </a:cubicBezTo>
                <a:cubicBezTo>
                  <a:pt x="4930914" y="673666"/>
                  <a:pt x="4850935" y="653298"/>
                  <a:pt x="4868616" y="683240"/>
                </a:cubicBezTo>
                <a:cubicBezTo>
                  <a:pt x="4843417" y="707882"/>
                  <a:pt x="4831180" y="665206"/>
                  <a:pt x="4806175" y="686507"/>
                </a:cubicBezTo>
                <a:cubicBezTo>
                  <a:pt x="4782178" y="683992"/>
                  <a:pt x="4755075" y="666967"/>
                  <a:pt x="4724634" y="668150"/>
                </a:cubicBezTo>
                <a:cubicBezTo>
                  <a:pt x="4685202" y="650922"/>
                  <a:pt x="4677474" y="680262"/>
                  <a:pt x="4623526" y="693607"/>
                </a:cubicBezTo>
                <a:cubicBezTo>
                  <a:pt x="4600961" y="676548"/>
                  <a:pt x="4582833" y="684162"/>
                  <a:pt x="4565119" y="699644"/>
                </a:cubicBezTo>
                <a:cubicBezTo>
                  <a:pt x="4512592" y="694151"/>
                  <a:pt x="4464708" y="717174"/>
                  <a:pt x="4405682" y="725524"/>
                </a:cubicBezTo>
                <a:cubicBezTo>
                  <a:pt x="4341829" y="705364"/>
                  <a:pt x="4301800" y="771900"/>
                  <a:pt x="4238717" y="780637"/>
                </a:cubicBezTo>
                <a:cubicBezTo>
                  <a:pt x="4174552" y="799953"/>
                  <a:pt x="4129222" y="809167"/>
                  <a:pt x="4088010" y="824593"/>
                </a:cubicBezTo>
                <a:cubicBezTo>
                  <a:pt x="4080441" y="817972"/>
                  <a:pt x="4025058" y="825130"/>
                  <a:pt x="4026838" y="834332"/>
                </a:cubicBezTo>
                <a:cubicBezTo>
                  <a:pt x="4018360" y="831619"/>
                  <a:pt x="3947513" y="797438"/>
                  <a:pt x="3945695" y="812266"/>
                </a:cubicBezTo>
                <a:cubicBezTo>
                  <a:pt x="3903274" y="814784"/>
                  <a:pt x="3883386" y="840572"/>
                  <a:pt x="3845234" y="823068"/>
                </a:cubicBezTo>
                <a:cubicBezTo>
                  <a:pt x="3794773" y="813065"/>
                  <a:pt x="3733834" y="796266"/>
                  <a:pt x="3665369" y="785906"/>
                </a:cubicBezTo>
                <a:cubicBezTo>
                  <a:pt x="3613076" y="781335"/>
                  <a:pt x="3493092" y="767163"/>
                  <a:pt x="3434444" y="760907"/>
                </a:cubicBezTo>
                <a:cubicBezTo>
                  <a:pt x="3374668" y="772628"/>
                  <a:pt x="3311045" y="764968"/>
                  <a:pt x="3270741" y="755716"/>
                </a:cubicBezTo>
                <a:cubicBezTo>
                  <a:pt x="3205707" y="751928"/>
                  <a:pt x="3094447" y="747684"/>
                  <a:pt x="3044242" y="738181"/>
                </a:cubicBezTo>
                <a:cubicBezTo>
                  <a:pt x="3030035" y="700340"/>
                  <a:pt x="2977697" y="762181"/>
                  <a:pt x="2975529" y="720730"/>
                </a:cubicBezTo>
                <a:cubicBezTo>
                  <a:pt x="2952720" y="748581"/>
                  <a:pt x="2908108" y="706720"/>
                  <a:pt x="2868812" y="709829"/>
                </a:cubicBezTo>
                <a:cubicBezTo>
                  <a:pt x="2860445" y="691501"/>
                  <a:pt x="2828999" y="687240"/>
                  <a:pt x="2813818" y="698031"/>
                </a:cubicBezTo>
                <a:cubicBezTo>
                  <a:pt x="2682499" y="679893"/>
                  <a:pt x="2590153" y="670022"/>
                  <a:pt x="2504472" y="654196"/>
                </a:cubicBezTo>
                <a:cubicBezTo>
                  <a:pt x="2474831" y="657676"/>
                  <a:pt x="2396988" y="640888"/>
                  <a:pt x="2323450" y="692063"/>
                </a:cubicBezTo>
                <a:cubicBezTo>
                  <a:pt x="2247269" y="694673"/>
                  <a:pt x="2098816" y="673272"/>
                  <a:pt x="2047386" y="669854"/>
                </a:cubicBezTo>
                <a:cubicBezTo>
                  <a:pt x="2037974" y="652810"/>
                  <a:pt x="2020846" y="654757"/>
                  <a:pt x="2014871" y="671556"/>
                </a:cubicBezTo>
                <a:cubicBezTo>
                  <a:pt x="1993860" y="670024"/>
                  <a:pt x="1978563" y="650307"/>
                  <a:pt x="1961527" y="678730"/>
                </a:cubicBezTo>
                <a:cubicBezTo>
                  <a:pt x="1932755" y="677606"/>
                  <a:pt x="1851430" y="680015"/>
                  <a:pt x="1834052" y="644653"/>
                </a:cubicBezTo>
                <a:cubicBezTo>
                  <a:pt x="1757095" y="617557"/>
                  <a:pt x="1715838" y="651129"/>
                  <a:pt x="1657788" y="646274"/>
                </a:cubicBezTo>
                <a:cubicBezTo>
                  <a:pt x="1548913" y="594098"/>
                  <a:pt x="1502846" y="648005"/>
                  <a:pt x="1434049" y="595668"/>
                </a:cubicBezTo>
                <a:cubicBezTo>
                  <a:pt x="1340459" y="611522"/>
                  <a:pt x="1255681" y="610261"/>
                  <a:pt x="1177354" y="614359"/>
                </a:cubicBezTo>
                <a:cubicBezTo>
                  <a:pt x="1139792" y="604574"/>
                  <a:pt x="1125139" y="650237"/>
                  <a:pt x="1088947" y="617056"/>
                </a:cubicBezTo>
                <a:cubicBezTo>
                  <a:pt x="1068134" y="661813"/>
                  <a:pt x="1021184" y="654064"/>
                  <a:pt x="998946" y="688407"/>
                </a:cubicBezTo>
                <a:cubicBezTo>
                  <a:pt x="946707" y="708473"/>
                  <a:pt x="852642" y="694501"/>
                  <a:pt x="786733" y="698183"/>
                </a:cubicBezTo>
                <a:cubicBezTo>
                  <a:pt x="758791" y="696987"/>
                  <a:pt x="671493" y="687337"/>
                  <a:pt x="603494" y="710500"/>
                </a:cubicBezTo>
                <a:cubicBezTo>
                  <a:pt x="550928" y="710409"/>
                  <a:pt x="515742" y="706996"/>
                  <a:pt x="471335" y="714464"/>
                </a:cubicBezTo>
                <a:cubicBezTo>
                  <a:pt x="426928" y="721932"/>
                  <a:pt x="397194" y="717297"/>
                  <a:pt x="344393" y="725929"/>
                </a:cubicBezTo>
                <a:cubicBezTo>
                  <a:pt x="291592" y="734562"/>
                  <a:pt x="208128" y="766874"/>
                  <a:pt x="154529" y="766259"/>
                </a:cubicBezTo>
                <a:cubicBezTo>
                  <a:pt x="141233" y="777652"/>
                  <a:pt x="51955" y="741110"/>
                  <a:pt x="15455" y="751614"/>
                </a:cubicBezTo>
                <a:lnTo>
                  <a:pt x="0" y="741620"/>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D035CF7-1ABD-4283-893B-B11887E01F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43501" y="1800582"/>
            <a:ext cx="4606594" cy="3256996"/>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Percy The Park Keeper - The Childrens Wood">
            <a:extLst>
              <a:ext uri="{FF2B5EF4-FFF2-40B4-BE49-F238E27FC236}">
                <a16:creationId xmlns:a16="http://schemas.microsoft.com/office/drawing/2014/main" id="{4DFC5485-4DDB-1C40-B00E-BBC944A0F8E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53924" y="1942312"/>
            <a:ext cx="4185747" cy="2975411"/>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6">
            <a:extLst>
              <a:ext uri="{FF2B5EF4-FFF2-40B4-BE49-F238E27FC236}">
                <a16:creationId xmlns:a16="http://schemas.microsoft.com/office/drawing/2014/main" id="{CDB61AC5-E914-4DD1-981E-A09A094366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62986" y="1586090"/>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78">
            <a:extLst>
              <a:ext uri="{FF2B5EF4-FFF2-40B4-BE49-F238E27FC236}">
                <a16:creationId xmlns:a16="http://schemas.microsoft.com/office/drawing/2014/main" id="{C14E3979-70AA-40AC-92D0-F1ED4CCF24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50665"/>
            <a:ext cx="12192000" cy="1107336"/>
          </a:xfrm>
          <a:custGeom>
            <a:avLst/>
            <a:gdLst>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70290 w 12192000"/>
              <a:gd name="connsiteY35" fmla="*/ 992732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547881 w 12192000"/>
              <a:gd name="connsiteY46" fmla="*/ 579213 h 1143642"/>
              <a:gd name="connsiteX47" fmla="*/ 1698214 w 12192000"/>
              <a:gd name="connsiteY47" fmla="*/ 664592 h 1143642"/>
              <a:gd name="connsiteX48" fmla="*/ 1897512 w 12192000"/>
              <a:gd name="connsiteY48" fmla="*/ 630721 h 1143642"/>
              <a:gd name="connsiteX49" fmla="*/ 2083724 w 12192000"/>
              <a:gd name="connsiteY49" fmla="*/ 689294 h 1143642"/>
              <a:gd name="connsiteX50" fmla="*/ 2191530 w 12192000"/>
              <a:gd name="connsiteY50" fmla="*/ 668652 h 1143642"/>
              <a:gd name="connsiteX51" fmla="*/ 2220427 w 12192000"/>
              <a:gd name="connsiteY51" fmla="*/ 618372 h 1143642"/>
              <a:gd name="connsiteX52" fmla="*/ 2495283 w 12192000"/>
              <a:gd name="connsiteY52" fmla="*/ 610656 h 1143642"/>
              <a:gd name="connsiteX53" fmla="*/ 2562174 w 12192000"/>
              <a:gd name="connsiteY53" fmla="*/ 588188 h 1143642"/>
              <a:gd name="connsiteX54" fmla="*/ 2627821 w 12192000"/>
              <a:gd name="connsiteY54" fmla="*/ 610266 h 1143642"/>
              <a:gd name="connsiteX55" fmla="*/ 2730710 w 12192000"/>
              <a:gd name="connsiteY55" fmla="*/ 551357 h 1143642"/>
              <a:gd name="connsiteX56" fmla="*/ 2884932 w 12192000"/>
              <a:gd name="connsiteY56" fmla="*/ 545073 h 1143642"/>
              <a:gd name="connsiteX57" fmla="*/ 2976019 w 12192000"/>
              <a:gd name="connsiteY57" fmla="*/ 533341 h 1143642"/>
              <a:gd name="connsiteX58" fmla="*/ 3008759 w 12192000"/>
              <a:gd name="connsiteY58" fmla="*/ 516361 h 1143642"/>
              <a:gd name="connsiteX59" fmla="*/ 3055731 w 12192000"/>
              <a:gd name="connsiteY59" fmla="*/ 501067 h 1143642"/>
              <a:gd name="connsiteX60" fmla="*/ 3137188 w 12192000"/>
              <a:gd name="connsiteY60" fmla="*/ 464384 h 1143642"/>
              <a:gd name="connsiteX61" fmla="*/ 3249134 w 12192000"/>
              <a:gd name="connsiteY61" fmla="*/ 431955 h 1143642"/>
              <a:gd name="connsiteX62" fmla="*/ 3338608 w 12192000"/>
              <a:gd name="connsiteY62" fmla="*/ 461813 h 1143642"/>
              <a:gd name="connsiteX63" fmla="*/ 3344574 w 12192000"/>
              <a:gd name="connsiteY63" fmla="*/ 451425 h 1143642"/>
              <a:gd name="connsiteX64" fmla="*/ 3402455 w 12192000"/>
              <a:gd name="connsiteY64" fmla="*/ 445950 h 1143642"/>
              <a:gd name="connsiteX65" fmla="*/ 3614450 w 12192000"/>
              <a:gd name="connsiteY65" fmla="*/ 491297 h 1143642"/>
              <a:gd name="connsiteX66" fmla="*/ 3727304 w 12192000"/>
              <a:gd name="connsiteY66" fmla="*/ 478817 h 1143642"/>
              <a:gd name="connsiteX67" fmla="*/ 3765869 w 12192000"/>
              <a:gd name="connsiteY67" fmla="*/ 463983 h 1143642"/>
              <a:gd name="connsiteX68" fmla="*/ 3830576 w 12192000"/>
              <a:gd name="connsiteY68" fmla="*/ 439775 h 1143642"/>
              <a:gd name="connsiteX69" fmla="*/ 3875271 w 12192000"/>
              <a:gd name="connsiteY69" fmla="*/ 396060 h 1143642"/>
              <a:gd name="connsiteX70" fmla="*/ 3930828 w 12192000"/>
              <a:gd name="connsiteY70" fmla="*/ 385973 h 1143642"/>
              <a:gd name="connsiteX71" fmla="*/ 3948478 w 12192000"/>
              <a:gd name="connsiteY71" fmla="*/ 416766 h 1143642"/>
              <a:gd name="connsiteX72" fmla="*/ 4006369 w 12192000"/>
              <a:gd name="connsiteY72" fmla="*/ 395221 h 1143642"/>
              <a:gd name="connsiteX73" fmla="*/ 4093666 w 12192000"/>
              <a:gd name="connsiteY73" fmla="*/ 358900 h 1143642"/>
              <a:gd name="connsiteX74" fmla="*/ 4145241 w 12192000"/>
              <a:gd name="connsiteY74" fmla="*/ 346511 h 1143642"/>
              <a:gd name="connsiteX75" fmla="*/ 4284785 w 12192000"/>
              <a:gd name="connsiteY75" fmla="*/ 303374 h 1143642"/>
              <a:gd name="connsiteX76" fmla="*/ 4423539 w 12192000"/>
              <a:gd name="connsiteY76" fmla="*/ 253085 h 1143642"/>
              <a:gd name="connsiteX77" fmla="*/ 4485482 w 12192000"/>
              <a:gd name="connsiteY77" fmla="*/ 188757 h 1143642"/>
              <a:gd name="connsiteX78" fmla="*/ 4493407 w 12192000"/>
              <a:gd name="connsiteY78" fmla="*/ 185784 h 1143642"/>
              <a:gd name="connsiteX79" fmla="*/ 4515391 w 12192000"/>
              <a:gd name="connsiteY79" fmla="*/ 187801 h 1143642"/>
              <a:gd name="connsiteX80" fmla="*/ 4523713 w 12192000"/>
              <a:gd name="connsiteY80" fmla="*/ 190231 h 1143642"/>
              <a:gd name="connsiteX81" fmla="*/ 4535774 w 12192000"/>
              <a:gd name="connsiteY81" fmla="*/ 190230 h 1143642"/>
              <a:gd name="connsiteX82" fmla="*/ 4536053 w 12192000"/>
              <a:gd name="connsiteY82" fmla="*/ 189698 h 1143642"/>
              <a:gd name="connsiteX83" fmla="*/ 4547385 w 12192000"/>
              <a:gd name="connsiteY83" fmla="*/ 190738 h 1143642"/>
              <a:gd name="connsiteX84" fmla="*/ 4603054 w 12192000"/>
              <a:gd name="connsiteY84" fmla="*/ 202552 h 1143642"/>
              <a:gd name="connsiteX85" fmla="*/ 4674354 w 12192000"/>
              <a:gd name="connsiteY85" fmla="*/ 152098 h 1143642"/>
              <a:gd name="connsiteX86" fmla="*/ 4704259 w 12192000"/>
              <a:gd name="connsiteY86" fmla="*/ 143416 h 1143642"/>
              <a:gd name="connsiteX87" fmla="*/ 4720133 w 12192000"/>
              <a:gd name="connsiteY87" fmla="*/ 135938 h 1143642"/>
              <a:gd name="connsiteX88" fmla="*/ 4721058 w 12192000"/>
              <a:gd name="connsiteY88" fmla="*/ 133637 h 1143642"/>
              <a:gd name="connsiteX89" fmla="*/ 4774434 w 12192000"/>
              <a:gd name="connsiteY89" fmla="*/ 145230 h 1143642"/>
              <a:gd name="connsiteX90" fmla="*/ 4781376 w 12192000"/>
              <a:gd name="connsiteY90" fmla="*/ 142489 h 1143642"/>
              <a:gd name="connsiteX91" fmla="*/ 4816353 w 12192000"/>
              <a:gd name="connsiteY91" fmla="*/ 155524 h 1143642"/>
              <a:gd name="connsiteX92" fmla="*/ 4834325 w 12192000"/>
              <a:gd name="connsiteY92" fmla="*/ 159336 h 1143642"/>
              <a:gd name="connsiteX93" fmla="*/ 4839606 w 12192000"/>
              <a:gd name="connsiteY93" fmla="*/ 166440 h 1143642"/>
              <a:gd name="connsiteX94" fmla="*/ 4866030 w 12192000"/>
              <a:gd name="connsiteY94" fmla="*/ 169008 h 1143642"/>
              <a:gd name="connsiteX95" fmla="*/ 4868987 w 12192000"/>
              <a:gd name="connsiteY95" fmla="*/ 167030 h 1143642"/>
              <a:gd name="connsiteX96" fmla="*/ 4891068 w 12192000"/>
              <a:gd name="connsiteY96" fmla="*/ 177604 h 1143642"/>
              <a:gd name="connsiteX97" fmla="*/ 4909920 w 12192000"/>
              <a:gd name="connsiteY97" fmla="*/ 196686 h 1143642"/>
              <a:gd name="connsiteX98" fmla="*/ 5133538 w 12192000"/>
              <a:gd name="connsiteY98" fmla="*/ 186509 h 1143642"/>
              <a:gd name="connsiteX99" fmla="*/ 5329579 w 12192000"/>
              <a:gd name="connsiteY99" fmla="*/ 266625 h 1143642"/>
              <a:gd name="connsiteX100" fmla="*/ 5450871 w 12192000"/>
              <a:gd name="connsiteY100" fmla="*/ 258816 h 1143642"/>
              <a:gd name="connsiteX101" fmla="*/ 5489781 w 12192000"/>
              <a:gd name="connsiteY101" fmla="*/ 212272 h 1143642"/>
              <a:gd name="connsiteX102" fmla="*/ 5792606 w 12192000"/>
              <a:gd name="connsiteY102" fmla="*/ 236975 h 1143642"/>
              <a:gd name="connsiteX103" fmla="*/ 5869247 w 12192000"/>
              <a:gd name="connsiteY103" fmla="*/ 222532 h 1143642"/>
              <a:gd name="connsiteX104" fmla="*/ 5938156 w 12192000"/>
              <a:gd name="connsiteY104" fmla="*/ 252196 h 1143642"/>
              <a:gd name="connsiteX105" fmla="*/ 5965800 w 12192000"/>
              <a:gd name="connsiteY105" fmla="*/ 237087 h 1143642"/>
              <a:gd name="connsiteX106" fmla="*/ 5970550 w 12192000"/>
              <a:gd name="connsiteY106" fmla="*/ 234017 h 1143642"/>
              <a:gd name="connsiteX107" fmla="*/ 5989910 w 12192000"/>
              <a:gd name="connsiteY107" fmla="*/ 231846 h 1143642"/>
              <a:gd name="connsiteX108" fmla="*/ 5994937 w 12192000"/>
              <a:gd name="connsiteY108" fmla="*/ 218588 h 1143642"/>
              <a:gd name="connsiteX109" fmla="*/ 6023765 w 12192000"/>
              <a:gd name="connsiteY109" fmla="*/ 206260 h 1143642"/>
              <a:gd name="connsiteX110" fmla="*/ 6059520 w 12192000"/>
              <a:gd name="connsiteY110" fmla="*/ 205794 h 1143642"/>
              <a:gd name="connsiteX111" fmla="*/ 6229716 w 12192000"/>
              <a:gd name="connsiteY111" fmla="*/ 217714 h 1143642"/>
              <a:gd name="connsiteX112" fmla="*/ 6331381 w 12192000"/>
              <a:gd name="connsiteY112" fmla="*/ 216787 h 1143642"/>
              <a:gd name="connsiteX113" fmla="*/ 6369749 w 12192000"/>
              <a:gd name="connsiteY113" fmla="*/ 203774 h 1143642"/>
              <a:gd name="connsiteX114" fmla="*/ 6423498 w 12192000"/>
              <a:gd name="connsiteY114" fmla="*/ 194114 h 1143642"/>
              <a:gd name="connsiteX115" fmla="*/ 6518161 w 12192000"/>
              <a:gd name="connsiteY115" fmla="*/ 167266 h 1143642"/>
              <a:gd name="connsiteX116" fmla="*/ 6645685 w 12192000"/>
              <a:gd name="connsiteY116" fmla="*/ 148236 h 1143642"/>
              <a:gd name="connsiteX117" fmla="*/ 6739636 w 12192000"/>
              <a:gd name="connsiteY117" fmla="*/ 188432 h 1143642"/>
              <a:gd name="connsiteX118" fmla="*/ 6747672 w 12192000"/>
              <a:gd name="connsiteY118" fmla="*/ 178816 h 1143642"/>
              <a:gd name="connsiteX119" fmla="*/ 6811991 w 12192000"/>
              <a:gd name="connsiteY119" fmla="*/ 180194 h 1143642"/>
              <a:gd name="connsiteX120" fmla="*/ 7038226 w 12192000"/>
              <a:gd name="connsiteY120" fmla="*/ 250208 h 1143642"/>
              <a:gd name="connsiteX121" fmla="*/ 7163894 w 12192000"/>
              <a:gd name="connsiteY121" fmla="*/ 251101 h 1143642"/>
              <a:gd name="connsiteX122" fmla="*/ 7208349 w 12192000"/>
              <a:gd name="connsiteY122" fmla="*/ 240906 h 1143642"/>
              <a:gd name="connsiteX123" fmla="*/ 7282840 w 12192000"/>
              <a:gd name="connsiteY123" fmla="*/ 224479 h 1143642"/>
              <a:gd name="connsiteX124" fmla="*/ 7338153 w 12192000"/>
              <a:gd name="connsiteY124" fmla="*/ 186316 h 1143642"/>
              <a:gd name="connsiteX125" fmla="*/ 7400583 w 12192000"/>
              <a:gd name="connsiteY125" fmla="*/ 182838 h 1143642"/>
              <a:gd name="connsiteX126" fmla="*/ 7415556 w 12192000"/>
              <a:gd name="connsiteY126" fmla="*/ 215507 h 1143642"/>
              <a:gd name="connsiteX127" fmla="*/ 7482186 w 12192000"/>
              <a:gd name="connsiteY127" fmla="*/ 200921 h 1143642"/>
              <a:gd name="connsiteX128" fmla="*/ 7583207 w 12192000"/>
              <a:gd name="connsiteY128" fmla="*/ 175123 h 1143642"/>
              <a:gd name="connsiteX129" fmla="*/ 7641594 w 12192000"/>
              <a:gd name="connsiteY129" fmla="*/ 168889 h 1143642"/>
              <a:gd name="connsiteX130" fmla="*/ 7800943 w 12192000"/>
              <a:gd name="connsiteY130" fmla="*/ 142471 h 1143642"/>
              <a:gd name="connsiteX131" fmla="*/ 7960450 w 12192000"/>
              <a:gd name="connsiteY131" fmla="*/ 108854 h 1143642"/>
              <a:gd name="connsiteX132" fmla="*/ 8054361 w 12192000"/>
              <a:gd name="connsiteY132" fmla="*/ 48546 h 1143642"/>
              <a:gd name="connsiteX133" fmla="*/ 8185539 w 12192000"/>
              <a:gd name="connsiteY133" fmla="*/ 25276 h 1143642"/>
              <a:gd name="connsiteX134" fmla="*/ 8207409 w 12192000"/>
              <a:gd name="connsiteY134" fmla="*/ 15463 h 1143642"/>
              <a:gd name="connsiteX135" fmla="*/ 8238081 w 12192000"/>
              <a:gd name="connsiteY135" fmla="*/ 20596 h 1143642"/>
              <a:gd name="connsiteX136" fmla="*/ 8361058 w 12192000"/>
              <a:gd name="connsiteY136" fmla="*/ 43039 h 1143642"/>
              <a:gd name="connsiteX137" fmla="*/ 8458208 w 12192000"/>
              <a:gd name="connsiteY137" fmla="*/ 77444 h 1143642"/>
              <a:gd name="connsiteX138" fmla="*/ 8577671 w 12192000"/>
              <a:gd name="connsiteY138" fmla="*/ 50092 h 1143642"/>
              <a:gd name="connsiteX139" fmla="*/ 8651048 w 12192000"/>
              <a:gd name="connsiteY139" fmla="*/ 56881 h 1143642"/>
              <a:gd name="connsiteX140" fmla="*/ 8772056 w 12192000"/>
              <a:gd name="connsiteY140" fmla="*/ 103814 h 1143642"/>
              <a:gd name="connsiteX141" fmla="*/ 8929686 w 12192000"/>
              <a:gd name="connsiteY141" fmla="*/ 86439 h 1143642"/>
              <a:gd name="connsiteX142" fmla="*/ 8960935 w 12192000"/>
              <a:gd name="connsiteY142" fmla="*/ 35409 h 1143642"/>
              <a:gd name="connsiteX143" fmla="*/ 8986897 w 12192000"/>
              <a:gd name="connsiteY143"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70290 w 12192000"/>
              <a:gd name="connsiteY35" fmla="*/ 992732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329579 w 12192000"/>
              <a:gd name="connsiteY98" fmla="*/ 266625 h 1143642"/>
              <a:gd name="connsiteX99" fmla="*/ 5450871 w 12192000"/>
              <a:gd name="connsiteY99" fmla="*/ 258816 h 1143642"/>
              <a:gd name="connsiteX100" fmla="*/ 5489781 w 12192000"/>
              <a:gd name="connsiteY100" fmla="*/ 212272 h 1143642"/>
              <a:gd name="connsiteX101" fmla="*/ 5792606 w 12192000"/>
              <a:gd name="connsiteY101" fmla="*/ 236975 h 1143642"/>
              <a:gd name="connsiteX102" fmla="*/ 5869247 w 12192000"/>
              <a:gd name="connsiteY102" fmla="*/ 222532 h 1143642"/>
              <a:gd name="connsiteX103" fmla="*/ 5938156 w 12192000"/>
              <a:gd name="connsiteY103" fmla="*/ 252196 h 1143642"/>
              <a:gd name="connsiteX104" fmla="*/ 5965800 w 12192000"/>
              <a:gd name="connsiteY104" fmla="*/ 237087 h 1143642"/>
              <a:gd name="connsiteX105" fmla="*/ 5970550 w 12192000"/>
              <a:gd name="connsiteY105" fmla="*/ 234017 h 1143642"/>
              <a:gd name="connsiteX106" fmla="*/ 5989910 w 12192000"/>
              <a:gd name="connsiteY106" fmla="*/ 231846 h 1143642"/>
              <a:gd name="connsiteX107" fmla="*/ 5994937 w 12192000"/>
              <a:gd name="connsiteY107" fmla="*/ 218588 h 1143642"/>
              <a:gd name="connsiteX108" fmla="*/ 6023765 w 12192000"/>
              <a:gd name="connsiteY108" fmla="*/ 206260 h 1143642"/>
              <a:gd name="connsiteX109" fmla="*/ 6059520 w 12192000"/>
              <a:gd name="connsiteY109" fmla="*/ 205794 h 1143642"/>
              <a:gd name="connsiteX110" fmla="*/ 6229716 w 12192000"/>
              <a:gd name="connsiteY110" fmla="*/ 217714 h 1143642"/>
              <a:gd name="connsiteX111" fmla="*/ 6331381 w 12192000"/>
              <a:gd name="connsiteY111" fmla="*/ 216787 h 1143642"/>
              <a:gd name="connsiteX112" fmla="*/ 6369749 w 12192000"/>
              <a:gd name="connsiteY112" fmla="*/ 203774 h 1143642"/>
              <a:gd name="connsiteX113" fmla="*/ 6423498 w 12192000"/>
              <a:gd name="connsiteY113" fmla="*/ 194114 h 1143642"/>
              <a:gd name="connsiteX114" fmla="*/ 6518161 w 12192000"/>
              <a:gd name="connsiteY114" fmla="*/ 167266 h 1143642"/>
              <a:gd name="connsiteX115" fmla="*/ 6645685 w 12192000"/>
              <a:gd name="connsiteY115" fmla="*/ 148236 h 1143642"/>
              <a:gd name="connsiteX116" fmla="*/ 6739636 w 12192000"/>
              <a:gd name="connsiteY116" fmla="*/ 188432 h 1143642"/>
              <a:gd name="connsiteX117" fmla="*/ 6747672 w 12192000"/>
              <a:gd name="connsiteY117" fmla="*/ 178816 h 1143642"/>
              <a:gd name="connsiteX118" fmla="*/ 6811991 w 12192000"/>
              <a:gd name="connsiteY118" fmla="*/ 180194 h 1143642"/>
              <a:gd name="connsiteX119" fmla="*/ 7038226 w 12192000"/>
              <a:gd name="connsiteY119" fmla="*/ 250208 h 1143642"/>
              <a:gd name="connsiteX120" fmla="*/ 7163894 w 12192000"/>
              <a:gd name="connsiteY120" fmla="*/ 251101 h 1143642"/>
              <a:gd name="connsiteX121" fmla="*/ 7208349 w 12192000"/>
              <a:gd name="connsiteY121" fmla="*/ 240906 h 1143642"/>
              <a:gd name="connsiteX122" fmla="*/ 7282840 w 12192000"/>
              <a:gd name="connsiteY122" fmla="*/ 224479 h 1143642"/>
              <a:gd name="connsiteX123" fmla="*/ 7338153 w 12192000"/>
              <a:gd name="connsiteY123" fmla="*/ 186316 h 1143642"/>
              <a:gd name="connsiteX124" fmla="*/ 7400583 w 12192000"/>
              <a:gd name="connsiteY124" fmla="*/ 182838 h 1143642"/>
              <a:gd name="connsiteX125" fmla="*/ 7415556 w 12192000"/>
              <a:gd name="connsiteY125" fmla="*/ 215507 h 1143642"/>
              <a:gd name="connsiteX126" fmla="*/ 7482186 w 12192000"/>
              <a:gd name="connsiteY126" fmla="*/ 200921 h 1143642"/>
              <a:gd name="connsiteX127" fmla="*/ 7583207 w 12192000"/>
              <a:gd name="connsiteY127" fmla="*/ 175123 h 1143642"/>
              <a:gd name="connsiteX128" fmla="*/ 7641594 w 12192000"/>
              <a:gd name="connsiteY128" fmla="*/ 168889 h 1143642"/>
              <a:gd name="connsiteX129" fmla="*/ 7800943 w 12192000"/>
              <a:gd name="connsiteY129" fmla="*/ 142471 h 1143642"/>
              <a:gd name="connsiteX130" fmla="*/ 7960450 w 12192000"/>
              <a:gd name="connsiteY130" fmla="*/ 108854 h 1143642"/>
              <a:gd name="connsiteX131" fmla="*/ 8054361 w 12192000"/>
              <a:gd name="connsiteY131" fmla="*/ 48546 h 1143642"/>
              <a:gd name="connsiteX132" fmla="*/ 8185539 w 12192000"/>
              <a:gd name="connsiteY132" fmla="*/ 25276 h 1143642"/>
              <a:gd name="connsiteX133" fmla="*/ 8207409 w 12192000"/>
              <a:gd name="connsiteY133" fmla="*/ 15463 h 1143642"/>
              <a:gd name="connsiteX134" fmla="*/ 8238081 w 12192000"/>
              <a:gd name="connsiteY134" fmla="*/ 20596 h 1143642"/>
              <a:gd name="connsiteX135" fmla="*/ 8361058 w 12192000"/>
              <a:gd name="connsiteY135" fmla="*/ 43039 h 1143642"/>
              <a:gd name="connsiteX136" fmla="*/ 8458208 w 12192000"/>
              <a:gd name="connsiteY136" fmla="*/ 77444 h 1143642"/>
              <a:gd name="connsiteX137" fmla="*/ 8577671 w 12192000"/>
              <a:gd name="connsiteY137" fmla="*/ 50092 h 1143642"/>
              <a:gd name="connsiteX138" fmla="*/ 8651048 w 12192000"/>
              <a:gd name="connsiteY138" fmla="*/ 56881 h 1143642"/>
              <a:gd name="connsiteX139" fmla="*/ 8772056 w 12192000"/>
              <a:gd name="connsiteY139" fmla="*/ 103814 h 1143642"/>
              <a:gd name="connsiteX140" fmla="*/ 8929686 w 12192000"/>
              <a:gd name="connsiteY140" fmla="*/ 86439 h 1143642"/>
              <a:gd name="connsiteX141" fmla="*/ 8960935 w 12192000"/>
              <a:gd name="connsiteY141" fmla="*/ 35409 h 1143642"/>
              <a:gd name="connsiteX142" fmla="*/ 8986897 w 12192000"/>
              <a:gd name="connsiteY142"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70290 w 12192000"/>
              <a:gd name="connsiteY35" fmla="*/ 992732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20427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44255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86897 w 12192000"/>
              <a:gd name="connsiteY0" fmla="*/ 540 h 1143642"/>
              <a:gd name="connsiteX1" fmla="*/ 9003840 w 12192000"/>
              <a:gd name="connsiteY1" fmla="*/ 4077 h 1143642"/>
              <a:gd name="connsiteX2" fmla="*/ 9024264 w 12192000"/>
              <a:gd name="connsiteY2" fmla="*/ 74681 h 1143642"/>
              <a:gd name="connsiteX3" fmla="*/ 9162332 w 12192000"/>
              <a:gd name="connsiteY3" fmla="*/ 125224 h 1143642"/>
              <a:gd name="connsiteX4" fmla="*/ 9231104 w 12192000"/>
              <a:gd name="connsiteY4" fmla="*/ 142443 h 1143642"/>
              <a:gd name="connsiteX5" fmla="*/ 9337856 w 12192000"/>
              <a:gd name="connsiteY5" fmla="*/ 152984 h 1143642"/>
              <a:gd name="connsiteX6" fmla="*/ 9370432 w 12192000"/>
              <a:gd name="connsiteY6" fmla="*/ 159063 h 1143642"/>
              <a:gd name="connsiteX7" fmla="*/ 9695185 w 12192000"/>
              <a:gd name="connsiteY7" fmla="*/ 251480 h 1143642"/>
              <a:gd name="connsiteX8" fmla="*/ 9883275 w 12192000"/>
              <a:gd name="connsiteY8" fmla="*/ 168911 h 1143642"/>
              <a:gd name="connsiteX9" fmla="*/ 10094178 w 12192000"/>
              <a:gd name="connsiteY9" fmla="*/ 149971 h 1143642"/>
              <a:gd name="connsiteX10" fmla="*/ 10159413 w 12192000"/>
              <a:gd name="connsiteY10" fmla="*/ 190189 h 1143642"/>
              <a:gd name="connsiteX11" fmla="*/ 10191921 w 12192000"/>
              <a:gd name="connsiteY11" fmla="*/ 188378 h 1143642"/>
              <a:gd name="connsiteX12" fmla="*/ 10245241 w 12192000"/>
              <a:gd name="connsiteY12" fmla="*/ 181024 h 1143642"/>
              <a:gd name="connsiteX13" fmla="*/ 10327894 w 12192000"/>
              <a:gd name="connsiteY13" fmla="*/ 197994 h 1143642"/>
              <a:gd name="connsiteX14" fmla="*/ 10492915 w 12192000"/>
              <a:gd name="connsiteY14" fmla="*/ 190206 h 1143642"/>
              <a:gd name="connsiteX15" fmla="*/ 10772996 w 12192000"/>
              <a:gd name="connsiteY15" fmla="*/ 262308 h 1143642"/>
              <a:gd name="connsiteX16" fmla="*/ 11029627 w 12192000"/>
              <a:gd name="connsiteY16" fmla="*/ 242751 h 1143642"/>
              <a:gd name="connsiteX17" fmla="*/ 11118024 w 12192000"/>
              <a:gd name="connsiteY17" fmla="*/ 239755 h 1143642"/>
              <a:gd name="connsiteX18" fmla="*/ 11207784 w 12192000"/>
              <a:gd name="connsiteY18" fmla="*/ 168102 h 1143642"/>
              <a:gd name="connsiteX19" fmla="*/ 11356220 w 12192000"/>
              <a:gd name="connsiteY19" fmla="*/ 171938 h 1143642"/>
              <a:gd name="connsiteX20" fmla="*/ 11431049 w 12192000"/>
              <a:gd name="connsiteY20" fmla="*/ 118305 h 1143642"/>
              <a:gd name="connsiteX21" fmla="*/ 11603159 w 12192000"/>
              <a:gd name="connsiteY21" fmla="*/ 144676 h 1143642"/>
              <a:gd name="connsiteX22" fmla="*/ 11642383 w 12192000"/>
              <a:gd name="connsiteY22" fmla="*/ 133719 h 1143642"/>
              <a:gd name="connsiteX23" fmla="*/ 11695012 w 12192000"/>
              <a:gd name="connsiteY23" fmla="*/ 110617 h 1143642"/>
              <a:gd name="connsiteX24" fmla="*/ 11869452 w 12192000"/>
              <a:gd name="connsiteY24" fmla="*/ 98970 h 1143642"/>
              <a:gd name="connsiteX25" fmla="*/ 11987812 w 12192000"/>
              <a:gd name="connsiteY25" fmla="*/ 121671 h 1143642"/>
              <a:gd name="connsiteX26" fmla="*/ 12102516 w 12192000"/>
              <a:gd name="connsiteY26" fmla="*/ 115282 h 1143642"/>
              <a:gd name="connsiteX27" fmla="*/ 12191056 w 12192000"/>
              <a:gd name="connsiteY27" fmla="*/ 101579 h 1143642"/>
              <a:gd name="connsiteX28" fmla="*/ 12192000 w 12192000"/>
              <a:gd name="connsiteY28" fmla="*/ 102185 h 1143642"/>
              <a:gd name="connsiteX29" fmla="*/ 12192000 w 12192000"/>
              <a:gd name="connsiteY29" fmla="*/ 1143642 h 1143642"/>
              <a:gd name="connsiteX30" fmla="*/ 0 w 12192000"/>
              <a:gd name="connsiteY30" fmla="*/ 1143642 h 1143642"/>
              <a:gd name="connsiteX31" fmla="*/ 0 w 12192000"/>
              <a:gd name="connsiteY31" fmla="*/ 938958 h 1143642"/>
              <a:gd name="connsiteX32" fmla="*/ 43787 w 12192000"/>
              <a:gd name="connsiteY32" fmla="*/ 959275 h 1143642"/>
              <a:gd name="connsiteX33" fmla="*/ 254004 w 12192000"/>
              <a:gd name="connsiteY33" fmla="*/ 934103 h 1143642"/>
              <a:gd name="connsiteX34" fmla="*/ 336238 w 12192000"/>
              <a:gd name="connsiteY34" fmla="*/ 984853 h 1143642"/>
              <a:gd name="connsiteX35" fmla="*/ 564333 w 12192000"/>
              <a:gd name="connsiteY35" fmla="*/ 921248 h 1143642"/>
              <a:gd name="connsiteX36" fmla="*/ 863669 w 12192000"/>
              <a:gd name="connsiteY36" fmla="*/ 766451 h 1143642"/>
              <a:gd name="connsiteX37" fmla="*/ 991881 w 12192000"/>
              <a:gd name="connsiteY37" fmla="*/ 784290 h 1143642"/>
              <a:gd name="connsiteX38" fmla="*/ 1044355 w 12192000"/>
              <a:gd name="connsiteY38" fmla="*/ 822646 h 1143642"/>
              <a:gd name="connsiteX39" fmla="*/ 1063705 w 12192000"/>
              <a:gd name="connsiteY39" fmla="*/ 824472 h 1143642"/>
              <a:gd name="connsiteX40" fmla="*/ 1102332 w 12192000"/>
              <a:gd name="connsiteY40" fmla="*/ 783818 h 1143642"/>
              <a:gd name="connsiteX41" fmla="*/ 1154923 w 12192000"/>
              <a:gd name="connsiteY41" fmla="*/ 782635 h 1143642"/>
              <a:gd name="connsiteX42" fmla="*/ 1216594 w 12192000"/>
              <a:gd name="connsiteY42" fmla="*/ 726759 h 1143642"/>
              <a:gd name="connsiteX43" fmla="*/ 1423680 w 12192000"/>
              <a:gd name="connsiteY43" fmla="*/ 703045 h 1143642"/>
              <a:gd name="connsiteX44" fmla="*/ 1481131 w 12192000"/>
              <a:gd name="connsiteY44" fmla="*/ 645443 h 1143642"/>
              <a:gd name="connsiteX45" fmla="*/ 1506837 w 12192000"/>
              <a:gd name="connsiteY45" fmla="*/ 633656 h 1143642"/>
              <a:gd name="connsiteX46" fmla="*/ 1698214 w 12192000"/>
              <a:gd name="connsiteY46" fmla="*/ 664592 h 1143642"/>
              <a:gd name="connsiteX47" fmla="*/ 1897512 w 12192000"/>
              <a:gd name="connsiteY47" fmla="*/ 630721 h 1143642"/>
              <a:gd name="connsiteX48" fmla="*/ 2083724 w 12192000"/>
              <a:gd name="connsiteY48" fmla="*/ 689294 h 1143642"/>
              <a:gd name="connsiteX49" fmla="*/ 2191530 w 12192000"/>
              <a:gd name="connsiteY49" fmla="*/ 668652 h 1143642"/>
              <a:gd name="connsiteX50" fmla="*/ 2244255 w 12192000"/>
              <a:gd name="connsiteY50" fmla="*/ 618372 h 1143642"/>
              <a:gd name="connsiteX51" fmla="*/ 2495283 w 12192000"/>
              <a:gd name="connsiteY51" fmla="*/ 610656 h 1143642"/>
              <a:gd name="connsiteX52" fmla="*/ 2562174 w 12192000"/>
              <a:gd name="connsiteY52" fmla="*/ 588188 h 1143642"/>
              <a:gd name="connsiteX53" fmla="*/ 2627821 w 12192000"/>
              <a:gd name="connsiteY53" fmla="*/ 610266 h 1143642"/>
              <a:gd name="connsiteX54" fmla="*/ 2730710 w 12192000"/>
              <a:gd name="connsiteY54" fmla="*/ 551357 h 1143642"/>
              <a:gd name="connsiteX55" fmla="*/ 2884932 w 12192000"/>
              <a:gd name="connsiteY55" fmla="*/ 545073 h 1143642"/>
              <a:gd name="connsiteX56" fmla="*/ 2976019 w 12192000"/>
              <a:gd name="connsiteY56" fmla="*/ 533341 h 1143642"/>
              <a:gd name="connsiteX57" fmla="*/ 3008759 w 12192000"/>
              <a:gd name="connsiteY57" fmla="*/ 516361 h 1143642"/>
              <a:gd name="connsiteX58" fmla="*/ 3055731 w 12192000"/>
              <a:gd name="connsiteY58" fmla="*/ 501067 h 1143642"/>
              <a:gd name="connsiteX59" fmla="*/ 3137188 w 12192000"/>
              <a:gd name="connsiteY59" fmla="*/ 464384 h 1143642"/>
              <a:gd name="connsiteX60" fmla="*/ 3249134 w 12192000"/>
              <a:gd name="connsiteY60" fmla="*/ 431955 h 1143642"/>
              <a:gd name="connsiteX61" fmla="*/ 3338608 w 12192000"/>
              <a:gd name="connsiteY61" fmla="*/ 461813 h 1143642"/>
              <a:gd name="connsiteX62" fmla="*/ 3344574 w 12192000"/>
              <a:gd name="connsiteY62" fmla="*/ 451425 h 1143642"/>
              <a:gd name="connsiteX63" fmla="*/ 3402455 w 12192000"/>
              <a:gd name="connsiteY63" fmla="*/ 445950 h 1143642"/>
              <a:gd name="connsiteX64" fmla="*/ 3614450 w 12192000"/>
              <a:gd name="connsiteY64" fmla="*/ 491297 h 1143642"/>
              <a:gd name="connsiteX65" fmla="*/ 3727304 w 12192000"/>
              <a:gd name="connsiteY65" fmla="*/ 478817 h 1143642"/>
              <a:gd name="connsiteX66" fmla="*/ 3765869 w 12192000"/>
              <a:gd name="connsiteY66" fmla="*/ 463983 h 1143642"/>
              <a:gd name="connsiteX67" fmla="*/ 3830576 w 12192000"/>
              <a:gd name="connsiteY67" fmla="*/ 439775 h 1143642"/>
              <a:gd name="connsiteX68" fmla="*/ 3875271 w 12192000"/>
              <a:gd name="connsiteY68" fmla="*/ 396060 h 1143642"/>
              <a:gd name="connsiteX69" fmla="*/ 3930828 w 12192000"/>
              <a:gd name="connsiteY69" fmla="*/ 385973 h 1143642"/>
              <a:gd name="connsiteX70" fmla="*/ 3948478 w 12192000"/>
              <a:gd name="connsiteY70" fmla="*/ 416766 h 1143642"/>
              <a:gd name="connsiteX71" fmla="*/ 4006369 w 12192000"/>
              <a:gd name="connsiteY71" fmla="*/ 395221 h 1143642"/>
              <a:gd name="connsiteX72" fmla="*/ 4093666 w 12192000"/>
              <a:gd name="connsiteY72" fmla="*/ 358900 h 1143642"/>
              <a:gd name="connsiteX73" fmla="*/ 4145241 w 12192000"/>
              <a:gd name="connsiteY73" fmla="*/ 346511 h 1143642"/>
              <a:gd name="connsiteX74" fmla="*/ 4284785 w 12192000"/>
              <a:gd name="connsiteY74" fmla="*/ 303374 h 1143642"/>
              <a:gd name="connsiteX75" fmla="*/ 4423539 w 12192000"/>
              <a:gd name="connsiteY75" fmla="*/ 253085 h 1143642"/>
              <a:gd name="connsiteX76" fmla="*/ 4485482 w 12192000"/>
              <a:gd name="connsiteY76" fmla="*/ 188757 h 1143642"/>
              <a:gd name="connsiteX77" fmla="*/ 4493407 w 12192000"/>
              <a:gd name="connsiteY77" fmla="*/ 185784 h 1143642"/>
              <a:gd name="connsiteX78" fmla="*/ 4515391 w 12192000"/>
              <a:gd name="connsiteY78" fmla="*/ 187801 h 1143642"/>
              <a:gd name="connsiteX79" fmla="*/ 4523713 w 12192000"/>
              <a:gd name="connsiteY79" fmla="*/ 190231 h 1143642"/>
              <a:gd name="connsiteX80" fmla="*/ 4535774 w 12192000"/>
              <a:gd name="connsiteY80" fmla="*/ 190230 h 1143642"/>
              <a:gd name="connsiteX81" fmla="*/ 4536053 w 12192000"/>
              <a:gd name="connsiteY81" fmla="*/ 189698 h 1143642"/>
              <a:gd name="connsiteX82" fmla="*/ 4547385 w 12192000"/>
              <a:gd name="connsiteY82" fmla="*/ 190738 h 1143642"/>
              <a:gd name="connsiteX83" fmla="*/ 4603054 w 12192000"/>
              <a:gd name="connsiteY83" fmla="*/ 202552 h 1143642"/>
              <a:gd name="connsiteX84" fmla="*/ 4674354 w 12192000"/>
              <a:gd name="connsiteY84" fmla="*/ 152098 h 1143642"/>
              <a:gd name="connsiteX85" fmla="*/ 4704259 w 12192000"/>
              <a:gd name="connsiteY85" fmla="*/ 143416 h 1143642"/>
              <a:gd name="connsiteX86" fmla="*/ 4720133 w 12192000"/>
              <a:gd name="connsiteY86" fmla="*/ 135938 h 1143642"/>
              <a:gd name="connsiteX87" fmla="*/ 4721058 w 12192000"/>
              <a:gd name="connsiteY87" fmla="*/ 133637 h 1143642"/>
              <a:gd name="connsiteX88" fmla="*/ 4774434 w 12192000"/>
              <a:gd name="connsiteY88" fmla="*/ 145230 h 1143642"/>
              <a:gd name="connsiteX89" fmla="*/ 4781376 w 12192000"/>
              <a:gd name="connsiteY89" fmla="*/ 142489 h 1143642"/>
              <a:gd name="connsiteX90" fmla="*/ 4816353 w 12192000"/>
              <a:gd name="connsiteY90" fmla="*/ 155524 h 1143642"/>
              <a:gd name="connsiteX91" fmla="*/ 4834325 w 12192000"/>
              <a:gd name="connsiteY91" fmla="*/ 159336 h 1143642"/>
              <a:gd name="connsiteX92" fmla="*/ 4839606 w 12192000"/>
              <a:gd name="connsiteY92" fmla="*/ 166440 h 1143642"/>
              <a:gd name="connsiteX93" fmla="*/ 4866030 w 12192000"/>
              <a:gd name="connsiteY93" fmla="*/ 169008 h 1143642"/>
              <a:gd name="connsiteX94" fmla="*/ 4868987 w 12192000"/>
              <a:gd name="connsiteY94" fmla="*/ 167030 h 1143642"/>
              <a:gd name="connsiteX95" fmla="*/ 4891068 w 12192000"/>
              <a:gd name="connsiteY95" fmla="*/ 177604 h 1143642"/>
              <a:gd name="connsiteX96" fmla="*/ 4909920 w 12192000"/>
              <a:gd name="connsiteY96" fmla="*/ 196686 h 1143642"/>
              <a:gd name="connsiteX97" fmla="*/ 5133538 w 12192000"/>
              <a:gd name="connsiteY97" fmla="*/ 186509 h 1143642"/>
              <a:gd name="connsiteX98" fmla="*/ 5450871 w 12192000"/>
              <a:gd name="connsiteY98" fmla="*/ 258816 h 1143642"/>
              <a:gd name="connsiteX99" fmla="*/ 5489781 w 12192000"/>
              <a:gd name="connsiteY99" fmla="*/ 212272 h 1143642"/>
              <a:gd name="connsiteX100" fmla="*/ 5792606 w 12192000"/>
              <a:gd name="connsiteY100" fmla="*/ 236975 h 1143642"/>
              <a:gd name="connsiteX101" fmla="*/ 5869247 w 12192000"/>
              <a:gd name="connsiteY101" fmla="*/ 222532 h 1143642"/>
              <a:gd name="connsiteX102" fmla="*/ 5938156 w 12192000"/>
              <a:gd name="connsiteY102" fmla="*/ 252196 h 1143642"/>
              <a:gd name="connsiteX103" fmla="*/ 5965800 w 12192000"/>
              <a:gd name="connsiteY103" fmla="*/ 237087 h 1143642"/>
              <a:gd name="connsiteX104" fmla="*/ 5970550 w 12192000"/>
              <a:gd name="connsiteY104" fmla="*/ 234017 h 1143642"/>
              <a:gd name="connsiteX105" fmla="*/ 5989910 w 12192000"/>
              <a:gd name="connsiteY105" fmla="*/ 231846 h 1143642"/>
              <a:gd name="connsiteX106" fmla="*/ 5994937 w 12192000"/>
              <a:gd name="connsiteY106" fmla="*/ 218588 h 1143642"/>
              <a:gd name="connsiteX107" fmla="*/ 6023765 w 12192000"/>
              <a:gd name="connsiteY107" fmla="*/ 206260 h 1143642"/>
              <a:gd name="connsiteX108" fmla="*/ 6059520 w 12192000"/>
              <a:gd name="connsiteY108" fmla="*/ 205794 h 1143642"/>
              <a:gd name="connsiteX109" fmla="*/ 6229716 w 12192000"/>
              <a:gd name="connsiteY109" fmla="*/ 217714 h 1143642"/>
              <a:gd name="connsiteX110" fmla="*/ 6331381 w 12192000"/>
              <a:gd name="connsiteY110" fmla="*/ 216787 h 1143642"/>
              <a:gd name="connsiteX111" fmla="*/ 6369749 w 12192000"/>
              <a:gd name="connsiteY111" fmla="*/ 203774 h 1143642"/>
              <a:gd name="connsiteX112" fmla="*/ 6423498 w 12192000"/>
              <a:gd name="connsiteY112" fmla="*/ 194114 h 1143642"/>
              <a:gd name="connsiteX113" fmla="*/ 6518161 w 12192000"/>
              <a:gd name="connsiteY113" fmla="*/ 167266 h 1143642"/>
              <a:gd name="connsiteX114" fmla="*/ 6645685 w 12192000"/>
              <a:gd name="connsiteY114" fmla="*/ 148236 h 1143642"/>
              <a:gd name="connsiteX115" fmla="*/ 6739636 w 12192000"/>
              <a:gd name="connsiteY115" fmla="*/ 188432 h 1143642"/>
              <a:gd name="connsiteX116" fmla="*/ 6747672 w 12192000"/>
              <a:gd name="connsiteY116" fmla="*/ 178816 h 1143642"/>
              <a:gd name="connsiteX117" fmla="*/ 6811991 w 12192000"/>
              <a:gd name="connsiteY117" fmla="*/ 180194 h 1143642"/>
              <a:gd name="connsiteX118" fmla="*/ 7038226 w 12192000"/>
              <a:gd name="connsiteY118" fmla="*/ 250208 h 1143642"/>
              <a:gd name="connsiteX119" fmla="*/ 7163894 w 12192000"/>
              <a:gd name="connsiteY119" fmla="*/ 251101 h 1143642"/>
              <a:gd name="connsiteX120" fmla="*/ 7208349 w 12192000"/>
              <a:gd name="connsiteY120" fmla="*/ 240906 h 1143642"/>
              <a:gd name="connsiteX121" fmla="*/ 7282840 w 12192000"/>
              <a:gd name="connsiteY121" fmla="*/ 224479 h 1143642"/>
              <a:gd name="connsiteX122" fmla="*/ 7338153 w 12192000"/>
              <a:gd name="connsiteY122" fmla="*/ 186316 h 1143642"/>
              <a:gd name="connsiteX123" fmla="*/ 7400583 w 12192000"/>
              <a:gd name="connsiteY123" fmla="*/ 182838 h 1143642"/>
              <a:gd name="connsiteX124" fmla="*/ 7415556 w 12192000"/>
              <a:gd name="connsiteY124" fmla="*/ 215507 h 1143642"/>
              <a:gd name="connsiteX125" fmla="*/ 7482186 w 12192000"/>
              <a:gd name="connsiteY125" fmla="*/ 200921 h 1143642"/>
              <a:gd name="connsiteX126" fmla="*/ 7583207 w 12192000"/>
              <a:gd name="connsiteY126" fmla="*/ 175123 h 1143642"/>
              <a:gd name="connsiteX127" fmla="*/ 7641594 w 12192000"/>
              <a:gd name="connsiteY127" fmla="*/ 168889 h 1143642"/>
              <a:gd name="connsiteX128" fmla="*/ 7800943 w 12192000"/>
              <a:gd name="connsiteY128" fmla="*/ 142471 h 1143642"/>
              <a:gd name="connsiteX129" fmla="*/ 7960450 w 12192000"/>
              <a:gd name="connsiteY129" fmla="*/ 108854 h 1143642"/>
              <a:gd name="connsiteX130" fmla="*/ 8054361 w 12192000"/>
              <a:gd name="connsiteY130" fmla="*/ 48546 h 1143642"/>
              <a:gd name="connsiteX131" fmla="*/ 8185539 w 12192000"/>
              <a:gd name="connsiteY131" fmla="*/ 25276 h 1143642"/>
              <a:gd name="connsiteX132" fmla="*/ 8207409 w 12192000"/>
              <a:gd name="connsiteY132" fmla="*/ 15463 h 1143642"/>
              <a:gd name="connsiteX133" fmla="*/ 8238081 w 12192000"/>
              <a:gd name="connsiteY133" fmla="*/ 20596 h 1143642"/>
              <a:gd name="connsiteX134" fmla="*/ 8361058 w 12192000"/>
              <a:gd name="connsiteY134" fmla="*/ 43039 h 1143642"/>
              <a:gd name="connsiteX135" fmla="*/ 8458208 w 12192000"/>
              <a:gd name="connsiteY135" fmla="*/ 77444 h 1143642"/>
              <a:gd name="connsiteX136" fmla="*/ 8577671 w 12192000"/>
              <a:gd name="connsiteY136" fmla="*/ 50092 h 1143642"/>
              <a:gd name="connsiteX137" fmla="*/ 8651048 w 12192000"/>
              <a:gd name="connsiteY137" fmla="*/ 56881 h 1143642"/>
              <a:gd name="connsiteX138" fmla="*/ 8772056 w 12192000"/>
              <a:gd name="connsiteY138" fmla="*/ 103814 h 1143642"/>
              <a:gd name="connsiteX139" fmla="*/ 8929686 w 12192000"/>
              <a:gd name="connsiteY139" fmla="*/ 86439 h 1143642"/>
              <a:gd name="connsiteX140" fmla="*/ 8960935 w 12192000"/>
              <a:gd name="connsiteY140" fmla="*/ 35409 h 1143642"/>
              <a:gd name="connsiteX141" fmla="*/ 8986897 w 12192000"/>
              <a:gd name="connsiteY141" fmla="*/ 540 h 1143642"/>
              <a:gd name="connsiteX0" fmla="*/ 8960935 w 12192000"/>
              <a:gd name="connsiteY0" fmla="*/ 32435 h 1140668"/>
              <a:gd name="connsiteX1" fmla="*/ 9003840 w 12192000"/>
              <a:gd name="connsiteY1" fmla="*/ 1103 h 1140668"/>
              <a:gd name="connsiteX2" fmla="*/ 9024264 w 12192000"/>
              <a:gd name="connsiteY2" fmla="*/ 71707 h 1140668"/>
              <a:gd name="connsiteX3" fmla="*/ 9162332 w 12192000"/>
              <a:gd name="connsiteY3" fmla="*/ 122250 h 1140668"/>
              <a:gd name="connsiteX4" fmla="*/ 9231104 w 12192000"/>
              <a:gd name="connsiteY4" fmla="*/ 139469 h 1140668"/>
              <a:gd name="connsiteX5" fmla="*/ 9337856 w 12192000"/>
              <a:gd name="connsiteY5" fmla="*/ 150010 h 1140668"/>
              <a:gd name="connsiteX6" fmla="*/ 9370432 w 12192000"/>
              <a:gd name="connsiteY6" fmla="*/ 156089 h 1140668"/>
              <a:gd name="connsiteX7" fmla="*/ 9695185 w 12192000"/>
              <a:gd name="connsiteY7" fmla="*/ 248506 h 1140668"/>
              <a:gd name="connsiteX8" fmla="*/ 9883275 w 12192000"/>
              <a:gd name="connsiteY8" fmla="*/ 165937 h 1140668"/>
              <a:gd name="connsiteX9" fmla="*/ 10094178 w 12192000"/>
              <a:gd name="connsiteY9" fmla="*/ 146997 h 1140668"/>
              <a:gd name="connsiteX10" fmla="*/ 10159413 w 12192000"/>
              <a:gd name="connsiteY10" fmla="*/ 187215 h 1140668"/>
              <a:gd name="connsiteX11" fmla="*/ 10191921 w 12192000"/>
              <a:gd name="connsiteY11" fmla="*/ 185404 h 1140668"/>
              <a:gd name="connsiteX12" fmla="*/ 10245241 w 12192000"/>
              <a:gd name="connsiteY12" fmla="*/ 178050 h 1140668"/>
              <a:gd name="connsiteX13" fmla="*/ 10327894 w 12192000"/>
              <a:gd name="connsiteY13" fmla="*/ 195020 h 1140668"/>
              <a:gd name="connsiteX14" fmla="*/ 10492915 w 12192000"/>
              <a:gd name="connsiteY14" fmla="*/ 187232 h 1140668"/>
              <a:gd name="connsiteX15" fmla="*/ 10772996 w 12192000"/>
              <a:gd name="connsiteY15" fmla="*/ 259334 h 1140668"/>
              <a:gd name="connsiteX16" fmla="*/ 11029627 w 12192000"/>
              <a:gd name="connsiteY16" fmla="*/ 239777 h 1140668"/>
              <a:gd name="connsiteX17" fmla="*/ 11118024 w 12192000"/>
              <a:gd name="connsiteY17" fmla="*/ 236781 h 1140668"/>
              <a:gd name="connsiteX18" fmla="*/ 11207784 w 12192000"/>
              <a:gd name="connsiteY18" fmla="*/ 165128 h 1140668"/>
              <a:gd name="connsiteX19" fmla="*/ 11356220 w 12192000"/>
              <a:gd name="connsiteY19" fmla="*/ 168964 h 1140668"/>
              <a:gd name="connsiteX20" fmla="*/ 11431049 w 12192000"/>
              <a:gd name="connsiteY20" fmla="*/ 115331 h 1140668"/>
              <a:gd name="connsiteX21" fmla="*/ 11603159 w 12192000"/>
              <a:gd name="connsiteY21" fmla="*/ 141702 h 1140668"/>
              <a:gd name="connsiteX22" fmla="*/ 11642383 w 12192000"/>
              <a:gd name="connsiteY22" fmla="*/ 130745 h 1140668"/>
              <a:gd name="connsiteX23" fmla="*/ 11695012 w 12192000"/>
              <a:gd name="connsiteY23" fmla="*/ 107643 h 1140668"/>
              <a:gd name="connsiteX24" fmla="*/ 11869452 w 12192000"/>
              <a:gd name="connsiteY24" fmla="*/ 95996 h 1140668"/>
              <a:gd name="connsiteX25" fmla="*/ 11987812 w 12192000"/>
              <a:gd name="connsiteY25" fmla="*/ 118697 h 1140668"/>
              <a:gd name="connsiteX26" fmla="*/ 12102516 w 12192000"/>
              <a:gd name="connsiteY26" fmla="*/ 112308 h 1140668"/>
              <a:gd name="connsiteX27" fmla="*/ 12191056 w 12192000"/>
              <a:gd name="connsiteY27" fmla="*/ 98605 h 1140668"/>
              <a:gd name="connsiteX28" fmla="*/ 12192000 w 12192000"/>
              <a:gd name="connsiteY28" fmla="*/ 99211 h 1140668"/>
              <a:gd name="connsiteX29" fmla="*/ 12192000 w 12192000"/>
              <a:gd name="connsiteY29" fmla="*/ 1140668 h 1140668"/>
              <a:gd name="connsiteX30" fmla="*/ 0 w 12192000"/>
              <a:gd name="connsiteY30" fmla="*/ 1140668 h 1140668"/>
              <a:gd name="connsiteX31" fmla="*/ 0 w 12192000"/>
              <a:gd name="connsiteY31" fmla="*/ 935984 h 1140668"/>
              <a:gd name="connsiteX32" fmla="*/ 43787 w 12192000"/>
              <a:gd name="connsiteY32" fmla="*/ 956301 h 1140668"/>
              <a:gd name="connsiteX33" fmla="*/ 254004 w 12192000"/>
              <a:gd name="connsiteY33" fmla="*/ 931129 h 1140668"/>
              <a:gd name="connsiteX34" fmla="*/ 336238 w 12192000"/>
              <a:gd name="connsiteY34" fmla="*/ 981879 h 1140668"/>
              <a:gd name="connsiteX35" fmla="*/ 564333 w 12192000"/>
              <a:gd name="connsiteY35" fmla="*/ 918274 h 1140668"/>
              <a:gd name="connsiteX36" fmla="*/ 863669 w 12192000"/>
              <a:gd name="connsiteY36" fmla="*/ 763477 h 1140668"/>
              <a:gd name="connsiteX37" fmla="*/ 991881 w 12192000"/>
              <a:gd name="connsiteY37" fmla="*/ 781316 h 1140668"/>
              <a:gd name="connsiteX38" fmla="*/ 1044355 w 12192000"/>
              <a:gd name="connsiteY38" fmla="*/ 819672 h 1140668"/>
              <a:gd name="connsiteX39" fmla="*/ 1063705 w 12192000"/>
              <a:gd name="connsiteY39" fmla="*/ 821498 h 1140668"/>
              <a:gd name="connsiteX40" fmla="*/ 1102332 w 12192000"/>
              <a:gd name="connsiteY40" fmla="*/ 780844 h 1140668"/>
              <a:gd name="connsiteX41" fmla="*/ 1154923 w 12192000"/>
              <a:gd name="connsiteY41" fmla="*/ 779661 h 1140668"/>
              <a:gd name="connsiteX42" fmla="*/ 1216594 w 12192000"/>
              <a:gd name="connsiteY42" fmla="*/ 723785 h 1140668"/>
              <a:gd name="connsiteX43" fmla="*/ 1423680 w 12192000"/>
              <a:gd name="connsiteY43" fmla="*/ 700071 h 1140668"/>
              <a:gd name="connsiteX44" fmla="*/ 1481131 w 12192000"/>
              <a:gd name="connsiteY44" fmla="*/ 642469 h 1140668"/>
              <a:gd name="connsiteX45" fmla="*/ 1506837 w 12192000"/>
              <a:gd name="connsiteY45" fmla="*/ 630682 h 1140668"/>
              <a:gd name="connsiteX46" fmla="*/ 1698214 w 12192000"/>
              <a:gd name="connsiteY46" fmla="*/ 661618 h 1140668"/>
              <a:gd name="connsiteX47" fmla="*/ 1897512 w 12192000"/>
              <a:gd name="connsiteY47" fmla="*/ 627747 h 1140668"/>
              <a:gd name="connsiteX48" fmla="*/ 2083724 w 12192000"/>
              <a:gd name="connsiteY48" fmla="*/ 686320 h 1140668"/>
              <a:gd name="connsiteX49" fmla="*/ 2191530 w 12192000"/>
              <a:gd name="connsiteY49" fmla="*/ 665678 h 1140668"/>
              <a:gd name="connsiteX50" fmla="*/ 2244255 w 12192000"/>
              <a:gd name="connsiteY50" fmla="*/ 615398 h 1140668"/>
              <a:gd name="connsiteX51" fmla="*/ 2495283 w 12192000"/>
              <a:gd name="connsiteY51" fmla="*/ 607682 h 1140668"/>
              <a:gd name="connsiteX52" fmla="*/ 2562174 w 12192000"/>
              <a:gd name="connsiteY52" fmla="*/ 585214 h 1140668"/>
              <a:gd name="connsiteX53" fmla="*/ 2627821 w 12192000"/>
              <a:gd name="connsiteY53" fmla="*/ 607292 h 1140668"/>
              <a:gd name="connsiteX54" fmla="*/ 2730710 w 12192000"/>
              <a:gd name="connsiteY54" fmla="*/ 548383 h 1140668"/>
              <a:gd name="connsiteX55" fmla="*/ 2884932 w 12192000"/>
              <a:gd name="connsiteY55" fmla="*/ 542099 h 1140668"/>
              <a:gd name="connsiteX56" fmla="*/ 2976019 w 12192000"/>
              <a:gd name="connsiteY56" fmla="*/ 530367 h 1140668"/>
              <a:gd name="connsiteX57" fmla="*/ 3008759 w 12192000"/>
              <a:gd name="connsiteY57" fmla="*/ 513387 h 1140668"/>
              <a:gd name="connsiteX58" fmla="*/ 3055731 w 12192000"/>
              <a:gd name="connsiteY58" fmla="*/ 498093 h 1140668"/>
              <a:gd name="connsiteX59" fmla="*/ 3137188 w 12192000"/>
              <a:gd name="connsiteY59" fmla="*/ 461410 h 1140668"/>
              <a:gd name="connsiteX60" fmla="*/ 3249134 w 12192000"/>
              <a:gd name="connsiteY60" fmla="*/ 428981 h 1140668"/>
              <a:gd name="connsiteX61" fmla="*/ 3338608 w 12192000"/>
              <a:gd name="connsiteY61" fmla="*/ 458839 h 1140668"/>
              <a:gd name="connsiteX62" fmla="*/ 3344574 w 12192000"/>
              <a:gd name="connsiteY62" fmla="*/ 448451 h 1140668"/>
              <a:gd name="connsiteX63" fmla="*/ 3402455 w 12192000"/>
              <a:gd name="connsiteY63" fmla="*/ 442976 h 1140668"/>
              <a:gd name="connsiteX64" fmla="*/ 3614450 w 12192000"/>
              <a:gd name="connsiteY64" fmla="*/ 488323 h 1140668"/>
              <a:gd name="connsiteX65" fmla="*/ 3727304 w 12192000"/>
              <a:gd name="connsiteY65" fmla="*/ 475843 h 1140668"/>
              <a:gd name="connsiteX66" fmla="*/ 3765869 w 12192000"/>
              <a:gd name="connsiteY66" fmla="*/ 461009 h 1140668"/>
              <a:gd name="connsiteX67" fmla="*/ 3830576 w 12192000"/>
              <a:gd name="connsiteY67" fmla="*/ 436801 h 1140668"/>
              <a:gd name="connsiteX68" fmla="*/ 3875271 w 12192000"/>
              <a:gd name="connsiteY68" fmla="*/ 393086 h 1140668"/>
              <a:gd name="connsiteX69" fmla="*/ 3930828 w 12192000"/>
              <a:gd name="connsiteY69" fmla="*/ 382999 h 1140668"/>
              <a:gd name="connsiteX70" fmla="*/ 3948478 w 12192000"/>
              <a:gd name="connsiteY70" fmla="*/ 413792 h 1140668"/>
              <a:gd name="connsiteX71" fmla="*/ 4006369 w 12192000"/>
              <a:gd name="connsiteY71" fmla="*/ 392247 h 1140668"/>
              <a:gd name="connsiteX72" fmla="*/ 4093666 w 12192000"/>
              <a:gd name="connsiteY72" fmla="*/ 355926 h 1140668"/>
              <a:gd name="connsiteX73" fmla="*/ 4145241 w 12192000"/>
              <a:gd name="connsiteY73" fmla="*/ 343537 h 1140668"/>
              <a:gd name="connsiteX74" fmla="*/ 4284785 w 12192000"/>
              <a:gd name="connsiteY74" fmla="*/ 300400 h 1140668"/>
              <a:gd name="connsiteX75" fmla="*/ 4423539 w 12192000"/>
              <a:gd name="connsiteY75" fmla="*/ 250111 h 1140668"/>
              <a:gd name="connsiteX76" fmla="*/ 4485482 w 12192000"/>
              <a:gd name="connsiteY76" fmla="*/ 185783 h 1140668"/>
              <a:gd name="connsiteX77" fmla="*/ 4493407 w 12192000"/>
              <a:gd name="connsiteY77" fmla="*/ 182810 h 1140668"/>
              <a:gd name="connsiteX78" fmla="*/ 4515391 w 12192000"/>
              <a:gd name="connsiteY78" fmla="*/ 184827 h 1140668"/>
              <a:gd name="connsiteX79" fmla="*/ 4523713 w 12192000"/>
              <a:gd name="connsiteY79" fmla="*/ 187257 h 1140668"/>
              <a:gd name="connsiteX80" fmla="*/ 4535774 w 12192000"/>
              <a:gd name="connsiteY80" fmla="*/ 187256 h 1140668"/>
              <a:gd name="connsiteX81" fmla="*/ 4536053 w 12192000"/>
              <a:gd name="connsiteY81" fmla="*/ 186724 h 1140668"/>
              <a:gd name="connsiteX82" fmla="*/ 4547385 w 12192000"/>
              <a:gd name="connsiteY82" fmla="*/ 187764 h 1140668"/>
              <a:gd name="connsiteX83" fmla="*/ 4603054 w 12192000"/>
              <a:gd name="connsiteY83" fmla="*/ 199578 h 1140668"/>
              <a:gd name="connsiteX84" fmla="*/ 4674354 w 12192000"/>
              <a:gd name="connsiteY84" fmla="*/ 149124 h 1140668"/>
              <a:gd name="connsiteX85" fmla="*/ 4704259 w 12192000"/>
              <a:gd name="connsiteY85" fmla="*/ 140442 h 1140668"/>
              <a:gd name="connsiteX86" fmla="*/ 4720133 w 12192000"/>
              <a:gd name="connsiteY86" fmla="*/ 132964 h 1140668"/>
              <a:gd name="connsiteX87" fmla="*/ 4721058 w 12192000"/>
              <a:gd name="connsiteY87" fmla="*/ 130663 h 1140668"/>
              <a:gd name="connsiteX88" fmla="*/ 4774434 w 12192000"/>
              <a:gd name="connsiteY88" fmla="*/ 142256 h 1140668"/>
              <a:gd name="connsiteX89" fmla="*/ 4781376 w 12192000"/>
              <a:gd name="connsiteY89" fmla="*/ 139515 h 1140668"/>
              <a:gd name="connsiteX90" fmla="*/ 4816353 w 12192000"/>
              <a:gd name="connsiteY90" fmla="*/ 152550 h 1140668"/>
              <a:gd name="connsiteX91" fmla="*/ 4834325 w 12192000"/>
              <a:gd name="connsiteY91" fmla="*/ 156362 h 1140668"/>
              <a:gd name="connsiteX92" fmla="*/ 4839606 w 12192000"/>
              <a:gd name="connsiteY92" fmla="*/ 163466 h 1140668"/>
              <a:gd name="connsiteX93" fmla="*/ 4866030 w 12192000"/>
              <a:gd name="connsiteY93" fmla="*/ 166034 h 1140668"/>
              <a:gd name="connsiteX94" fmla="*/ 4868987 w 12192000"/>
              <a:gd name="connsiteY94" fmla="*/ 164056 h 1140668"/>
              <a:gd name="connsiteX95" fmla="*/ 4891068 w 12192000"/>
              <a:gd name="connsiteY95" fmla="*/ 174630 h 1140668"/>
              <a:gd name="connsiteX96" fmla="*/ 4909920 w 12192000"/>
              <a:gd name="connsiteY96" fmla="*/ 193712 h 1140668"/>
              <a:gd name="connsiteX97" fmla="*/ 5133538 w 12192000"/>
              <a:gd name="connsiteY97" fmla="*/ 183535 h 1140668"/>
              <a:gd name="connsiteX98" fmla="*/ 5450871 w 12192000"/>
              <a:gd name="connsiteY98" fmla="*/ 255842 h 1140668"/>
              <a:gd name="connsiteX99" fmla="*/ 5489781 w 12192000"/>
              <a:gd name="connsiteY99" fmla="*/ 209298 h 1140668"/>
              <a:gd name="connsiteX100" fmla="*/ 5792606 w 12192000"/>
              <a:gd name="connsiteY100" fmla="*/ 234001 h 1140668"/>
              <a:gd name="connsiteX101" fmla="*/ 5869247 w 12192000"/>
              <a:gd name="connsiteY101" fmla="*/ 219558 h 1140668"/>
              <a:gd name="connsiteX102" fmla="*/ 5938156 w 12192000"/>
              <a:gd name="connsiteY102" fmla="*/ 249222 h 1140668"/>
              <a:gd name="connsiteX103" fmla="*/ 5965800 w 12192000"/>
              <a:gd name="connsiteY103" fmla="*/ 234113 h 1140668"/>
              <a:gd name="connsiteX104" fmla="*/ 5970550 w 12192000"/>
              <a:gd name="connsiteY104" fmla="*/ 231043 h 1140668"/>
              <a:gd name="connsiteX105" fmla="*/ 5989910 w 12192000"/>
              <a:gd name="connsiteY105" fmla="*/ 228872 h 1140668"/>
              <a:gd name="connsiteX106" fmla="*/ 5994937 w 12192000"/>
              <a:gd name="connsiteY106" fmla="*/ 215614 h 1140668"/>
              <a:gd name="connsiteX107" fmla="*/ 6023765 w 12192000"/>
              <a:gd name="connsiteY107" fmla="*/ 203286 h 1140668"/>
              <a:gd name="connsiteX108" fmla="*/ 6059520 w 12192000"/>
              <a:gd name="connsiteY108" fmla="*/ 202820 h 1140668"/>
              <a:gd name="connsiteX109" fmla="*/ 6229716 w 12192000"/>
              <a:gd name="connsiteY109" fmla="*/ 214740 h 1140668"/>
              <a:gd name="connsiteX110" fmla="*/ 6331381 w 12192000"/>
              <a:gd name="connsiteY110" fmla="*/ 213813 h 1140668"/>
              <a:gd name="connsiteX111" fmla="*/ 6369749 w 12192000"/>
              <a:gd name="connsiteY111" fmla="*/ 200800 h 1140668"/>
              <a:gd name="connsiteX112" fmla="*/ 6423498 w 12192000"/>
              <a:gd name="connsiteY112" fmla="*/ 191140 h 1140668"/>
              <a:gd name="connsiteX113" fmla="*/ 6518161 w 12192000"/>
              <a:gd name="connsiteY113" fmla="*/ 164292 h 1140668"/>
              <a:gd name="connsiteX114" fmla="*/ 6645685 w 12192000"/>
              <a:gd name="connsiteY114" fmla="*/ 145262 h 1140668"/>
              <a:gd name="connsiteX115" fmla="*/ 6739636 w 12192000"/>
              <a:gd name="connsiteY115" fmla="*/ 185458 h 1140668"/>
              <a:gd name="connsiteX116" fmla="*/ 6747672 w 12192000"/>
              <a:gd name="connsiteY116" fmla="*/ 175842 h 1140668"/>
              <a:gd name="connsiteX117" fmla="*/ 6811991 w 12192000"/>
              <a:gd name="connsiteY117" fmla="*/ 177220 h 1140668"/>
              <a:gd name="connsiteX118" fmla="*/ 7038226 w 12192000"/>
              <a:gd name="connsiteY118" fmla="*/ 247234 h 1140668"/>
              <a:gd name="connsiteX119" fmla="*/ 7163894 w 12192000"/>
              <a:gd name="connsiteY119" fmla="*/ 248127 h 1140668"/>
              <a:gd name="connsiteX120" fmla="*/ 7208349 w 12192000"/>
              <a:gd name="connsiteY120" fmla="*/ 237932 h 1140668"/>
              <a:gd name="connsiteX121" fmla="*/ 7282840 w 12192000"/>
              <a:gd name="connsiteY121" fmla="*/ 221505 h 1140668"/>
              <a:gd name="connsiteX122" fmla="*/ 7338153 w 12192000"/>
              <a:gd name="connsiteY122" fmla="*/ 183342 h 1140668"/>
              <a:gd name="connsiteX123" fmla="*/ 7400583 w 12192000"/>
              <a:gd name="connsiteY123" fmla="*/ 179864 h 1140668"/>
              <a:gd name="connsiteX124" fmla="*/ 7415556 w 12192000"/>
              <a:gd name="connsiteY124" fmla="*/ 212533 h 1140668"/>
              <a:gd name="connsiteX125" fmla="*/ 7482186 w 12192000"/>
              <a:gd name="connsiteY125" fmla="*/ 197947 h 1140668"/>
              <a:gd name="connsiteX126" fmla="*/ 7583207 w 12192000"/>
              <a:gd name="connsiteY126" fmla="*/ 172149 h 1140668"/>
              <a:gd name="connsiteX127" fmla="*/ 7641594 w 12192000"/>
              <a:gd name="connsiteY127" fmla="*/ 165915 h 1140668"/>
              <a:gd name="connsiteX128" fmla="*/ 7800943 w 12192000"/>
              <a:gd name="connsiteY128" fmla="*/ 139497 h 1140668"/>
              <a:gd name="connsiteX129" fmla="*/ 7960450 w 12192000"/>
              <a:gd name="connsiteY129" fmla="*/ 105880 h 1140668"/>
              <a:gd name="connsiteX130" fmla="*/ 8054361 w 12192000"/>
              <a:gd name="connsiteY130" fmla="*/ 45572 h 1140668"/>
              <a:gd name="connsiteX131" fmla="*/ 8185539 w 12192000"/>
              <a:gd name="connsiteY131" fmla="*/ 22302 h 1140668"/>
              <a:gd name="connsiteX132" fmla="*/ 8207409 w 12192000"/>
              <a:gd name="connsiteY132" fmla="*/ 12489 h 1140668"/>
              <a:gd name="connsiteX133" fmla="*/ 8238081 w 12192000"/>
              <a:gd name="connsiteY133" fmla="*/ 17622 h 1140668"/>
              <a:gd name="connsiteX134" fmla="*/ 8361058 w 12192000"/>
              <a:gd name="connsiteY134" fmla="*/ 40065 h 1140668"/>
              <a:gd name="connsiteX135" fmla="*/ 8458208 w 12192000"/>
              <a:gd name="connsiteY135" fmla="*/ 74470 h 1140668"/>
              <a:gd name="connsiteX136" fmla="*/ 8577671 w 12192000"/>
              <a:gd name="connsiteY136" fmla="*/ 47118 h 1140668"/>
              <a:gd name="connsiteX137" fmla="*/ 8651048 w 12192000"/>
              <a:gd name="connsiteY137" fmla="*/ 53907 h 1140668"/>
              <a:gd name="connsiteX138" fmla="*/ 8772056 w 12192000"/>
              <a:gd name="connsiteY138" fmla="*/ 100840 h 1140668"/>
              <a:gd name="connsiteX139" fmla="*/ 8929686 w 12192000"/>
              <a:gd name="connsiteY139" fmla="*/ 83465 h 1140668"/>
              <a:gd name="connsiteX140" fmla="*/ 8960935 w 12192000"/>
              <a:gd name="connsiteY140" fmla="*/ 32435 h 1140668"/>
              <a:gd name="connsiteX0" fmla="*/ 8960935 w 12192000"/>
              <a:gd name="connsiteY0" fmla="*/ 19946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83275 w 12192000"/>
              <a:gd name="connsiteY7" fmla="*/ 153448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0935 w 12192000"/>
              <a:gd name="connsiteY139" fmla="*/ 19946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83275 w 12192000"/>
              <a:gd name="connsiteY7" fmla="*/ 153448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31049 w 12192000"/>
              <a:gd name="connsiteY19" fmla="*/ 10284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9452 w 12192000"/>
              <a:gd name="connsiteY23" fmla="*/ 83507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87812 w 12192000"/>
              <a:gd name="connsiteY24" fmla="*/ 106208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23713 w 12192000"/>
              <a:gd name="connsiteY78" fmla="*/ 174768 h 1128179"/>
              <a:gd name="connsiteX79" fmla="*/ 4535774 w 12192000"/>
              <a:gd name="connsiteY79" fmla="*/ 174767 h 1128179"/>
              <a:gd name="connsiteX80" fmla="*/ 4536053 w 12192000"/>
              <a:gd name="connsiteY80" fmla="*/ 174235 h 1128179"/>
              <a:gd name="connsiteX81" fmla="*/ 4547385 w 12192000"/>
              <a:gd name="connsiteY81" fmla="*/ 175275 h 1128179"/>
              <a:gd name="connsiteX82" fmla="*/ 4603054 w 12192000"/>
              <a:gd name="connsiteY82" fmla="*/ 187089 h 1128179"/>
              <a:gd name="connsiteX83" fmla="*/ 4674354 w 12192000"/>
              <a:gd name="connsiteY83" fmla="*/ 136635 h 1128179"/>
              <a:gd name="connsiteX84" fmla="*/ 4704259 w 12192000"/>
              <a:gd name="connsiteY84" fmla="*/ 127953 h 1128179"/>
              <a:gd name="connsiteX85" fmla="*/ 4720133 w 12192000"/>
              <a:gd name="connsiteY85" fmla="*/ 120475 h 1128179"/>
              <a:gd name="connsiteX86" fmla="*/ 4721058 w 12192000"/>
              <a:gd name="connsiteY86" fmla="*/ 118174 h 1128179"/>
              <a:gd name="connsiteX87" fmla="*/ 4774434 w 12192000"/>
              <a:gd name="connsiteY87" fmla="*/ 129767 h 1128179"/>
              <a:gd name="connsiteX88" fmla="*/ 4781376 w 12192000"/>
              <a:gd name="connsiteY88" fmla="*/ 127026 h 1128179"/>
              <a:gd name="connsiteX89" fmla="*/ 4816353 w 12192000"/>
              <a:gd name="connsiteY89" fmla="*/ 140061 h 1128179"/>
              <a:gd name="connsiteX90" fmla="*/ 4834325 w 12192000"/>
              <a:gd name="connsiteY90" fmla="*/ 143873 h 1128179"/>
              <a:gd name="connsiteX91" fmla="*/ 4839606 w 12192000"/>
              <a:gd name="connsiteY91" fmla="*/ 150977 h 1128179"/>
              <a:gd name="connsiteX92" fmla="*/ 4866030 w 12192000"/>
              <a:gd name="connsiteY92" fmla="*/ 153545 h 1128179"/>
              <a:gd name="connsiteX93" fmla="*/ 4868987 w 12192000"/>
              <a:gd name="connsiteY93" fmla="*/ 151567 h 1128179"/>
              <a:gd name="connsiteX94" fmla="*/ 4891068 w 12192000"/>
              <a:gd name="connsiteY94" fmla="*/ 162141 h 1128179"/>
              <a:gd name="connsiteX95" fmla="*/ 4909920 w 12192000"/>
              <a:gd name="connsiteY95" fmla="*/ 181223 h 1128179"/>
              <a:gd name="connsiteX96" fmla="*/ 5133538 w 12192000"/>
              <a:gd name="connsiteY96" fmla="*/ 171046 h 1128179"/>
              <a:gd name="connsiteX97" fmla="*/ 5450871 w 12192000"/>
              <a:gd name="connsiteY97" fmla="*/ 243353 h 1128179"/>
              <a:gd name="connsiteX98" fmla="*/ 5489781 w 12192000"/>
              <a:gd name="connsiteY98" fmla="*/ 196809 h 1128179"/>
              <a:gd name="connsiteX99" fmla="*/ 5792606 w 12192000"/>
              <a:gd name="connsiteY99" fmla="*/ 221512 h 1128179"/>
              <a:gd name="connsiteX100" fmla="*/ 5869247 w 12192000"/>
              <a:gd name="connsiteY100" fmla="*/ 207069 h 1128179"/>
              <a:gd name="connsiteX101" fmla="*/ 5938156 w 12192000"/>
              <a:gd name="connsiteY101" fmla="*/ 236733 h 1128179"/>
              <a:gd name="connsiteX102" fmla="*/ 5965800 w 12192000"/>
              <a:gd name="connsiteY102" fmla="*/ 221624 h 1128179"/>
              <a:gd name="connsiteX103" fmla="*/ 5970550 w 12192000"/>
              <a:gd name="connsiteY103" fmla="*/ 218554 h 1128179"/>
              <a:gd name="connsiteX104" fmla="*/ 5989910 w 12192000"/>
              <a:gd name="connsiteY104" fmla="*/ 216383 h 1128179"/>
              <a:gd name="connsiteX105" fmla="*/ 5994937 w 12192000"/>
              <a:gd name="connsiteY105" fmla="*/ 203125 h 1128179"/>
              <a:gd name="connsiteX106" fmla="*/ 6023765 w 12192000"/>
              <a:gd name="connsiteY106" fmla="*/ 190797 h 1128179"/>
              <a:gd name="connsiteX107" fmla="*/ 6059520 w 12192000"/>
              <a:gd name="connsiteY107" fmla="*/ 190331 h 1128179"/>
              <a:gd name="connsiteX108" fmla="*/ 6229716 w 12192000"/>
              <a:gd name="connsiteY108" fmla="*/ 202251 h 1128179"/>
              <a:gd name="connsiteX109" fmla="*/ 6331381 w 12192000"/>
              <a:gd name="connsiteY109" fmla="*/ 201324 h 1128179"/>
              <a:gd name="connsiteX110" fmla="*/ 6369749 w 12192000"/>
              <a:gd name="connsiteY110" fmla="*/ 188311 h 1128179"/>
              <a:gd name="connsiteX111" fmla="*/ 6423498 w 12192000"/>
              <a:gd name="connsiteY111" fmla="*/ 178651 h 1128179"/>
              <a:gd name="connsiteX112" fmla="*/ 6518161 w 12192000"/>
              <a:gd name="connsiteY112" fmla="*/ 151803 h 1128179"/>
              <a:gd name="connsiteX113" fmla="*/ 6645685 w 12192000"/>
              <a:gd name="connsiteY113" fmla="*/ 132773 h 1128179"/>
              <a:gd name="connsiteX114" fmla="*/ 6739636 w 12192000"/>
              <a:gd name="connsiteY114" fmla="*/ 172969 h 1128179"/>
              <a:gd name="connsiteX115" fmla="*/ 6747672 w 12192000"/>
              <a:gd name="connsiteY115" fmla="*/ 163353 h 1128179"/>
              <a:gd name="connsiteX116" fmla="*/ 6811991 w 12192000"/>
              <a:gd name="connsiteY116" fmla="*/ 164731 h 1128179"/>
              <a:gd name="connsiteX117" fmla="*/ 7038226 w 12192000"/>
              <a:gd name="connsiteY117" fmla="*/ 234745 h 1128179"/>
              <a:gd name="connsiteX118" fmla="*/ 7163894 w 12192000"/>
              <a:gd name="connsiteY118" fmla="*/ 235638 h 1128179"/>
              <a:gd name="connsiteX119" fmla="*/ 7208349 w 12192000"/>
              <a:gd name="connsiteY119" fmla="*/ 225443 h 1128179"/>
              <a:gd name="connsiteX120" fmla="*/ 7282840 w 12192000"/>
              <a:gd name="connsiteY120" fmla="*/ 209016 h 1128179"/>
              <a:gd name="connsiteX121" fmla="*/ 7338153 w 12192000"/>
              <a:gd name="connsiteY121" fmla="*/ 170853 h 1128179"/>
              <a:gd name="connsiteX122" fmla="*/ 7400583 w 12192000"/>
              <a:gd name="connsiteY122" fmla="*/ 167375 h 1128179"/>
              <a:gd name="connsiteX123" fmla="*/ 7415556 w 12192000"/>
              <a:gd name="connsiteY123" fmla="*/ 200044 h 1128179"/>
              <a:gd name="connsiteX124" fmla="*/ 7482186 w 12192000"/>
              <a:gd name="connsiteY124" fmla="*/ 185458 h 1128179"/>
              <a:gd name="connsiteX125" fmla="*/ 7583207 w 12192000"/>
              <a:gd name="connsiteY125" fmla="*/ 159660 h 1128179"/>
              <a:gd name="connsiteX126" fmla="*/ 7641594 w 12192000"/>
              <a:gd name="connsiteY126" fmla="*/ 153426 h 1128179"/>
              <a:gd name="connsiteX127" fmla="*/ 7800943 w 12192000"/>
              <a:gd name="connsiteY127" fmla="*/ 127008 h 1128179"/>
              <a:gd name="connsiteX128" fmla="*/ 7960450 w 12192000"/>
              <a:gd name="connsiteY128" fmla="*/ 93391 h 1128179"/>
              <a:gd name="connsiteX129" fmla="*/ 8054361 w 12192000"/>
              <a:gd name="connsiteY129" fmla="*/ 33083 h 1128179"/>
              <a:gd name="connsiteX130" fmla="*/ 8185539 w 12192000"/>
              <a:gd name="connsiteY130" fmla="*/ 9813 h 1128179"/>
              <a:gd name="connsiteX131" fmla="*/ 8207409 w 12192000"/>
              <a:gd name="connsiteY131" fmla="*/ 0 h 1128179"/>
              <a:gd name="connsiteX132" fmla="*/ 8238081 w 12192000"/>
              <a:gd name="connsiteY132" fmla="*/ 5133 h 1128179"/>
              <a:gd name="connsiteX133" fmla="*/ 8361058 w 12192000"/>
              <a:gd name="connsiteY133" fmla="*/ 27576 h 1128179"/>
              <a:gd name="connsiteX134" fmla="*/ 8458208 w 12192000"/>
              <a:gd name="connsiteY134" fmla="*/ 61981 h 1128179"/>
              <a:gd name="connsiteX135" fmla="*/ 8577671 w 12192000"/>
              <a:gd name="connsiteY135" fmla="*/ 34629 h 1128179"/>
              <a:gd name="connsiteX136" fmla="*/ 8651048 w 12192000"/>
              <a:gd name="connsiteY136" fmla="*/ 41418 h 1128179"/>
              <a:gd name="connsiteX137" fmla="*/ 8772056 w 12192000"/>
              <a:gd name="connsiteY137" fmla="*/ 88351 h 1128179"/>
              <a:gd name="connsiteX138" fmla="*/ 8929686 w 12192000"/>
              <a:gd name="connsiteY138" fmla="*/ 70976 h 1128179"/>
              <a:gd name="connsiteX139" fmla="*/ 8966892 w 12192000"/>
              <a:gd name="connsiteY13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15391 w 12192000"/>
              <a:gd name="connsiteY77" fmla="*/ 172338 h 1128179"/>
              <a:gd name="connsiteX78" fmla="*/ 4535774 w 12192000"/>
              <a:gd name="connsiteY78" fmla="*/ 174767 h 1128179"/>
              <a:gd name="connsiteX79" fmla="*/ 4536053 w 12192000"/>
              <a:gd name="connsiteY79" fmla="*/ 174235 h 1128179"/>
              <a:gd name="connsiteX80" fmla="*/ 4547385 w 12192000"/>
              <a:gd name="connsiteY80" fmla="*/ 175275 h 1128179"/>
              <a:gd name="connsiteX81" fmla="*/ 4603054 w 12192000"/>
              <a:gd name="connsiteY81" fmla="*/ 187089 h 1128179"/>
              <a:gd name="connsiteX82" fmla="*/ 4674354 w 12192000"/>
              <a:gd name="connsiteY82" fmla="*/ 136635 h 1128179"/>
              <a:gd name="connsiteX83" fmla="*/ 4704259 w 12192000"/>
              <a:gd name="connsiteY83" fmla="*/ 127953 h 1128179"/>
              <a:gd name="connsiteX84" fmla="*/ 4720133 w 12192000"/>
              <a:gd name="connsiteY84" fmla="*/ 120475 h 1128179"/>
              <a:gd name="connsiteX85" fmla="*/ 4721058 w 12192000"/>
              <a:gd name="connsiteY85" fmla="*/ 118174 h 1128179"/>
              <a:gd name="connsiteX86" fmla="*/ 4774434 w 12192000"/>
              <a:gd name="connsiteY86" fmla="*/ 129767 h 1128179"/>
              <a:gd name="connsiteX87" fmla="*/ 4781376 w 12192000"/>
              <a:gd name="connsiteY87" fmla="*/ 127026 h 1128179"/>
              <a:gd name="connsiteX88" fmla="*/ 4816353 w 12192000"/>
              <a:gd name="connsiteY88" fmla="*/ 140061 h 1128179"/>
              <a:gd name="connsiteX89" fmla="*/ 4834325 w 12192000"/>
              <a:gd name="connsiteY89" fmla="*/ 143873 h 1128179"/>
              <a:gd name="connsiteX90" fmla="*/ 4839606 w 12192000"/>
              <a:gd name="connsiteY90" fmla="*/ 150977 h 1128179"/>
              <a:gd name="connsiteX91" fmla="*/ 4866030 w 12192000"/>
              <a:gd name="connsiteY91" fmla="*/ 153545 h 1128179"/>
              <a:gd name="connsiteX92" fmla="*/ 4868987 w 12192000"/>
              <a:gd name="connsiteY92" fmla="*/ 151567 h 1128179"/>
              <a:gd name="connsiteX93" fmla="*/ 4891068 w 12192000"/>
              <a:gd name="connsiteY93" fmla="*/ 162141 h 1128179"/>
              <a:gd name="connsiteX94" fmla="*/ 4909920 w 12192000"/>
              <a:gd name="connsiteY94" fmla="*/ 181223 h 1128179"/>
              <a:gd name="connsiteX95" fmla="*/ 5133538 w 12192000"/>
              <a:gd name="connsiteY95" fmla="*/ 171046 h 1128179"/>
              <a:gd name="connsiteX96" fmla="*/ 5450871 w 12192000"/>
              <a:gd name="connsiteY96" fmla="*/ 243353 h 1128179"/>
              <a:gd name="connsiteX97" fmla="*/ 5489781 w 12192000"/>
              <a:gd name="connsiteY97" fmla="*/ 196809 h 1128179"/>
              <a:gd name="connsiteX98" fmla="*/ 5792606 w 12192000"/>
              <a:gd name="connsiteY98" fmla="*/ 221512 h 1128179"/>
              <a:gd name="connsiteX99" fmla="*/ 5869247 w 12192000"/>
              <a:gd name="connsiteY99" fmla="*/ 207069 h 1128179"/>
              <a:gd name="connsiteX100" fmla="*/ 5938156 w 12192000"/>
              <a:gd name="connsiteY100" fmla="*/ 236733 h 1128179"/>
              <a:gd name="connsiteX101" fmla="*/ 5965800 w 12192000"/>
              <a:gd name="connsiteY101" fmla="*/ 221624 h 1128179"/>
              <a:gd name="connsiteX102" fmla="*/ 5970550 w 12192000"/>
              <a:gd name="connsiteY102" fmla="*/ 218554 h 1128179"/>
              <a:gd name="connsiteX103" fmla="*/ 5989910 w 12192000"/>
              <a:gd name="connsiteY103" fmla="*/ 216383 h 1128179"/>
              <a:gd name="connsiteX104" fmla="*/ 5994937 w 12192000"/>
              <a:gd name="connsiteY104" fmla="*/ 203125 h 1128179"/>
              <a:gd name="connsiteX105" fmla="*/ 6023765 w 12192000"/>
              <a:gd name="connsiteY105" fmla="*/ 190797 h 1128179"/>
              <a:gd name="connsiteX106" fmla="*/ 6059520 w 12192000"/>
              <a:gd name="connsiteY106" fmla="*/ 190331 h 1128179"/>
              <a:gd name="connsiteX107" fmla="*/ 6229716 w 12192000"/>
              <a:gd name="connsiteY107" fmla="*/ 202251 h 1128179"/>
              <a:gd name="connsiteX108" fmla="*/ 6331381 w 12192000"/>
              <a:gd name="connsiteY108" fmla="*/ 201324 h 1128179"/>
              <a:gd name="connsiteX109" fmla="*/ 6369749 w 12192000"/>
              <a:gd name="connsiteY109" fmla="*/ 188311 h 1128179"/>
              <a:gd name="connsiteX110" fmla="*/ 6423498 w 12192000"/>
              <a:gd name="connsiteY110" fmla="*/ 178651 h 1128179"/>
              <a:gd name="connsiteX111" fmla="*/ 6518161 w 12192000"/>
              <a:gd name="connsiteY111" fmla="*/ 151803 h 1128179"/>
              <a:gd name="connsiteX112" fmla="*/ 6645685 w 12192000"/>
              <a:gd name="connsiteY112" fmla="*/ 132773 h 1128179"/>
              <a:gd name="connsiteX113" fmla="*/ 6739636 w 12192000"/>
              <a:gd name="connsiteY113" fmla="*/ 172969 h 1128179"/>
              <a:gd name="connsiteX114" fmla="*/ 6747672 w 12192000"/>
              <a:gd name="connsiteY114" fmla="*/ 163353 h 1128179"/>
              <a:gd name="connsiteX115" fmla="*/ 6811991 w 12192000"/>
              <a:gd name="connsiteY115" fmla="*/ 164731 h 1128179"/>
              <a:gd name="connsiteX116" fmla="*/ 7038226 w 12192000"/>
              <a:gd name="connsiteY116" fmla="*/ 234745 h 1128179"/>
              <a:gd name="connsiteX117" fmla="*/ 7163894 w 12192000"/>
              <a:gd name="connsiteY117" fmla="*/ 235638 h 1128179"/>
              <a:gd name="connsiteX118" fmla="*/ 7208349 w 12192000"/>
              <a:gd name="connsiteY118" fmla="*/ 225443 h 1128179"/>
              <a:gd name="connsiteX119" fmla="*/ 7282840 w 12192000"/>
              <a:gd name="connsiteY119" fmla="*/ 209016 h 1128179"/>
              <a:gd name="connsiteX120" fmla="*/ 7338153 w 12192000"/>
              <a:gd name="connsiteY120" fmla="*/ 170853 h 1128179"/>
              <a:gd name="connsiteX121" fmla="*/ 7400583 w 12192000"/>
              <a:gd name="connsiteY121" fmla="*/ 167375 h 1128179"/>
              <a:gd name="connsiteX122" fmla="*/ 7415556 w 12192000"/>
              <a:gd name="connsiteY122" fmla="*/ 200044 h 1128179"/>
              <a:gd name="connsiteX123" fmla="*/ 7482186 w 12192000"/>
              <a:gd name="connsiteY123" fmla="*/ 185458 h 1128179"/>
              <a:gd name="connsiteX124" fmla="*/ 7583207 w 12192000"/>
              <a:gd name="connsiteY124" fmla="*/ 159660 h 1128179"/>
              <a:gd name="connsiteX125" fmla="*/ 7641594 w 12192000"/>
              <a:gd name="connsiteY125" fmla="*/ 153426 h 1128179"/>
              <a:gd name="connsiteX126" fmla="*/ 7800943 w 12192000"/>
              <a:gd name="connsiteY126" fmla="*/ 127008 h 1128179"/>
              <a:gd name="connsiteX127" fmla="*/ 7960450 w 12192000"/>
              <a:gd name="connsiteY127" fmla="*/ 93391 h 1128179"/>
              <a:gd name="connsiteX128" fmla="*/ 8054361 w 12192000"/>
              <a:gd name="connsiteY128" fmla="*/ 33083 h 1128179"/>
              <a:gd name="connsiteX129" fmla="*/ 8185539 w 12192000"/>
              <a:gd name="connsiteY129" fmla="*/ 9813 h 1128179"/>
              <a:gd name="connsiteX130" fmla="*/ 8207409 w 12192000"/>
              <a:gd name="connsiteY130" fmla="*/ 0 h 1128179"/>
              <a:gd name="connsiteX131" fmla="*/ 8238081 w 12192000"/>
              <a:gd name="connsiteY131" fmla="*/ 5133 h 1128179"/>
              <a:gd name="connsiteX132" fmla="*/ 8361058 w 12192000"/>
              <a:gd name="connsiteY132" fmla="*/ 27576 h 1128179"/>
              <a:gd name="connsiteX133" fmla="*/ 8458208 w 12192000"/>
              <a:gd name="connsiteY133" fmla="*/ 61981 h 1128179"/>
              <a:gd name="connsiteX134" fmla="*/ 8577671 w 12192000"/>
              <a:gd name="connsiteY134" fmla="*/ 34629 h 1128179"/>
              <a:gd name="connsiteX135" fmla="*/ 8651048 w 12192000"/>
              <a:gd name="connsiteY135" fmla="*/ 41418 h 1128179"/>
              <a:gd name="connsiteX136" fmla="*/ 8772056 w 12192000"/>
              <a:gd name="connsiteY136" fmla="*/ 88351 h 1128179"/>
              <a:gd name="connsiteX137" fmla="*/ 8929686 w 12192000"/>
              <a:gd name="connsiteY137" fmla="*/ 70976 h 1128179"/>
              <a:gd name="connsiteX138" fmla="*/ 8966892 w 12192000"/>
              <a:gd name="connsiteY138"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493407 w 12192000"/>
              <a:gd name="connsiteY76" fmla="*/ 170321 h 1128179"/>
              <a:gd name="connsiteX77" fmla="*/ 4535774 w 12192000"/>
              <a:gd name="connsiteY77" fmla="*/ 174767 h 1128179"/>
              <a:gd name="connsiteX78" fmla="*/ 4536053 w 12192000"/>
              <a:gd name="connsiteY78" fmla="*/ 174235 h 1128179"/>
              <a:gd name="connsiteX79" fmla="*/ 4547385 w 12192000"/>
              <a:gd name="connsiteY79" fmla="*/ 175275 h 1128179"/>
              <a:gd name="connsiteX80" fmla="*/ 4603054 w 12192000"/>
              <a:gd name="connsiteY80" fmla="*/ 187089 h 1128179"/>
              <a:gd name="connsiteX81" fmla="*/ 4674354 w 12192000"/>
              <a:gd name="connsiteY81" fmla="*/ 136635 h 1128179"/>
              <a:gd name="connsiteX82" fmla="*/ 4704259 w 12192000"/>
              <a:gd name="connsiteY82" fmla="*/ 127953 h 1128179"/>
              <a:gd name="connsiteX83" fmla="*/ 4720133 w 12192000"/>
              <a:gd name="connsiteY83" fmla="*/ 120475 h 1128179"/>
              <a:gd name="connsiteX84" fmla="*/ 4721058 w 12192000"/>
              <a:gd name="connsiteY84" fmla="*/ 118174 h 1128179"/>
              <a:gd name="connsiteX85" fmla="*/ 4774434 w 12192000"/>
              <a:gd name="connsiteY85" fmla="*/ 129767 h 1128179"/>
              <a:gd name="connsiteX86" fmla="*/ 4781376 w 12192000"/>
              <a:gd name="connsiteY86" fmla="*/ 127026 h 1128179"/>
              <a:gd name="connsiteX87" fmla="*/ 4816353 w 12192000"/>
              <a:gd name="connsiteY87" fmla="*/ 140061 h 1128179"/>
              <a:gd name="connsiteX88" fmla="*/ 4834325 w 12192000"/>
              <a:gd name="connsiteY88" fmla="*/ 143873 h 1128179"/>
              <a:gd name="connsiteX89" fmla="*/ 4839606 w 12192000"/>
              <a:gd name="connsiteY89" fmla="*/ 150977 h 1128179"/>
              <a:gd name="connsiteX90" fmla="*/ 4866030 w 12192000"/>
              <a:gd name="connsiteY90" fmla="*/ 153545 h 1128179"/>
              <a:gd name="connsiteX91" fmla="*/ 4868987 w 12192000"/>
              <a:gd name="connsiteY91" fmla="*/ 151567 h 1128179"/>
              <a:gd name="connsiteX92" fmla="*/ 4891068 w 12192000"/>
              <a:gd name="connsiteY92" fmla="*/ 162141 h 1128179"/>
              <a:gd name="connsiteX93" fmla="*/ 4909920 w 12192000"/>
              <a:gd name="connsiteY93" fmla="*/ 181223 h 1128179"/>
              <a:gd name="connsiteX94" fmla="*/ 5133538 w 12192000"/>
              <a:gd name="connsiteY94" fmla="*/ 171046 h 1128179"/>
              <a:gd name="connsiteX95" fmla="*/ 5450871 w 12192000"/>
              <a:gd name="connsiteY95" fmla="*/ 243353 h 1128179"/>
              <a:gd name="connsiteX96" fmla="*/ 5489781 w 12192000"/>
              <a:gd name="connsiteY96" fmla="*/ 196809 h 1128179"/>
              <a:gd name="connsiteX97" fmla="*/ 5792606 w 12192000"/>
              <a:gd name="connsiteY97" fmla="*/ 221512 h 1128179"/>
              <a:gd name="connsiteX98" fmla="*/ 5869247 w 12192000"/>
              <a:gd name="connsiteY98" fmla="*/ 207069 h 1128179"/>
              <a:gd name="connsiteX99" fmla="*/ 5938156 w 12192000"/>
              <a:gd name="connsiteY99" fmla="*/ 236733 h 1128179"/>
              <a:gd name="connsiteX100" fmla="*/ 5965800 w 12192000"/>
              <a:gd name="connsiteY100" fmla="*/ 221624 h 1128179"/>
              <a:gd name="connsiteX101" fmla="*/ 5970550 w 12192000"/>
              <a:gd name="connsiteY101" fmla="*/ 218554 h 1128179"/>
              <a:gd name="connsiteX102" fmla="*/ 5989910 w 12192000"/>
              <a:gd name="connsiteY102" fmla="*/ 216383 h 1128179"/>
              <a:gd name="connsiteX103" fmla="*/ 5994937 w 12192000"/>
              <a:gd name="connsiteY103" fmla="*/ 203125 h 1128179"/>
              <a:gd name="connsiteX104" fmla="*/ 6023765 w 12192000"/>
              <a:gd name="connsiteY104" fmla="*/ 190797 h 1128179"/>
              <a:gd name="connsiteX105" fmla="*/ 6059520 w 12192000"/>
              <a:gd name="connsiteY105" fmla="*/ 190331 h 1128179"/>
              <a:gd name="connsiteX106" fmla="*/ 6229716 w 12192000"/>
              <a:gd name="connsiteY106" fmla="*/ 202251 h 1128179"/>
              <a:gd name="connsiteX107" fmla="*/ 6331381 w 12192000"/>
              <a:gd name="connsiteY107" fmla="*/ 201324 h 1128179"/>
              <a:gd name="connsiteX108" fmla="*/ 6369749 w 12192000"/>
              <a:gd name="connsiteY108" fmla="*/ 188311 h 1128179"/>
              <a:gd name="connsiteX109" fmla="*/ 6423498 w 12192000"/>
              <a:gd name="connsiteY109" fmla="*/ 178651 h 1128179"/>
              <a:gd name="connsiteX110" fmla="*/ 6518161 w 12192000"/>
              <a:gd name="connsiteY110" fmla="*/ 151803 h 1128179"/>
              <a:gd name="connsiteX111" fmla="*/ 6645685 w 12192000"/>
              <a:gd name="connsiteY111" fmla="*/ 132773 h 1128179"/>
              <a:gd name="connsiteX112" fmla="*/ 6739636 w 12192000"/>
              <a:gd name="connsiteY112" fmla="*/ 172969 h 1128179"/>
              <a:gd name="connsiteX113" fmla="*/ 6747672 w 12192000"/>
              <a:gd name="connsiteY113" fmla="*/ 163353 h 1128179"/>
              <a:gd name="connsiteX114" fmla="*/ 6811991 w 12192000"/>
              <a:gd name="connsiteY114" fmla="*/ 164731 h 1128179"/>
              <a:gd name="connsiteX115" fmla="*/ 7038226 w 12192000"/>
              <a:gd name="connsiteY115" fmla="*/ 234745 h 1128179"/>
              <a:gd name="connsiteX116" fmla="*/ 7163894 w 12192000"/>
              <a:gd name="connsiteY116" fmla="*/ 235638 h 1128179"/>
              <a:gd name="connsiteX117" fmla="*/ 7208349 w 12192000"/>
              <a:gd name="connsiteY117" fmla="*/ 225443 h 1128179"/>
              <a:gd name="connsiteX118" fmla="*/ 7282840 w 12192000"/>
              <a:gd name="connsiteY118" fmla="*/ 209016 h 1128179"/>
              <a:gd name="connsiteX119" fmla="*/ 7338153 w 12192000"/>
              <a:gd name="connsiteY119" fmla="*/ 170853 h 1128179"/>
              <a:gd name="connsiteX120" fmla="*/ 7400583 w 12192000"/>
              <a:gd name="connsiteY120" fmla="*/ 167375 h 1128179"/>
              <a:gd name="connsiteX121" fmla="*/ 7415556 w 12192000"/>
              <a:gd name="connsiteY121" fmla="*/ 200044 h 1128179"/>
              <a:gd name="connsiteX122" fmla="*/ 7482186 w 12192000"/>
              <a:gd name="connsiteY122" fmla="*/ 185458 h 1128179"/>
              <a:gd name="connsiteX123" fmla="*/ 7583207 w 12192000"/>
              <a:gd name="connsiteY123" fmla="*/ 159660 h 1128179"/>
              <a:gd name="connsiteX124" fmla="*/ 7641594 w 12192000"/>
              <a:gd name="connsiteY124" fmla="*/ 153426 h 1128179"/>
              <a:gd name="connsiteX125" fmla="*/ 7800943 w 12192000"/>
              <a:gd name="connsiteY125" fmla="*/ 127008 h 1128179"/>
              <a:gd name="connsiteX126" fmla="*/ 7960450 w 12192000"/>
              <a:gd name="connsiteY126" fmla="*/ 93391 h 1128179"/>
              <a:gd name="connsiteX127" fmla="*/ 8054361 w 12192000"/>
              <a:gd name="connsiteY127" fmla="*/ 33083 h 1128179"/>
              <a:gd name="connsiteX128" fmla="*/ 8185539 w 12192000"/>
              <a:gd name="connsiteY128" fmla="*/ 9813 h 1128179"/>
              <a:gd name="connsiteX129" fmla="*/ 8207409 w 12192000"/>
              <a:gd name="connsiteY129" fmla="*/ 0 h 1128179"/>
              <a:gd name="connsiteX130" fmla="*/ 8238081 w 12192000"/>
              <a:gd name="connsiteY130" fmla="*/ 5133 h 1128179"/>
              <a:gd name="connsiteX131" fmla="*/ 8361058 w 12192000"/>
              <a:gd name="connsiteY131" fmla="*/ 27576 h 1128179"/>
              <a:gd name="connsiteX132" fmla="*/ 8458208 w 12192000"/>
              <a:gd name="connsiteY132" fmla="*/ 61981 h 1128179"/>
              <a:gd name="connsiteX133" fmla="*/ 8577671 w 12192000"/>
              <a:gd name="connsiteY133" fmla="*/ 34629 h 1128179"/>
              <a:gd name="connsiteX134" fmla="*/ 8651048 w 12192000"/>
              <a:gd name="connsiteY134" fmla="*/ 41418 h 1128179"/>
              <a:gd name="connsiteX135" fmla="*/ 8772056 w 12192000"/>
              <a:gd name="connsiteY135" fmla="*/ 88351 h 1128179"/>
              <a:gd name="connsiteX136" fmla="*/ 8929686 w 12192000"/>
              <a:gd name="connsiteY136" fmla="*/ 70976 h 1128179"/>
              <a:gd name="connsiteX137" fmla="*/ 8966892 w 12192000"/>
              <a:gd name="connsiteY137"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485482 w 12192000"/>
              <a:gd name="connsiteY75" fmla="*/ 173294 h 1128179"/>
              <a:gd name="connsiteX76" fmla="*/ 4535774 w 12192000"/>
              <a:gd name="connsiteY76" fmla="*/ 174767 h 1128179"/>
              <a:gd name="connsiteX77" fmla="*/ 4536053 w 12192000"/>
              <a:gd name="connsiteY77" fmla="*/ 174235 h 1128179"/>
              <a:gd name="connsiteX78" fmla="*/ 4547385 w 12192000"/>
              <a:gd name="connsiteY78" fmla="*/ 175275 h 1128179"/>
              <a:gd name="connsiteX79" fmla="*/ 4603054 w 12192000"/>
              <a:gd name="connsiteY79" fmla="*/ 187089 h 1128179"/>
              <a:gd name="connsiteX80" fmla="*/ 4674354 w 12192000"/>
              <a:gd name="connsiteY80" fmla="*/ 136635 h 1128179"/>
              <a:gd name="connsiteX81" fmla="*/ 4704259 w 12192000"/>
              <a:gd name="connsiteY81" fmla="*/ 127953 h 1128179"/>
              <a:gd name="connsiteX82" fmla="*/ 4720133 w 12192000"/>
              <a:gd name="connsiteY82" fmla="*/ 120475 h 1128179"/>
              <a:gd name="connsiteX83" fmla="*/ 4721058 w 12192000"/>
              <a:gd name="connsiteY83" fmla="*/ 118174 h 1128179"/>
              <a:gd name="connsiteX84" fmla="*/ 4774434 w 12192000"/>
              <a:gd name="connsiteY84" fmla="*/ 129767 h 1128179"/>
              <a:gd name="connsiteX85" fmla="*/ 4781376 w 12192000"/>
              <a:gd name="connsiteY85" fmla="*/ 127026 h 1128179"/>
              <a:gd name="connsiteX86" fmla="*/ 4816353 w 12192000"/>
              <a:gd name="connsiteY86" fmla="*/ 140061 h 1128179"/>
              <a:gd name="connsiteX87" fmla="*/ 4834325 w 12192000"/>
              <a:gd name="connsiteY87" fmla="*/ 143873 h 1128179"/>
              <a:gd name="connsiteX88" fmla="*/ 4839606 w 12192000"/>
              <a:gd name="connsiteY88" fmla="*/ 150977 h 1128179"/>
              <a:gd name="connsiteX89" fmla="*/ 4866030 w 12192000"/>
              <a:gd name="connsiteY89" fmla="*/ 153545 h 1128179"/>
              <a:gd name="connsiteX90" fmla="*/ 4868987 w 12192000"/>
              <a:gd name="connsiteY90" fmla="*/ 151567 h 1128179"/>
              <a:gd name="connsiteX91" fmla="*/ 4891068 w 12192000"/>
              <a:gd name="connsiteY91" fmla="*/ 162141 h 1128179"/>
              <a:gd name="connsiteX92" fmla="*/ 4909920 w 12192000"/>
              <a:gd name="connsiteY92" fmla="*/ 181223 h 1128179"/>
              <a:gd name="connsiteX93" fmla="*/ 5133538 w 12192000"/>
              <a:gd name="connsiteY93" fmla="*/ 171046 h 1128179"/>
              <a:gd name="connsiteX94" fmla="*/ 5450871 w 12192000"/>
              <a:gd name="connsiteY94" fmla="*/ 243353 h 1128179"/>
              <a:gd name="connsiteX95" fmla="*/ 5489781 w 12192000"/>
              <a:gd name="connsiteY95" fmla="*/ 196809 h 1128179"/>
              <a:gd name="connsiteX96" fmla="*/ 5792606 w 12192000"/>
              <a:gd name="connsiteY96" fmla="*/ 221512 h 1128179"/>
              <a:gd name="connsiteX97" fmla="*/ 5869247 w 12192000"/>
              <a:gd name="connsiteY97" fmla="*/ 207069 h 1128179"/>
              <a:gd name="connsiteX98" fmla="*/ 5938156 w 12192000"/>
              <a:gd name="connsiteY98" fmla="*/ 236733 h 1128179"/>
              <a:gd name="connsiteX99" fmla="*/ 5965800 w 12192000"/>
              <a:gd name="connsiteY99" fmla="*/ 221624 h 1128179"/>
              <a:gd name="connsiteX100" fmla="*/ 5970550 w 12192000"/>
              <a:gd name="connsiteY100" fmla="*/ 218554 h 1128179"/>
              <a:gd name="connsiteX101" fmla="*/ 5989910 w 12192000"/>
              <a:gd name="connsiteY101" fmla="*/ 216383 h 1128179"/>
              <a:gd name="connsiteX102" fmla="*/ 5994937 w 12192000"/>
              <a:gd name="connsiteY102" fmla="*/ 203125 h 1128179"/>
              <a:gd name="connsiteX103" fmla="*/ 6023765 w 12192000"/>
              <a:gd name="connsiteY103" fmla="*/ 190797 h 1128179"/>
              <a:gd name="connsiteX104" fmla="*/ 6059520 w 12192000"/>
              <a:gd name="connsiteY104" fmla="*/ 190331 h 1128179"/>
              <a:gd name="connsiteX105" fmla="*/ 6229716 w 12192000"/>
              <a:gd name="connsiteY105" fmla="*/ 202251 h 1128179"/>
              <a:gd name="connsiteX106" fmla="*/ 6331381 w 12192000"/>
              <a:gd name="connsiteY106" fmla="*/ 201324 h 1128179"/>
              <a:gd name="connsiteX107" fmla="*/ 6369749 w 12192000"/>
              <a:gd name="connsiteY107" fmla="*/ 188311 h 1128179"/>
              <a:gd name="connsiteX108" fmla="*/ 6423498 w 12192000"/>
              <a:gd name="connsiteY108" fmla="*/ 178651 h 1128179"/>
              <a:gd name="connsiteX109" fmla="*/ 6518161 w 12192000"/>
              <a:gd name="connsiteY109" fmla="*/ 151803 h 1128179"/>
              <a:gd name="connsiteX110" fmla="*/ 6645685 w 12192000"/>
              <a:gd name="connsiteY110" fmla="*/ 132773 h 1128179"/>
              <a:gd name="connsiteX111" fmla="*/ 6739636 w 12192000"/>
              <a:gd name="connsiteY111" fmla="*/ 172969 h 1128179"/>
              <a:gd name="connsiteX112" fmla="*/ 6747672 w 12192000"/>
              <a:gd name="connsiteY112" fmla="*/ 163353 h 1128179"/>
              <a:gd name="connsiteX113" fmla="*/ 6811991 w 12192000"/>
              <a:gd name="connsiteY113" fmla="*/ 164731 h 1128179"/>
              <a:gd name="connsiteX114" fmla="*/ 7038226 w 12192000"/>
              <a:gd name="connsiteY114" fmla="*/ 234745 h 1128179"/>
              <a:gd name="connsiteX115" fmla="*/ 7163894 w 12192000"/>
              <a:gd name="connsiteY115" fmla="*/ 235638 h 1128179"/>
              <a:gd name="connsiteX116" fmla="*/ 7208349 w 12192000"/>
              <a:gd name="connsiteY116" fmla="*/ 225443 h 1128179"/>
              <a:gd name="connsiteX117" fmla="*/ 7282840 w 12192000"/>
              <a:gd name="connsiteY117" fmla="*/ 209016 h 1128179"/>
              <a:gd name="connsiteX118" fmla="*/ 7338153 w 12192000"/>
              <a:gd name="connsiteY118" fmla="*/ 170853 h 1128179"/>
              <a:gd name="connsiteX119" fmla="*/ 7400583 w 12192000"/>
              <a:gd name="connsiteY119" fmla="*/ 167375 h 1128179"/>
              <a:gd name="connsiteX120" fmla="*/ 7415556 w 12192000"/>
              <a:gd name="connsiteY120" fmla="*/ 200044 h 1128179"/>
              <a:gd name="connsiteX121" fmla="*/ 7482186 w 12192000"/>
              <a:gd name="connsiteY121" fmla="*/ 185458 h 1128179"/>
              <a:gd name="connsiteX122" fmla="*/ 7583207 w 12192000"/>
              <a:gd name="connsiteY122" fmla="*/ 159660 h 1128179"/>
              <a:gd name="connsiteX123" fmla="*/ 7641594 w 12192000"/>
              <a:gd name="connsiteY123" fmla="*/ 153426 h 1128179"/>
              <a:gd name="connsiteX124" fmla="*/ 7800943 w 12192000"/>
              <a:gd name="connsiteY124" fmla="*/ 127008 h 1128179"/>
              <a:gd name="connsiteX125" fmla="*/ 7960450 w 12192000"/>
              <a:gd name="connsiteY125" fmla="*/ 93391 h 1128179"/>
              <a:gd name="connsiteX126" fmla="*/ 8054361 w 12192000"/>
              <a:gd name="connsiteY126" fmla="*/ 33083 h 1128179"/>
              <a:gd name="connsiteX127" fmla="*/ 8185539 w 12192000"/>
              <a:gd name="connsiteY127" fmla="*/ 9813 h 1128179"/>
              <a:gd name="connsiteX128" fmla="*/ 8207409 w 12192000"/>
              <a:gd name="connsiteY128" fmla="*/ 0 h 1128179"/>
              <a:gd name="connsiteX129" fmla="*/ 8238081 w 12192000"/>
              <a:gd name="connsiteY129" fmla="*/ 5133 h 1128179"/>
              <a:gd name="connsiteX130" fmla="*/ 8361058 w 12192000"/>
              <a:gd name="connsiteY130" fmla="*/ 27576 h 1128179"/>
              <a:gd name="connsiteX131" fmla="*/ 8458208 w 12192000"/>
              <a:gd name="connsiteY131" fmla="*/ 61981 h 1128179"/>
              <a:gd name="connsiteX132" fmla="*/ 8577671 w 12192000"/>
              <a:gd name="connsiteY132" fmla="*/ 34629 h 1128179"/>
              <a:gd name="connsiteX133" fmla="*/ 8651048 w 12192000"/>
              <a:gd name="connsiteY133" fmla="*/ 41418 h 1128179"/>
              <a:gd name="connsiteX134" fmla="*/ 8772056 w 12192000"/>
              <a:gd name="connsiteY134" fmla="*/ 88351 h 1128179"/>
              <a:gd name="connsiteX135" fmla="*/ 8929686 w 12192000"/>
              <a:gd name="connsiteY135" fmla="*/ 70976 h 1128179"/>
              <a:gd name="connsiteX136" fmla="*/ 8966892 w 12192000"/>
              <a:gd name="connsiteY136"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535774 w 12192000"/>
              <a:gd name="connsiteY75" fmla="*/ 174767 h 1128179"/>
              <a:gd name="connsiteX76" fmla="*/ 4536053 w 12192000"/>
              <a:gd name="connsiteY76" fmla="*/ 174235 h 1128179"/>
              <a:gd name="connsiteX77" fmla="*/ 4547385 w 12192000"/>
              <a:gd name="connsiteY77" fmla="*/ 175275 h 1128179"/>
              <a:gd name="connsiteX78" fmla="*/ 4603054 w 12192000"/>
              <a:gd name="connsiteY78" fmla="*/ 187089 h 1128179"/>
              <a:gd name="connsiteX79" fmla="*/ 4674354 w 12192000"/>
              <a:gd name="connsiteY79" fmla="*/ 136635 h 1128179"/>
              <a:gd name="connsiteX80" fmla="*/ 4704259 w 12192000"/>
              <a:gd name="connsiteY80" fmla="*/ 127953 h 1128179"/>
              <a:gd name="connsiteX81" fmla="*/ 4720133 w 12192000"/>
              <a:gd name="connsiteY81" fmla="*/ 120475 h 1128179"/>
              <a:gd name="connsiteX82" fmla="*/ 4721058 w 12192000"/>
              <a:gd name="connsiteY82" fmla="*/ 118174 h 1128179"/>
              <a:gd name="connsiteX83" fmla="*/ 4774434 w 12192000"/>
              <a:gd name="connsiteY83" fmla="*/ 129767 h 1128179"/>
              <a:gd name="connsiteX84" fmla="*/ 4781376 w 12192000"/>
              <a:gd name="connsiteY84" fmla="*/ 127026 h 1128179"/>
              <a:gd name="connsiteX85" fmla="*/ 4816353 w 12192000"/>
              <a:gd name="connsiteY85" fmla="*/ 140061 h 1128179"/>
              <a:gd name="connsiteX86" fmla="*/ 4834325 w 12192000"/>
              <a:gd name="connsiteY86" fmla="*/ 143873 h 1128179"/>
              <a:gd name="connsiteX87" fmla="*/ 4839606 w 12192000"/>
              <a:gd name="connsiteY87" fmla="*/ 150977 h 1128179"/>
              <a:gd name="connsiteX88" fmla="*/ 4866030 w 12192000"/>
              <a:gd name="connsiteY88" fmla="*/ 153545 h 1128179"/>
              <a:gd name="connsiteX89" fmla="*/ 4868987 w 12192000"/>
              <a:gd name="connsiteY89" fmla="*/ 151567 h 1128179"/>
              <a:gd name="connsiteX90" fmla="*/ 4891068 w 12192000"/>
              <a:gd name="connsiteY90" fmla="*/ 162141 h 1128179"/>
              <a:gd name="connsiteX91" fmla="*/ 4909920 w 12192000"/>
              <a:gd name="connsiteY91" fmla="*/ 181223 h 1128179"/>
              <a:gd name="connsiteX92" fmla="*/ 5133538 w 12192000"/>
              <a:gd name="connsiteY92" fmla="*/ 171046 h 1128179"/>
              <a:gd name="connsiteX93" fmla="*/ 5450871 w 12192000"/>
              <a:gd name="connsiteY93" fmla="*/ 243353 h 1128179"/>
              <a:gd name="connsiteX94" fmla="*/ 5489781 w 12192000"/>
              <a:gd name="connsiteY94" fmla="*/ 196809 h 1128179"/>
              <a:gd name="connsiteX95" fmla="*/ 5792606 w 12192000"/>
              <a:gd name="connsiteY95" fmla="*/ 221512 h 1128179"/>
              <a:gd name="connsiteX96" fmla="*/ 5869247 w 12192000"/>
              <a:gd name="connsiteY96" fmla="*/ 207069 h 1128179"/>
              <a:gd name="connsiteX97" fmla="*/ 5938156 w 12192000"/>
              <a:gd name="connsiteY97" fmla="*/ 236733 h 1128179"/>
              <a:gd name="connsiteX98" fmla="*/ 5965800 w 12192000"/>
              <a:gd name="connsiteY98" fmla="*/ 221624 h 1128179"/>
              <a:gd name="connsiteX99" fmla="*/ 5970550 w 12192000"/>
              <a:gd name="connsiteY99" fmla="*/ 218554 h 1128179"/>
              <a:gd name="connsiteX100" fmla="*/ 5989910 w 12192000"/>
              <a:gd name="connsiteY100" fmla="*/ 216383 h 1128179"/>
              <a:gd name="connsiteX101" fmla="*/ 5994937 w 12192000"/>
              <a:gd name="connsiteY101" fmla="*/ 203125 h 1128179"/>
              <a:gd name="connsiteX102" fmla="*/ 6023765 w 12192000"/>
              <a:gd name="connsiteY102" fmla="*/ 190797 h 1128179"/>
              <a:gd name="connsiteX103" fmla="*/ 6059520 w 12192000"/>
              <a:gd name="connsiteY103" fmla="*/ 190331 h 1128179"/>
              <a:gd name="connsiteX104" fmla="*/ 6229716 w 12192000"/>
              <a:gd name="connsiteY104" fmla="*/ 202251 h 1128179"/>
              <a:gd name="connsiteX105" fmla="*/ 6331381 w 12192000"/>
              <a:gd name="connsiteY105" fmla="*/ 201324 h 1128179"/>
              <a:gd name="connsiteX106" fmla="*/ 6369749 w 12192000"/>
              <a:gd name="connsiteY106" fmla="*/ 188311 h 1128179"/>
              <a:gd name="connsiteX107" fmla="*/ 6423498 w 12192000"/>
              <a:gd name="connsiteY107" fmla="*/ 178651 h 1128179"/>
              <a:gd name="connsiteX108" fmla="*/ 6518161 w 12192000"/>
              <a:gd name="connsiteY108" fmla="*/ 151803 h 1128179"/>
              <a:gd name="connsiteX109" fmla="*/ 6645685 w 12192000"/>
              <a:gd name="connsiteY109" fmla="*/ 132773 h 1128179"/>
              <a:gd name="connsiteX110" fmla="*/ 6739636 w 12192000"/>
              <a:gd name="connsiteY110" fmla="*/ 172969 h 1128179"/>
              <a:gd name="connsiteX111" fmla="*/ 6747672 w 12192000"/>
              <a:gd name="connsiteY111" fmla="*/ 163353 h 1128179"/>
              <a:gd name="connsiteX112" fmla="*/ 6811991 w 12192000"/>
              <a:gd name="connsiteY112" fmla="*/ 164731 h 1128179"/>
              <a:gd name="connsiteX113" fmla="*/ 7038226 w 12192000"/>
              <a:gd name="connsiteY113" fmla="*/ 234745 h 1128179"/>
              <a:gd name="connsiteX114" fmla="*/ 7163894 w 12192000"/>
              <a:gd name="connsiteY114" fmla="*/ 235638 h 1128179"/>
              <a:gd name="connsiteX115" fmla="*/ 7208349 w 12192000"/>
              <a:gd name="connsiteY115" fmla="*/ 225443 h 1128179"/>
              <a:gd name="connsiteX116" fmla="*/ 7282840 w 12192000"/>
              <a:gd name="connsiteY116" fmla="*/ 209016 h 1128179"/>
              <a:gd name="connsiteX117" fmla="*/ 7338153 w 12192000"/>
              <a:gd name="connsiteY117" fmla="*/ 170853 h 1128179"/>
              <a:gd name="connsiteX118" fmla="*/ 7400583 w 12192000"/>
              <a:gd name="connsiteY118" fmla="*/ 167375 h 1128179"/>
              <a:gd name="connsiteX119" fmla="*/ 7415556 w 12192000"/>
              <a:gd name="connsiteY119" fmla="*/ 200044 h 1128179"/>
              <a:gd name="connsiteX120" fmla="*/ 7482186 w 12192000"/>
              <a:gd name="connsiteY120" fmla="*/ 185458 h 1128179"/>
              <a:gd name="connsiteX121" fmla="*/ 7583207 w 12192000"/>
              <a:gd name="connsiteY121" fmla="*/ 159660 h 1128179"/>
              <a:gd name="connsiteX122" fmla="*/ 7641594 w 12192000"/>
              <a:gd name="connsiteY122" fmla="*/ 153426 h 1128179"/>
              <a:gd name="connsiteX123" fmla="*/ 7800943 w 12192000"/>
              <a:gd name="connsiteY123" fmla="*/ 127008 h 1128179"/>
              <a:gd name="connsiteX124" fmla="*/ 7960450 w 12192000"/>
              <a:gd name="connsiteY124" fmla="*/ 93391 h 1128179"/>
              <a:gd name="connsiteX125" fmla="*/ 8054361 w 12192000"/>
              <a:gd name="connsiteY125" fmla="*/ 33083 h 1128179"/>
              <a:gd name="connsiteX126" fmla="*/ 8185539 w 12192000"/>
              <a:gd name="connsiteY126" fmla="*/ 9813 h 1128179"/>
              <a:gd name="connsiteX127" fmla="*/ 8207409 w 12192000"/>
              <a:gd name="connsiteY127" fmla="*/ 0 h 1128179"/>
              <a:gd name="connsiteX128" fmla="*/ 8238081 w 12192000"/>
              <a:gd name="connsiteY128" fmla="*/ 5133 h 1128179"/>
              <a:gd name="connsiteX129" fmla="*/ 8361058 w 12192000"/>
              <a:gd name="connsiteY129" fmla="*/ 27576 h 1128179"/>
              <a:gd name="connsiteX130" fmla="*/ 8458208 w 12192000"/>
              <a:gd name="connsiteY130" fmla="*/ 61981 h 1128179"/>
              <a:gd name="connsiteX131" fmla="*/ 8577671 w 12192000"/>
              <a:gd name="connsiteY131" fmla="*/ 34629 h 1128179"/>
              <a:gd name="connsiteX132" fmla="*/ 8651048 w 12192000"/>
              <a:gd name="connsiteY132" fmla="*/ 41418 h 1128179"/>
              <a:gd name="connsiteX133" fmla="*/ 8772056 w 12192000"/>
              <a:gd name="connsiteY133" fmla="*/ 88351 h 1128179"/>
              <a:gd name="connsiteX134" fmla="*/ 8929686 w 12192000"/>
              <a:gd name="connsiteY134" fmla="*/ 70976 h 1128179"/>
              <a:gd name="connsiteX135" fmla="*/ 8966892 w 12192000"/>
              <a:gd name="connsiteY135"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535774 w 12192000"/>
              <a:gd name="connsiteY75" fmla="*/ 174767 h 1128179"/>
              <a:gd name="connsiteX76" fmla="*/ 4536053 w 12192000"/>
              <a:gd name="connsiteY76" fmla="*/ 174235 h 1128179"/>
              <a:gd name="connsiteX77" fmla="*/ 4547385 w 12192000"/>
              <a:gd name="connsiteY77" fmla="*/ 175275 h 1128179"/>
              <a:gd name="connsiteX78" fmla="*/ 4603054 w 12192000"/>
              <a:gd name="connsiteY78" fmla="*/ 187089 h 1128179"/>
              <a:gd name="connsiteX79" fmla="*/ 4674354 w 12192000"/>
              <a:gd name="connsiteY79" fmla="*/ 136635 h 1128179"/>
              <a:gd name="connsiteX80" fmla="*/ 4704259 w 12192000"/>
              <a:gd name="connsiteY80" fmla="*/ 127953 h 1128179"/>
              <a:gd name="connsiteX81" fmla="*/ 4720133 w 12192000"/>
              <a:gd name="connsiteY81" fmla="*/ 120475 h 1128179"/>
              <a:gd name="connsiteX82" fmla="*/ 4721058 w 12192000"/>
              <a:gd name="connsiteY82" fmla="*/ 118174 h 1128179"/>
              <a:gd name="connsiteX83" fmla="*/ 4774434 w 12192000"/>
              <a:gd name="connsiteY83" fmla="*/ 129767 h 1128179"/>
              <a:gd name="connsiteX84" fmla="*/ 4781376 w 12192000"/>
              <a:gd name="connsiteY84" fmla="*/ 127026 h 1128179"/>
              <a:gd name="connsiteX85" fmla="*/ 4816353 w 12192000"/>
              <a:gd name="connsiteY85" fmla="*/ 140061 h 1128179"/>
              <a:gd name="connsiteX86" fmla="*/ 4834325 w 12192000"/>
              <a:gd name="connsiteY86" fmla="*/ 143873 h 1128179"/>
              <a:gd name="connsiteX87" fmla="*/ 4839606 w 12192000"/>
              <a:gd name="connsiteY87" fmla="*/ 150977 h 1128179"/>
              <a:gd name="connsiteX88" fmla="*/ 4866030 w 12192000"/>
              <a:gd name="connsiteY88" fmla="*/ 153545 h 1128179"/>
              <a:gd name="connsiteX89" fmla="*/ 4868987 w 12192000"/>
              <a:gd name="connsiteY89" fmla="*/ 151567 h 1128179"/>
              <a:gd name="connsiteX90" fmla="*/ 4891068 w 12192000"/>
              <a:gd name="connsiteY90" fmla="*/ 162141 h 1128179"/>
              <a:gd name="connsiteX91" fmla="*/ 4909920 w 12192000"/>
              <a:gd name="connsiteY91" fmla="*/ 181223 h 1128179"/>
              <a:gd name="connsiteX92" fmla="*/ 5133538 w 12192000"/>
              <a:gd name="connsiteY92" fmla="*/ 171046 h 1128179"/>
              <a:gd name="connsiteX93" fmla="*/ 5489781 w 12192000"/>
              <a:gd name="connsiteY93" fmla="*/ 196809 h 1128179"/>
              <a:gd name="connsiteX94" fmla="*/ 5792606 w 12192000"/>
              <a:gd name="connsiteY94" fmla="*/ 221512 h 1128179"/>
              <a:gd name="connsiteX95" fmla="*/ 5869247 w 12192000"/>
              <a:gd name="connsiteY95" fmla="*/ 207069 h 1128179"/>
              <a:gd name="connsiteX96" fmla="*/ 5938156 w 12192000"/>
              <a:gd name="connsiteY96" fmla="*/ 236733 h 1128179"/>
              <a:gd name="connsiteX97" fmla="*/ 5965800 w 12192000"/>
              <a:gd name="connsiteY97" fmla="*/ 221624 h 1128179"/>
              <a:gd name="connsiteX98" fmla="*/ 5970550 w 12192000"/>
              <a:gd name="connsiteY98" fmla="*/ 218554 h 1128179"/>
              <a:gd name="connsiteX99" fmla="*/ 5989910 w 12192000"/>
              <a:gd name="connsiteY99" fmla="*/ 216383 h 1128179"/>
              <a:gd name="connsiteX100" fmla="*/ 5994937 w 12192000"/>
              <a:gd name="connsiteY100" fmla="*/ 203125 h 1128179"/>
              <a:gd name="connsiteX101" fmla="*/ 6023765 w 12192000"/>
              <a:gd name="connsiteY101" fmla="*/ 190797 h 1128179"/>
              <a:gd name="connsiteX102" fmla="*/ 6059520 w 12192000"/>
              <a:gd name="connsiteY102" fmla="*/ 190331 h 1128179"/>
              <a:gd name="connsiteX103" fmla="*/ 6229716 w 12192000"/>
              <a:gd name="connsiteY103" fmla="*/ 202251 h 1128179"/>
              <a:gd name="connsiteX104" fmla="*/ 6331381 w 12192000"/>
              <a:gd name="connsiteY104" fmla="*/ 201324 h 1128179"/>
              <a:gd name="connsiteX105" fmla="*/ 6369749 w 12192000"/>
              <a:gd name="connsiteY105" fmla="*/ 188311 h 1128179"/>
              <a:gd name="connsiteX106" fmla="*/ 6423498 w 12192000"/>
              <a:gd name="connsiteY106" fmla="*/ 178651 h 1128179"/>
              <a:gd name="connsiteX107" fmla="*/ 6518161 w 12192000"/>
              <a:gd name="connsiteY107" fmla="*/ 151803 h 1128179"/>
              <a:gd name="connsiteX108" fmla="*/ 6645685 w 12192000"/>
              <a:gd name="connsiteY108" fmla="*/ 132773 h 1128179"/>
              <a:gd name="connsiteX109" fmla="*/ 6739636 w 12192000"/>
              <a:gd name="connsiteY109" fmla="*/ 172969 h 1128179"/>
              <a:gd name="connsiteX110" fmla="*/ 6747672 w 12192000"/>
              <a:gd name="connsiteY110" fmla="*/ 163353 h 1128179"/>
              <a:gd name="connsiteX111" fmla="*/ 6811991 w 12192000"/>
              <a:gd name="connsiteY111" fmla="*/ 164731 h 1128179"/>
              <a:gd name="connsiteX112" fmla="*/ 7038226 w 12192000"/>
              <a:gd name="connsiteY112" fmla="*/ 234745 h 1128179"/>
              <a:gd name="connsiteX113" fmla="*/ 7163894 w 12192000"/>
              <a:gd name="connsiteY113" fmla="*/ 235638 h 1128179"/>
              <a:gd name="connsiteX114" fmla="*/ 7208349 w 12192000"/>
              <a:gd name="connsiteY114" fmla="*/ 225443 h 1128179"/>
              <a:gd name="connsiteX115" fmla="*/ 7282840 w 12192000"/>
              <a:gd name="connsiteY115" fmla="*/ 209016 h 1128179"/>
              <a:gd name="connsiteX116" fmla="*/ 7338153 w 12192000"/>
              <a:gd name="connsiteY116" fmla="*/ 170853 h 1128179"/>
              <a:gd name="connsiteX117" fmla="*/ 7400583 w 12192000"/>
              <a:gd name="connsiteY117" fmla="*/ 167375 h 1128179"/>
              <a:gd name="connsiteX118" fmla="*/ 7415556 w 12192000"/>
              <a:gd name="connsiteY118" fmla="*/ 200044 h 1128179"/>
              <a:gd name="connsiteX119" fmla="*/ 7482186 w 12192000"/>
              <a:gd name="connsiteY119" fmla="*/ 185458 h 1128179"/>
              <a:gd name="connsiteX120" fmla="*/ 7583207 w 12192000"/>
              <a:gd name="connsiteY120" fmla="*/ 159660 h 1128179"/>
              <a:gd name="connsiteX121" fmla="*/ 7641594 w 12192000"/>
              <a:gd name="connsiteY121" fmla="*/ 153426 h 1128179"/>
              <a:gd name="connsiteX122" fmla="*/ 7800943 w 12192000"/>
              <a:gd name="connsiteY122" fmla="*/ 127008 h 1128179"/>
              <a:gd name="connsiteX123" fmla="*/ 7960450 w 12192000"/>
              <a:gd name="connsiteY123" fmla="*/ 93391 h 1128179"/>
              <a:gd name="connsiteX124" fmla="*/ 8054361 w 12192000"/>
              <a:gd name="connsiteY124" fmla="*/ 33083 h 1128179"/>
              <a:gd name="connsiteX125" fmla="*/ 8185539 w 12192000"/>
              <a:gd name="connsiteY125" fmla="*/ 9813 h 1128179"/>
              <a:gd name="connsiteX126" fmla="*/ 8207409 w 12192000"/>
              <a:gd name="connsiteY126" fmla="*/ 0 h 1128179"/>
              <a:gd name="connsiteX127" fmla="*/ 8238081 w 12192000"/>
              <a:gd name="connsiteY127" fmla="*/ 5133 h 1128179"/>
              <a:gd name="connsiteX128" fmla="*/ 8361058 w 12192000"/>
              <a:gd name="connsiteY128" fmla="*/ 27576 h 1128179"/>
              <a:gd name="connsiteX129" fmla="*/ 8458208 w 12192000"/>
              <a:gd name="connsiteY129" fmla="*/ 61981 h 1128179"/>
              <a:gd name="connsiteX130" fmla="*/ 8577671 w 12192000"/>
              <a:gd name="connsiteY130" fmla="*/ 34629 h 1128179"/>
              <a:gd name="connsiteX131" fmla="*/ 8651048 w 12192000"/>
              <a:gd name="connsiteY131" fmla="*/ 41418 h 1128179"/>
              <a:gd name="connsiteX132" fmla="*/ 8772056 w 12192000"/>
              <a:gd name="connsiteY132" fmla="*/ 88351 h 1128179"/>
              <a:gd name="connsiteX133" fmla="*/ 8929686 w 12192000"/>
              <a:gd name="connsiteY133" fmla="*/ 70976 h 1128179"/>
              <a:gd name="connsiteX134" fmla="*/ 8966892 w 12192000"/>
              <a:gd name="connsiteY13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30828 w 12192000"/>
              <a:gd name="connsiteY68" fmla="*/ 370510 h 1128179"/>
              <a:gd name="connsiteX69" fmla="*/ 3948478 w 12192000"/>
              <a:gd name="connsiteY69" fmla="*/ 401303 h 1128179"/>
              <a:gd name="connsiteX70" fmla="*/ 4006369 w 12192000"/>
              <a:gd name="connsiteY70" fmla="*/ 379758 h 1128179"/>
              <a:gd name="connsiteX71" fmla="*/ 4093666 w 12192000"/>
              <a:gd name="connsiteY71" fmla="*/ 343437 h 1128179"/>
              <a:gd name="connsiteX72" fmla="*/ 4145241 w 12192000"/>
              <a:gd name="connsiteY72" fmla="*/ 331048 h 1128179"/>
              <a:gd name="connsiteX73" fmla="*/ 4284785 w 12192000"/>
              <a:gd name="connsiteY73" fmla="*/ 287911 h 1128179"/>
              <a:gd name="connsiteX74" fmla="*/ 4423539 w 12192000"/>
              <a:gd name="connsiteY74" fmla="*/ 237622 h 1128179"/>
              <a:gd name="connsiteX75" fmla="*/ 4535774 w 12192000"/>
              <a:gd name="connsiteY75" fmla="*/ 174767 h 1128179"/>
              <a:gd name="connsiteX76" fmla="*/ 4536053 w 12192000"/>
              <a:gd name="connsiteY76" fmla="*/ 174235 h 1128179"/>
              <a:gd name="connsiteX77" fmla="*/ 4547385 w 12192000"/>
              <a:gd name="connsiteY77" fmla="*/ 175275 h 1128179"/>
              <a:gd name="connsiteX78" fmla="*/ 4603054 w 12192000"/>
              <a:gd name="connsiteY78" fmla="*/ 187089 h 1128179"/>
              <a:gd name="connsiteX79" fmla="*/ 4674354 w 12192000"/>
              <a:gd name="connsiteY79" fmla="*/ 136635 h 1128179"/>
              <a:gd name="connsiteX80" fmla="*/ 4704259 w 12192000"/>
              <a:gd name="connsiteY80" fmla="*/ 127953 h 1128179"/>
              <a:gd name="connsiteX81" fmla="*/ 4720133 w 12192000"/>
              <a:gd name="connsiteY81" fmla="*/ 120475 h 1128179"/>
              <a:gd name="connsiteX82" fmla="*/ 4721058 w 12192000"/>
              <a:gd name="connsiteY82" fmla="*/ 118174 h 1128179"/>
              <a:gd name="connsiteX83" fmla="*/ 4774434 w 12192000"/>
              <a:gd name="connsiteY83" fmla="*/ 129767 h 1128179"/>
              <a:gd name="connsiteX84" fmla="*/ 4781376 w 12192000"/>
              <a:gd name="connsiteY84" fmla="*/ 127026 h 1128179"/>
              <a:gd name="connsiteX85" fmla="*/ 4816353 w 12192000"/>
              <a:gd name="connsiteY85" fmla="*/ 140061 h 1128179"/>
              <a:gd name="connsiteX86" fmla="*/ 4834325 w 12192000"/>
              <a:gd name="connsiteY86" fmla="*/ 143873 h 1128179"/>
              <a:gd name="connsiteX87" fmla="*/ 4839606 w 12192000"/>
              <a:gd name="connsiteY87" fmla="*/ 150977 h 1128179"/>
              <a:gd name="connsiteX88" fmla="*/ 4866030 w 12192000"/>
              <a:gd name="connsiteY88" fmla="*/ 153545 h 1128179"/>
              <a:gd name="connsiteX89" fmla="*/ 4868987 w 12192000"/>
              <a:gd name="connsiteY89" fmla="*/ 151567 h 1128179"/>
              <a:gd name="connsiteX90" fmla="*/ 4891068 w 12192000"/>
              <a:gd name="connsiteY90" fmla="*/ 162141 h 1128179"/>
              <a:gd name="connsiteX91" fmla="*/ 4909920 w 12192000"/>
              <a:gd name="connsiteY91" fmla="*/ 181223 h 1128179"/>
              <a:gd name="connsiteX92" fmla="*/ 5133538 w 12192000"/>
              <a:gd name="connsiteY92" fmla="*/ 171046 h 1128179"/>
              <a:gd name="connsiteX93" fmla="*/ 5467747 w 12192000"/>
              <a:gd name="connsiteY93" fmla="*/ 211498 h 1128179"/>
              <a:gd name="connsiteX94" fmla="*/ 5792606 w 12192000"/>
              <a:gd name="connsiteY94" fmla="*/ 221512 h 1128179"/>
              <a:gd name="connsiteX95" fmla="*/ 5869247 w 12192000"/>
              <a:gd name="connsiteY95" fmla="*/ 207069 h 1128179"/>
              <a:gd name="connsiteX96" fmla="*/ 5938156 w 12192000"/>
              <a:gd name="connsiteY96" fmla="*/ 236733 h 1128179"/>
              <a:gd name="connsiteX97" fmla="*/ 5965800 w 12192000"/>
              <a:gd name="connsiteY97" fmla="*/ 221624 h 1128179"/>
              <a:gd name="connsiteX98" fmla="*/ 5970550 w 12192000"/>
              <a:gd name="connsiteY98" fmla="*/ 218554 h 1128179"/>
              <a:gd name="connsiteX99" fmla="*/ 5989910 w 12192000"/>
              <a:gd name="connsiteY99" fmla="*/ 216383 h 1128179"/>
              <a:gd name="connsiteX100" fmla="*/ 5994937 w 12192000"/>
              <a:gd name="connsiteY100" fmla="*/ 203125 h 1128179"/>
              <a:gd name="connsiteX101" fmla="*/ 6023765 w 12192000"/>
              <a:gd name="connsiteY101" fmla="*/ 190797 h 1128179"/>
              <a:gd name="connsiteX102" fmla="*/ 6059520 w 12192000"/>
              <a:gd name="connsiteY102" fmla="*/ 190331 h 1128179"/>
              <a:gd name="connsiteX103" fmla="*/ 6229716 w 12192000"/>
              <a:gd name="connsiteY103" fmla="*/ 202251 h 1128179"/>
              <a:gd name="connsiteX104" fmla="*/ 6331381 w 12192000"/>
              <a:gd name="connsiteY104" fmla="*/ 201324 h 1128179"/>
              <a:gd name="connsiteX105" fmla="*/ 6369749 w 12192000"/>
              <a:gd name="connsiteY105" fmla="*/ 188311 h 1128179"/>
              <a:gd name="connsiteX106" fmla="*/ 6423498 w 12192000"/>
              <a:gd name="connsiteY106" fmla="*/ 178651 h 1128179"/>
              <a:gd name="connsiteX107" fmla="*/ 6518161 w 12192000"/>
              <a:gd name="connsiteY107" fmla="*/ 151803 h 1128179"/>
              <a:gd name="connsiteX108" fmla="*/ 6645685 w 12192000"/>
              <a:gd name="connsiteY108" fmla="*/ 132773 h 1128179"/>
              <a:gd name="connsiteX109" fmla="*/ 6739636 w 12192000"/>
              <a:gd name="connsiteY109" fmla="*/ 172969 h 1128179"/>
              <a:gd name="connsiteX110" fmla="*/ 6747672 w 12192000"/>
              <a:gd name="connsiteY110" fmla="*/ 163353 h 1128179"/>
              <a:gd name="connsiteX111" fmla="*/ 6811991 w 12192000"/>
              <a:gd name="connsiteY111" fmla="*/ 164731 h 1128179"/>
              <a:gd name="connsiteX112" fmla="*/ 7038226 w 12192000"/>
              <a:gd name="connsiteY112" fmla="*/ 234745 h 1128179"/>
              <a:gd name="connsiteX113" fmla="*/ 7163894 w 12192000"/>
              <a:gd name="connsiteY113" fmla="*/ 235638 h 1128179"/>
              <a:gd name="connsiteX114" fmla="*/ 7208349 w 12192000"/>
              <a:gd name="connsiteY114" fmla="*/ 225443 h 1128179"/>
              <a:gd name="connsiteX115" fmla="*/ 7282840 w 12192000"/>
              <a:gd name="connsiteY115" fmla="*/ 209016 h 1128179"/>
              <a:gd name="connsiteX116" fmla="*/ 7338153 w 12192000"/>
              <a:gd name="connsiteY116" fmla="*/ 170853 h 1128179"/>
              <a:gd name="connsiteX117" fmla="*/ 7400583 w 12192000"/>
              <a:gd name="connsiteY117" fmla="*/ 167375 h 1128179"/>
              <a:gd name="connsiteX118" fmla="*/ 7415556 w 12192000"/>
              <a:gd name="connsiteY118" fmla="*/ 200044 h 1128179"/>
              <a:gd name="connsiteX119" fmla="*/ 7482186 w 12192000"/>
              <a:gd name="connsiteY119" fmla="*/ 185458 h 1128179"/>
              <a:gd name="connsiteX120" fmla="*/ 7583207 w 12192000"/>
              <a:gd name="connsiteY120" fmla="*/ 159660 h 1128179"/>
              <a:gd name="connsiteX121" fmla="*/ 7641594 w 12192000"/>
              <a:gd name="connsiteY121" fmla="*/ 153426 h 1128179"/>
              <a:gd name="connsiteX122" fmla="*/ 7800943 w 12192000"/>
              <a:gd name="connsiteY122" fmla="*/ 127008 h 1128179"/>
              <a:gd name="connsiteX123" fmla="*/ 7960450 w 12192000"/>
              <a:gd name="connsiteY123" fmla="*/ 93391 h 1128179"/>
              <a:gd name="connsiteX124" fmla="*/ 8054361 w 12192000"/>
              <a:gd name="connsiteY124" fmla="*/ 33083 h 1128179"/>
              <a:gd name="connsiteX125" fmla="*/ 8185539 w 12192000"/>
              <a:gd name="connsiteY125" fmla="*/ 9813 h 1128179"/>
              <a:gd name="connsiteX126" fmla="*/ 8207409 w 12192000"/>
              <a:gd name="connsiteY126" fmla="*/ 0 h 1128179"/>
              <a:gd name="connsiteX127" fmla="*/ 8238081 w 12192000"/>
              <a:gd name="connsiteY127" fmla="*/ 5133 h 1128179"/>
              <a:gd name="connsiteX128" fmla="*/ 8361058 w 12192000"/>
              <a:gd name="connsiteY128" fmla="*/ 27576 h 1128179"/>
              <a:gd name="connsiteX129" fmla="*/ 8458208 w 12192000"/>
              <a:gd name="connsiteY129" fmla="*/ 61981 h 1128179"/>
              <a:gd name="connsiteX130" fmla="*/ 8577671 w 12192000"/>
              <a:gd name="connsiteY130" fmla="*/ 34629 h 1128179"/>
              <a:gd name="connsiteX131" fmla="*/ 8651048 w 12192000"/>
              <a:gd name="connsiteY131" fmla="*/ 41418 h 1128179"/>
              <a:gd name="connsiteX132" fmla="*/ 8772056 w 12192000"/>
              <a:gd name="connsiteY132" fmla="*/ 88351 h 1128179"/>
              <a:gd name="connsiteX133" fmla="*/ 8929686 w 12192000"/>
              <a:gd name="connsiteY133" fmla="*/ 70976 h 1128179"/>
              <a:gd name="connsiteX134" fmla="*/ 8966892 w 12192000"/>
              <a:gd name="connsiteY13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249134 w 12192000"/>
              <a:gd name="connsiteY59" fmla="*/ 416492 h 1128179"/>
              <a:gd name="connsiteX60" fmla="*/ 3338608 w 12192000"/>
              <a:gd name="connsiteY60" fmla="*/ 446350 h 1128179"/>
              <a:gd name="connsiteX61" fmla="*/ 3344574 w 12192000"/>
              <a:gd name="connsiteY61" fmla="*/ 435962 h 1128179"/>
              <a:gd name="connsiteX62" fmla="*/ 3402455 w 12192000"/>
              <a:gd name="connsiteY62" fmla="*/ 430487 h 1128179"/>
              <a:gd name="connsiteX63" fmla="*/ 3614450 w 12192000"/>
              <a:gd name="connsiteY63" fmla="*/ 475834 h 1128179"/>
              <a:gd name="connsiteX64" fmla="*/ 3727304 w 12192000"/>
              <a:gd name="connsiteY64" fmla="*/ 463354 h 1128179"/>
              <a:gd name="connsiteX65" fmla="*/ 3765869 w 12192000"/>
              <a:gd name="connsiteY65" fmla="*/ 448520 h 1128179"/>
              <a:gd name="connsiteX66" fmla="*/ 3830576 w 12192000"/>
              <a:gd name="connsiteY66" fmla="*/ 424312 h 1128179"/>
              <a:gd name="connsiteX67" fmla="*/ 3875271 w 12192000"/>
              <a:gd name="connsiteY67" fmla="*/ 380597 h 1128179"/>
              <a:gd name="connsiteX68" fmla="*/ 3948478 w 12192000"/>
              <a:gd name="connsiteY68" fmla="*/ 401303 h 1128179"/>
              <a:gd name="connsiteX69" fmla="*/ 4006369 w 12192000"/>
              <a:gd name="connsiteY69" fmla="*/ 379758 h 1128179"/>
              <a:gd name="connsiteX70" fmla="*/ 4093666 w 12192000"/>
              <a:gd name="connsiteY70" fmla="*/ 343437 h 1128179"/>
              <a:gd name="connsiteX71" fmla="*/ 4145241 w 12192000"/>
              <a:gd name="connsiteY71" fmla="*/ 331048 h 1128179"/>
              <a:gd name="connsiteX72" fmla="*/ 4284785 w 12192000"/>
              <a:gd name="connsiteY72" fmla="*/ 287911 h 1128179"/>
              <a:gd name="connsiteX73" fmla="*/ 4423539 w 12192000"/>
              <a:gd name="connsiteY73" fmla="*/ 237622 h 1128179"/>
              <a:gd name="connsiteX74" fmla="*/ 4535774 w 12192000"/>
              <a:gd name="connsiteY74" fmla="*/ 174767 h 1128179"/>
              <a:gd name="connsiteX75" fmla="*/ 4536053 w 12192000"/>
              <a:gd name="connsiteY75" fmla="*/ 174235 h 1128179"/>
              <a:gd name="connsiteX76" fmla="*/ 4547385 w 12192000"/>
              <a:gd name="connsiteY76" fmla="*/ 175275 h 1128179"/>
              <a:gd name="connsiteX77" fmla="*/ 4603054 w 12192000"/>
              <a:gd name="connsiteY77" fmla="*/ 187089 h 1128179"/>
              <a:gd name="connsiteX78" fmla="*/ 4674354 w 12192000"/>
              <a:gd name="connsiteY78" fmla="*/ 136635 h 1128179"/>
              <a:gd name="connsiteX79" fmla="*/ 4704259 w 12192000"/>
              <a:gd name="connsiteY79" fmla="*/ 127953 h 1128179"/>
              <a:gd name="connsiteX80" fmla="*/ 4720133 w 12192000"/>
              <a:gd name="connsiteY80" fmla="*/ 120475 h 1128179"/>
              <a:gd name="connsiteX81" fmla="*/ 4721058 w 12192000"/>
              <a:gd name="connsiteY81" fmla="*/ 118174 h 1128179"/>
              <a:gd name="connsiteX82" fmla="*/ 4774434 w 12192000"/>
              <a:gd name="connsiteY82" fmla="*/ 129767 h 1128179"/>
              <a:gd name="connsiteX83" fmla="*/ 4781376 w 12192000"/>
              <a:gd name="connsiteY83" fmla="*/ 127026 h 1128179"/>
              <a:gd name="connsiteX84" fmla="*/ 4816353 w 12192000"/>
              <a:gd name="connsiteY84" fmla="*/ 140061 h 1128179"/>
              <a:gd name="connsiteX85" fmla="*/ 4834325 w 12192000"/>
              <a:gd name="connsiteY85" fmla="*/ 143873 h 1128179"/>
              <a:gd name="connsiteX86" fmla="*/ 4839606 w 12192000"/>
              <a:gd name="connsiteY86" fmla="*/ 150977 h 1128179"/>
              <a:gd name="connsiteX87" fmla="*/ 4866030 w 12192000"/>
              <a:gd name="connsiteY87" fmla="*/ 153545 h 1128179"/>
              <a:gd name="connsiteX88" fmla="*/ 4868987 w 12192000"/>
              <a:gd name="connsiteY88" fmla="*/ 151567 h 1128179"/>
              <a:gd name="connsiteX89" fmla="*/ 4891068 w 12192000"/>
              <a:gd name="connsiteY89" fmla="*/ 162141 h 1128179"/>
              <a:gd name="connsiteX90" fmla="*/ 4909920 w 12192000"/>
              <a:gd name="connsiteY90" fmla="*/ 181223 h 1128179"/>
              <a:gd name="connsiteX91" fmla="*/ 5133538 w 12192000"/>
              <a:gd name="connsiteY91" fmla="*/ 171046 h 1128179"/>
              <a:gd name="connsiteX92" fmla="*/ 5467747 w 12192000"/>
              <a:gd name="connsiteY92" fmla="*/ 211498 h 1128179"/>
              <a:gd name="connsiteX93" fmla="*/ 5792606 w 12192000"/>
              <a:gd name="connsiteY93" fmla="*/ 221512 h 1128179"/>
              <a:gd name="connsiteX94" fmla="*/ 5869247 w 12192000"/>
              <a:gd name="connsiteY94" fmla="*/ 207069 h 1128179"/>
              <a:gd name="connsiteX95" fmla="*/ 5938156 w 12192000"/>
              <a:gd name="connsiteY95" fmla="*/ 236733 h 1128179"/>
              <a:gd name="connsiteX96" fmla="*/ 5965800 w 12192000"/>
              <a:gd name="connsiteY96" fmla="*/ 221624 h 1128179"/>
              <a:gd name="connsiteX97" fmla="*/ 5970550 w 12192000"/>
              <a:gd name="connsiteY97" fmla="*/ 218554 h 1128179"/>
              <a:gd name="connsiteX98" fmla="*/ 5989910 w 12192000"/>
              <a:gd name="connsiteY98" fmla="*/ 216383 h 1128179"/>
              <a:gd name="connsiteX99" fmla="*/ 5994937 w 12192000"/>
              <a:gd name="connsiteY99" fmla="*/ 203125 h 1128179"/>
              <a:gd name="connsiteX100" fmla="*/ 6023765 w 12192000"/>
              <a:gd name="connsiteY100" fmla="*/ 190797 h 1128179"/>
              <a:gd name="connsiteX101" fmla="*/ 6059520 w 12192000"/>
              <a:gd name="connsiteY101" fmla="*/ 190331 h 1128179"/>
              <a:gd name="connsiteX102" fmla="*/ 6229716 w 12192000"/>
              <a:gd name="connsiteY102" fmla="*/ 202251 h 1128179"/>
              <a:gd name="connsiteX103" fmla="*/ 6331381 w 12192000"/>
              <a:gd name="connsiteY103" fmla="*/ 201324 h 1128179"/>
              <a:gd name="connsiteX104" fmla="*/ 6369749 w 12192000"/>
              <a:gd name="connsiteY104" fmla="*/ 188311 h 1128179"/>
              <a:gd name="connsiteX105" fmla="*/ 6423498 w 12192000"/>
              <a:gd name="connsiteY105" fmla="*/ 178651 h 1128179"/>
              <a:gd name="connsiteX106" fmla="*/ 6518161 w 12192000"/>
              <a:gd name="connsiteY106" fmla="*/ 151803 h 1128179"/>
              <a:gd name="connsiteX107" fmla="*/ 6645685 w 12192000"/>
              <a:gd name="connsiteY107" fmla="*/ 132773 h 1128179"/>
              <a:gd name="connsiteX108" fmla="*/ 6739636 w 12192000"/>
              <a:gd name="connsiteY108" fmla="*/ 172969 h 1128179"/>
              <a:gd name="connsiteX109" fmla="*/ 6747672 w 12192000"/>
              <a:gd name="connsiteY109" fmla="*/ 163353 h 1128179"/>
              <a:gd name="connsiteX110" fmla="*/ 6811991 w 12192000"/>
              <a:gd name="connsiteY110" fmla="*/ 164731 h 1128179"/>
              <a:gd name="connsiteX111" fmla="*/ 7038226 w 12192000"/>
              <a:gd name="connsiteY111" fmla="*/ 234745 h 1128179"/>
              <a:gd name="connsiteX112" fmla="*/ 7163894 w 12192000"/>
              <a:gd name="connsiteY112" fmla="*/ 235638 h 1128179"/>
              <a:gd name="connsiteX113" fmla="*/ 7208349 w 12192000"/>
              <a:gd name="connsiteY113" fmla="*/ 225443 h 1128179"/>
              <a:gd name="connsiteX114" fmla="*/ 7282840 w 12192000"/>
              <a:gd name="connsiteY114" fmla="*/ 209016 h 1128179"/>
              <a:gd name="connsiteX115" fmla="*/ 7338153 w 12192000"/>
              <a:gd name="connsiteY115" fmla="*/ 170853 h 1128179"/>
              <a:gd name="connsiteX116" fmla="*/ 7400583 w 12192000"/>
              <a:gd name="connsiteY116" fmla="*/ 167375 h 1128179"/>
              <a:gd name="connsiteX117" fmla="*/ 7415556 w 12192000"/>
              <a:gd name="connsiteY117" fmla="*/ 200044 h 1128179"/>
              <a:gd name="connsiteX118" fmla="*/ 7482186 w 12192000"/>
              <a:gd name="connsiteY118" fmla="*/ 185458 h 1128179"/>
              <a:gd name="connsiteX119" fmla="*/ 7583207 w 12192000"/>
              <a:gd name="connsiteY119" fmla="*/ 159660 h 1128179"/>
              <a:gd name="connsiteX120" fmla="*/ 7641594 w 12192000"/>
              <a:gd name="connsiteY120" fmla="*/ 153426 h 1128179"/>
              <a:gd name="connsiteX121" fmla="*/ 7800943 w 12192000"/>
              <a:gd name="connsiteY121" fmla="*/ 127008 h 1128179"/>
              <a:gd name="connsiteX122" fmla="*/ 7960450 w 12192000"/>
              <a:gd name="connsiteY122" fmla="*/ 93391 h 1128179"/>
              <a:gd name="connsiteX123" fmla="*/ 8054361 w 12192000"/>
              <a:gd name="connsiteY123" fmla="*/ 33083 h 1128179"/>
              <a:gd name="connsiteX124" fmla="*/ 8185539 w 12192000"/>
              <a:gd name="connsiteY124" fmla="*/ 9813 h 1128179"/>
              <a:gd name="connsiteX125" fmla="*/ 8207409 w 12192000"/>
              <a:gd name="connsiteY125" fmla="*/ 0 h 1128179"/>
              <a:gd name="connsiteX126" fmla="*/ 8238081 w 12192000"/>
              <a:gd name="connsiteY126" fmla="*/ 5133 h 1128179"/>
              <a:gd name="connsiteX127" fmla="*/ 8361058 w 12192000"/>
              <a:gd name="connsiteY127" fmla="*/ 27576 h 1128179"/>
              <a:gd name="connsiteX128" fmla="*/ 8458208 w 12192000"/>
              <a:gd name="connsiteY128" fmla="*/ 61981 h 1128179"/>
              <a:gd name="connsiteX129" fmla="*/ 8577671 w 12192000"/>
              <a:gd name="connsiteY129" fmla="*/ 34629 h 1128179"/>
              <a:gd name="connsiteX130" fmla="*/ 8651048 w 12192000"/>
              <a:gd name="connsiteY130" fmla="*/ 41418 h 1128179"/>
              <a:gd name="connsiteX131" fmla="*/ 8772056 w 12192000"/>
              <a:gd name="connsiteY131" fmla="*/ 88351 h 1128179"/>
              <a:gd name="connsiteX132" fmla="*/ 8929686 w 12192000"/>
              <a:gd name="connsiteY132" fmla="*/ 70976 h 1128179"/>
              <a:gd name="connsiteX133" fmla="*/ 8966892 w 12192000"/>
              <a:gd name="connsiteY133"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506837 w 12192000"/>
              <a:gd name="connsiteY44" fmla="*/ 618193 h 1128179"/>
              <a:gd name="connsiteX45" fmla="*/ 1698214 w 12192000"/>
              <a:gd name="connsiteY45" fmla="*/ 649129 h 1128179"/>
              <a:gd name="connsiteX46" fmla="*/ 1897512 w 12192000"/>
              <a:gd name="connsiteY46" fmla="*/ 615258 h 1128179"/>
              <a:gd name="connsiteX47" fmla="*/ 2083724 w 12192000"/>
              <a:gd name="connsiteY47" fmla="*/ 673831 h 1128179"/>
              <a:gd name="connsiteX48" fmla="*/ 2191530 w 12192000"/>
              <a:gd name="connsiteY48" fmla="*/ 653189 h 1128179"/>
              <a:gd name="connsiteX49" fmla="*/ 2244255 w 12192000"/>
              <a:gd name="connsiteY49" fmla="*/ 602909 h 1128179"/>
              <a:gd name="connsiteX50" fmla="*/ 2495283 w 12192000"/>
              <a:gd name="connsiteY50" fmla="*/ 595193 h 1128179"/>
              <a:gd name="connsiteX51" fmla="*/ 2562174 w 12192000"/>
              <a:gd name="connsiteY51" fmla="*/ 572725 h 1128179"/>
              <a:gd name="connsiteX52" fmla="*/ 2627821 w 12192000"/>
              <a:gd name="connsiteY52" fmla="*/ 594803 h 1128179"/>
              <a:gd name="connsiteX53" fmla="*/ 2730710 w 12192000"/>
              <a:gd name="connsiteY53" fmla="*/ 535894 h 1128179"/>
              <a:gd name="connsiteX54" fmla="*/ 2884932 w 12192000"/>
              <a:gd name="connsiteY54" fmla="*/ 529610 h 1128179"/>
              <a:gd name="connsiteX55" fmla="*/ 2976019 w 12192000"/>
              <a:gd name="connsiteY55" fmla="*/ 517878 h 1128179"/>
              <a:gd name="connsiteX56" fmla="*/ 3008759 w 12192000"/>
              <a:gd name="connsiteY56" fmla="*/ 500898 h 1128179"/>
              <a:gd name="connsiteX57" fmla="*/ 3055731 w 12192000"/>
              <a:gd name="connsiteY57" fmla="*/ 485604 h 1128179"/>
              <a:gd name="connsiteX58" fmla="*/ 3137188 w 12192000"/>
              <a:gd name="connsiteY58" fmla="*/ 448921 h 1128179"/>
              <a:gd name="connsiteX59" fmla="*/ 3338608 w 12192000"/>
              <a:gd name="connsiteY59" fmla="*/ 446350 h 1128179"/>
              <a:gd name="connsiteX60" fmla="*/ 3344574 w 12192000"/>
              <a:gd name="connsiteY60" fmla="*/ 435962 h 1128179"/>
              <a:gd name="connsiteX61" fmla="*/ 3402455 w 12192000"/>
              <a:gd name="connsiteY61" fmla="*/ 430487 h 1128179"/>
              <a:gd name="connsiteX62" fmla="*/ 3614450 w 12192000"/>
              <a:gd name="connsiteY62" fmla="*/ 475834 h 1128179"/>
              <a:gd name="connsiteX63" fmla="*/ 3727304 w 12192000"/>
              <a:gd name="connsiteY63" fmla="*/ 463354 h 1128179"/>
              <a:gd name="connsiteX64" fmla="*/ 3765869 w 12192000"/>
              <a:gd name="connsiteY64" fmla="*/ 448520 h 1128179"/>
              <a:gd name="connsiteX65" fmla="*/ 3830576 w 12192000"/>
              <a:gd name="connsiteY65" fmla="*/ 424312 h 1128179"/>
              <a:gd name="connsiteX66" fmla="*/ 3875271 w 12192000"/>
              <a:gd name="connsiteY66" fmla="*/ 380597 h 1128179"/>
              <a:gd name="connsiteX67" fmla="*/ 3948478 w 12192000"/>
              <a:gd name="connsiteY67" fmla="*/ 401303 h 1128179"/>
              <a:gd name="connsiteX68" fmla="*/ 4006369 w 12192000"/>
              <a:gd name="connsiteY68" fmla="*/ 379758 h 1128179"/>
              <a:gd name="connsiteX69" fmla="*/ 4093666 w 12192000"/>
              <a:gd name="connsiteY69" fmla="*/ 343437 h 1128179"/>
              <a:gd name="connsiteX70" fmla="*/ 4145241 w 12192000"/>
              <a:gd name="connsiteY70" fmla="*/ 331048 h 1128179"/>
              <a:gd name="connsiteX71" fmla="*/ 4284785 w 12192000"/>
              <a:gd name="connsiteY71" fmla="*/ 287911 h 1128179"/>
              <a:gd name="connsiteX72" fmla="*/ 4423539 w 12192000"/>
              <a:gd name="connsiteY72" fmla="*/ 237622 h 1128179"/>
              <a:gd name="connsiteX73" fmla="*/ 4535774 w 12192000"/>
              <a:gd name="connsiteY73" fmla="*/ 174767 h 1128179"/>
              <a:gd name="connsiteX74" fmla="*/ 4536053 w 12192000"/>
              <a:gd name="connsiteY74" fmla="*/ 174235 h 1128179"/>
              <a:gd name="connsiteX75" fmla="*/ 4547385 w 12192000"/>
              <a:gd name="connsiteY75" fmla="*/ 175275 h 1128179"/>
              <a:gd name="connsiteX76" fmla="*/ 4603054 w 12192000"/>
              <a:gd name="connsiteY76" fmla="*/ 187089 h 1128179"/>
              <a:gd name="connsiteX77" fmla="*/ 4674354 w 12192000"/>
              <a:gd name="connsiteY77" fmla="*/ 136635 h 1128179"/>
              <a:gd name="connsiteX78" fmla="*/ 4704259 w 12192000"/>
              <a:gd name="connsiteY78" fmla="*/ 127953 h 1128179"/>
              <a:gd name="connsiteX79" fmla="*/ 4720133 w 12192000"/>
              <a:gd name="connsiteY79" fmla="*/ 120475 h 1128179"/>
              <a:gd name="connsiteX80" fmla="*/ 4721058 w 12192000"/>
              <a:gd name="connsiteY80" fmla="*/ 118174 h 1128179"/>
              <a:gd name="connsiteX81" fmla="*/ 4774434 w 12192000"/>
              <a:gd name="connsiteY81" fmla="*/ 129767 h 1128179"/>
              <a:gd name="connsiteX82" fmla="*/ 4781376 w 12192000"/>
              <a:gd name="connsiteY82" fmla="*/ 127026 h 1128179"/>
              <a:gd name="connsiteX83" fmla="*/ 4816353 w 12192000"/>
              <a:gd name="connsiteY83" fmla="*/ 140061 h 1128179"/>
              <a:gd name="connsiteX84" fmla="*/ 4834325 w 12192000"/>
              <a:gd name="connsiteY84" fmla="*/ 143873 h 1128179"/>
              <a:gd name="connsiteX85" fmla="*/ 4839606 w 12192000"/>
              <a:gd name="connsiteY85" fmla="*/ 150977 h 1128179"/>
              <a:gd name="connsiteX86" fmla="*/ 4866030 w 12192000"/>
              <a:gd name="connsiteY86" fmla="*/ 153545 h 1128179"/>
              <a:gd name="connsiteX87" fmla="*/ 4868987 w 12192000"/>
              <a:gd name="connsiteY87" fmla="*/ 151567 h 1128179"/>
              <a:gd name="connsiteX88" fmla="*/ 4891068 w 12192000"/>
              <a:gd name="connsiteY88" fmla="*/ 162141 h 1128179"/>
              <a:gd name="connsiteX89" fmla="*/ 4909920 w 12192000"/>
              <a:gd name="connsiteY89" fmla="*/ 181223 h 1128179"/>
              <a:gd name="connsiteX90" fmla="*/ 5133538 w 12192000"/>
              <a:gd name="connsiteY90" fmla="*/ 171046 h 1128179"/>
              <a:gd name="connsiteX91" fmla="*/ 5467747 w 12192000"/>
              <a:gd name="connsiteY91" fmla="*/ 211498 h 1128179"/>
              <a:gd name="connsiteX92" fmla="*/ 5792606 w 12192000"/>
              <a:gd name="connsiteY92" fmla="*/ 221512 h 1128179"/>
              <a:gd name="connsiteX93" fmla="*/ 5869247 w 12192000"/>
              <a:gd name="connsiteY93" fmla="*/ 207069 h 1128179"/>
              <a:gd name="connsiteX94" fmla="*/ 5938156 w 12192000"/>
              <a:gd name="connsiteY94" fmla="*/ 236733 h 1128179"/>
              <a:gd name="connsiteX95" fmla="*/ 5965800 w 12192000"/>
              <a:gd name="connsiteY95" fmla="*/ 221624 h 1128179"/>
              <a:gd name="connsiteX96" fmla="*/ 5970550 w 12192000"/>
              <a:gd name="connsiteY96" fmla="*/ 218554 h 1128179"/>
              <a:gd name="connsiteX97" fmla="*/ 5989910 w 12192000"/>
              <a:gd name="connsiteY97" fmla="*/ 216383 h 1128179"/>
              <a:gd name="connsiteX98" fmla="*/ 5994937 w 12192000"/>
              <a:gd name="connsiteY98" fmla="*/ 203125 h 1128179"/>
              <a:gd name="connsiteX99" fmla="*/ 6023765 w 12192000"/>
              <a:gd name="connsiteY99" fmla="*/ 190797 h 1128179"/>
              <a:gd name="connsiteX100" fmla="*/ 6059520 w 12192000"/>
              <a:gd name="connsiteY100" fmla="*/ 190331 h 1128179"/>
              <a:gd name="connsiteX101" fmla="*/ 6229716 w 12192000"/>
              <a:gd name="connsiteY101" fmla="*/ 202251 h 1128179"/>
              <a:gd name="connsiteX102" fmla="*/ 6331381 w 12192000"/>
              <a:gd name="connsiteY102" fmla="*/ 201324 h 1128179"/>
              <a:gd name="connsiteX103" fmla="*/ 6369749 w 12192000"/>
              <a:gd name="connsiteY103" fmla="*/ 188311 h 1128179"/>
              <a:gd name="connsiteX104" fmla="*/ 6423498 w 12192000"/>
              <a:gd name="connsiteY104" fmla="*/ 178651 h 1128179"/>
              <a:gd name="connsiteX105" fmla="*/ 6518161 w 12192000"/>
              <a:gd name="connsiteY105" fmla="*/ 151803 h 1128179"/>
              <a:gd name="connsiteX106" fmla="*/ 6645685 w 12192000"/>
              <a:gd name="connsiteY106" fmla="*/ 132773 h 1128179"/>
              <a:gd name="connsiteX107" fmla="*/ 6739636 w 12192000"/>
              <a:gd name="connsiteY107" fmla="*/ 172969 h 1128179"/>
              <a:gd name="connsiteX108" fmla="*/ 6747672 w 12192000"/>
              <a:gd name="connsiteY108" fmla="*/ 163353 h 1128179"/>
              <a:gd name="connsiteX109" fmla="*/ 6811991 w 12192000"/>
              <a:gd name="connsiteY109" fmla="*/ 164731 h 1128179"/>
              <a:gd name="connsiteX110" fmla="*/ 7038226 w 12192000"/>
              <a:gd name="connsiteY110" fmla="*/ 234745 h 1128179"/>
              <a:gd name="connsiteX111" fmla="*/ 7163894 w 12192000"/>
              <a:gd name="connsiteY111" fmla="*/ 235638 h 1128179"/>
              <a:gd name="connsiteX112" fmla="*/ 7208349 w 12192000"/>
              <a:gd name="connsiteY112" fmla="*/ 225443 h 1128179"/>
              <a:gd name="connsiteX113" fmla="*/ 7282840 w 12192000"/>
              <a:gd name="connsiteY113" fmla="*/ 209016 h 1128179"/>
              <a:gd name="connsiteX114" fmla="*/ 7338153 w 12192000"/>
              <a:gd name="connsiteY114" fmla="*/ 170853 h 1128179"/>
              <a:gd name="connsiteX115" fmla="*/ 7400583 w 12192000"/>
              <a:gd name="connsiteY115" fmla="*/ 167375 h 1128179"/>
              <a:gd name="connsiteX116" fmla="*/ 7415556 w 12192000"/>
              <a:gd name="connsiteY116" fmla="*/ 200044 h 1128179"/>
              <a:gd name="connsiteX117" fmla="*/ 7482186 w 12192000"/>
              <a:gd name="connsiteY117" fmla="*/ 185458 h 1128179"/>
              <a:gd name="connsiteX118" fmla="*/ 7583207 w 12192000"/>
              <a:gd name="connsiteY118" fmla="*/ 159660 h 1128179"/>
              <a:gd name="connsiteX119" fmla="*/ 7641594 w 12192000"/>
              <a:gd name="connsiteY119" fmla="*/ 153426 h 1128179"/>
              <a:gd name="connsiteX120" fmla="*/ 7800943 w 12192000"/>
              <a:gd name="connsiteY120" fmla="*/ 127008 h 1128179"/>
              <a:gd name="connsiteX121" fmla="*/ 7960450 w 12192000"/>
              <a:gd name="connsiteY121" fmla="*/ 93391 h 1128179"/>
              <a:gd name="connsiteX122" fmla="*/ 8054361 w 12192000"/>
              <a:gd name="connsiteY122" fmla="*/ 33083 h 1128179"/>
              <a:gd name="connsiteX123" fmla="*/ 8185539 w 12192000"/>
              <a:gd name="connsiteY123" fmla="*/ 9813 h 1128179"/>
              <a:gd name="connsiteX124" fmla="*/ 8207409 w 12192000"/>
              <a:gd name="connsiteY124" fmla="*/ 0 h 1128179"/>
              <a:gd name="connsiteX125" fmla="*/ 8238081 w 12192000"/>
              <a:gd name="connsiteY125" fmla="*/ 5133 h 1128179"/>
              <a:gd name="connsiteX126" fmla="*/ 8361058 w 12192000"/>
              <a:gd name="connsiteY126" fmla="*/ 27576 h 1128179"/>
              <a:gd name="connsiteX127" fmla="*/ 8458208 w 12192000"/>
              <a:gd name="connsiteY127" fmla="*/ 61981 h 1128179"/>
              <a:gd name="connsiteX128" fmla="*/ 8577671 w 12192000"/>
              <a:gd name="connsiteY128" fmla="*/ 34629 h 1128179"/>
              <a:gd name="connsiteX129" fmla="*/ 8651048 w 12192000"/>
              <a:gd name="connsiteY129" fmla="*/ 41418 h 1128179"/>
              <a:gd name="connsiteX130" fmla="*/ 8772056 w 12192000"/>
              <a:gd name="connsiteY130" fmla="*/ 88351 h 1128179"/>
              <a:gd name="connsiteX131" fmla="*/ 8929686 w 12192000"/>
              <a:gd name="connsiteY131" fmla="*/ 70976 h 1128179"/>
              <a:gd name="connsiteX132" fmla="*/ 8966892 w 12192000"/>
              <a:gd name="connsiteY13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43787 w 12192000"/>
              <a:gd name="connsiteY31" fmla="*/ 943812 h 1128179"/>
              <a:gd name="connsiteX32" fmla="*/ 254004 w 12192000"/>
              <a:gd name="connsiteY32" fmla="*/ 918640 h 1128179"/>
              <a:gd name="connsiteX33" fmla="*/ 336238 w 12192000"/>
              <a:gd name="connsiteY33" fmla="*/ 969390 h 1128179"/>
              <a:gd name="connsiteX34" fmla="*/ 564333 w 12192000"/>
              <a:gd name="connsiteY34" fmla="*/ 905785 h 1128179"/>
              <a:gd name="connsiteX35" fmla="*/ 863669 w 12192000"/>
              <a:gd name="connsiteY35" fmla="*/ 750988 h 1128179"/>
              <a:gd name="connsiteX36" fmla="*/ 991881 w 12192000"/>
              <a:gd name="connsiteY36" fmla="*/ 768827 h 1128179"/>
              <a:gd name="connsiteX37" fmla="*/ 1044355 w 12192000"/>
              <a:gd name="connsiteY37" fmla="*/ 807183 h 1128179"/>
              <a:gd name="connsiteX38" fmla="*/ 1063705 w 12192000"/>
              <a:gd name="connsiteY38" fmla="*/ 809009 h 1128179"/>
              <a:gd name="connsiteX39" fmla="*/ 1102332 w 12192000"/>
              <a:gd name="connsiteY39" fmla="*/ 768355 h 1128179"/>
              <a:gd name="connsiteX40" fmla="*/ 1154923 w 12192000"/>
              <a:gd name="connsiteY40" fmla="*/ 767172 h 1128179"/>
              <a:gd name="connsiteX41" fmla="*/ 1216594 w 12192000"/>
              <a:gd name="connsiteY41" fmla="*/ 711296 h 1128179"/>
              <a:gd name="connsiteX42" fmla="*/ 1423680 w 12192000"/>
              <a:gd name="connsiteY42" fmla="*/ 687582 h 1128179"/>
              <a:gd name="connsiteX43" fmla="*/ 1481131 w 12192000"/>
              <a:gd name="connsiteY43" fmla="*/ 629980 h 1128179"/>
              <a:gd name="connsiteX44" fmla="*/ 1698214 w 12192000"/>
              <a:gd name="connsiteY44" fmla="*/ 649129 h 1128179"/>
              <a:gd name="connsiteX45" fmla="*/ 1897512 w 12192000"/>
              <a:gd name="connsiteY45" fmla="*/ 615258 h 1128179"/>
              <a:gd name="connsiteX46" fmla="*/ 2083724 w 12192000"/>
              <a:gd name="connsiteY46" fmla="*/ 673831 h 1128179"/>
              <a:gd name="connsiteX47" fmla="*/ 2191530 w 12192000"/>
              <a:gd name="connsiteY47" fmla="*/ 653189 h 1128179"/>
              <a:gd name="connsiteX48" fmla="*/ 2244255 w 12192000"/>
              <a:gd name="connsiteY48" fmla="*/ 602909 h 1128179"/>
              <a:gd name="connsiteX49" fmla="*/ 2495283 w 12192000"/>
              <a:gd name="connsiteY49" fmla="*/ 595193 h 1128179"/>
              <a:gd name="connsiteX50" fmla="*/ 2562174 w 12192000"/>
              <a:gd name="connsiteY50" fmla="*/ 572725 h 1128179"/>
              <a:gd name="connsiteX51" fmla="*/ 2627821 w 12192000"/>
              <a:gd name="connsiteY51" fmla="*/ 594803 h 1128179"/>
              <a:gd name="connsiteX52" fmla="*/ 2730710 w 12192000"/>
              <a:gd name="connsiteY52" fmla="*/ 535894 h 1128179"/>
              <a:gd name="connsiteX53" fmla="*/ 2884932 w 12192000"/>
              <a:gd name="connsiteY53" fmla="*/ 529610 h 1128179"/>
              <a:gd name="connsiteX54" fmla="*/ 2976019 w 12192000"/>
              <a:gd name="connsiteY54" fmla="*/ 517878 h 1128179"/>
              <a:gd name="connsiteX55" fmla="*/ 3008759 w 12192000"/>
              <a:gd name="connsiteY55" fmla="*/ 500898 h 1128179"/>
              <a:gd name="connsiteX56" fmla="*/ 3055731 w 12192000"/>
              <a:gd name="connsiteY56" fmla="*/ 485604 h 1128179"/>
              <a:gd name="connsiteX57" fmla="*/ 3137188 w 12192000"/>
              <a:gd name="connsiteY57" fmla="*/ 448921 h 1128179"/>
              <a:gd name="connsiteX58" fmla="*/ 3338608 w 12192000"/>
              <a:gd name="connsiteY58" fmla="*/ 446350 h 1128179"/>
              <a:gd name="connsiteX59" fmla="*/ 3344574 w 12192000"/>
              <a:gd name="connsiteY59" fmla="*/ 435962 h 1128179"/>
              <a:gd name="connsiteX60" fmla="*/ 3402455 w 12192000"/>
              <a:gd name="connsiteY60" fmla="*/ 430487 h 1128179"/>
              <a:gd name="connsiteX61" fmla="*/ 3614450 w 12192000"/>
              <a:gd name="connsiteY61" fmla="*/ 475834 h 1128179"/>
              <a:gd name="connsiteX62" fmla="*/ 3727304 w 12192000"/>
              <a:gd name="connsiteY62" fmla="*/ 463354 h 1128179"/>
              <a:gd name="connsiteX63" fmla="*/ 3765869 w 12192000"/>
              <a:gd name="connsiteY63" fmla="*/ 448520 h 1128179"/>
              <a:gd name="connsiteX64" fmla="*/ 3830576 w 12192000"/>
              <a:gd name="connsiteY64" fmla="*/ 424312 h 1128179"/>
              <a:gd name="connsiteX65" fmla="*/ 3875271 w 12192000"/>
              <a:gd name="connsiteY65" fmla="*/ 380597 h 1128179"/>
              <a:gd name="connsiteX66" fmla="*/ 3948478 w 12192000"/>
              <a:gd name="connsiteY66" fmla="*/ 401303 h 1128179"/>
              <a:gd name="connsiteX67" fmla="*/ 4006369 w 12192000"/>
              <a:gd name="connsiteY67" fmla="*/ 379758 h 1128179"/>
              <a:gd name="connsiteX68" fmla="*/ 4093666 w 12192000"/>
              <a:gd name="connsiteY68" fmla="*/ 343437 h 1128179"/>
              <a:gd name="connsiteX69" fmla="*/ 4145241 w 12192000"/>
              <a:gd name="connsiteY69" fmla="*/ 331048 h 1128179"/>
              <a:gd name="connsiteX70" fmla="*/ 4284785 w 12192000"/>
              <a:gd name="connsiteY70" fmla="*/ 287911 h 1128179"/>
              <a:gd name="connsiteX71" fmla="*/ 4423539 w 12192000"/>
              <a:gd name="connsiteY71" fmla="*/ 237622 h 1128179"/>
              <a:gd name="connsiteX72" fmla="*/ 4535774 w 12192000"/>
              <a:gd name="connsiteY72" fmla="*/ 174767 h 1128179"/>
              <a:gd name="connsiteX73" fmla="*/ 4536053 w 12192000"/>
              <a:gd name="connsiteY73" fmla="*/ 174235 h 1128179"/>
              <a:gd name="connsiteX74" fmla="*/ 4547385 w 12192000"/>
              <a:gd name="connsiteY74" fmla="*/ 175275 h 1128179"/>
              <a:gd name="connsiteX75" fmla="*/ 4603054 w 12192000"/>
              <a:gd name="connsiteY75" fmla="*/ 187089 h 1128179"/>
              <a:gd name="connsiteX76" fmla="*/ 4674354 w 12192000"/>
              <a:gd name="connsiteY76" fmla="*/ 136635 h 1128179"/>
              <a:gd name="connsiteX77" fmla="*/ 4704259 w 12192000"/>
              <a:gd name="connsiteY77" fmla="*/ 127953 h 1128179"/>
              <a:gd name="connsiteX78" fmla="*/ 4720133 w 12192000"/>
              <a:gd name="connsiteY78" fmla="*/ 120475 h 1128179"/>
              <a:gd name="connsiteX79" fmla="*/ 4721058 w 12192000"/>
              <a:gd name="connsiteY79" fmla="*/ 118174 h 1128179"/>
              <a:gd name="connsiteX80" fmla="*/ 4774434 w 12192000"/>
              <a:gd name="connsiteY80" fmla="*/ 129767 h 1128179"/>
              <a:gd name="connsiteX81" fmla="*/ 4781376 w 12192000"/>
              <a:gd name="connsiteY81" fmla="*/ 127026 h 1128179"/>
              <a:gd name="connsiteX82" fmla="*/ 4816353 w 12192000"/>
              <a:gd name="connsiteY82" fmla="*/ 140061 h 1128179"/>
              <a:gd name="connsiteX83" fmla="*/ 4834325 w 12192000"/>
              <a:gd name="connsiteY83" fmla="*/ 143873 h 1128179"/>
              <a:gd name="connsiteX84" fmla="*/ 4839606 w 12192000"/>
              <a:gd name="connsiteY84" fmla="*/ 150977 h 1128179"/>
              <a:gd name="connsiteX85" fmla="*/ 4866030 w 12192000"/>
              <a:gd name="connsiteY85" fmla="*/ 153545 h 1128179"/>
              <a:gd name="connsiteX86" fmla="*/ 4868987 w 12192000"/>
              <a:gd name="connsiteY86" fmla="*/ 151567 h 1128179"/>
              <a:gd name="connsiteX87" fmla="*/ 4891068 w 12192000"/>
              <a:gd name="connsiteY87" fmla="*/ 162141 h 1128179"/>
              <a:gd name="connsiteX88" fmla="*/ 4909920 w 12192000"/>
              <a:gd name="connsiteY88" fmla="*/ 181223 h 1128179"/>
              <a:gd name="connsiteX89" fmla="*/ 5133538 w 12192000"/>
              <a:gd name="connsiteY89" fmla="*/ 171046 h 1128179"/>
              <a:gd name="connsiteX90" fmla="*/ 5467747 w 12192000"/>
              <a:gd name="connsiteY90" fmla="*/ 211498 h 1128179"/>
              <a:gd name="connsiteX91" fmla="*/ 5792606 w 12192000"/>
              <a:gd name="connsiteY91" fmla="*/ 221512 h 1128179"/>
              <a:gd name="connsiteX92" fmla="*/ 5869247 w 12192000"/>
              <a:gd name="connsiteY92" fmla="*/ 207069 h 1128179"/>
              <a:gd name="connsiteX93" fmla="*/ 5938156 w 12192000"/>
              <a:gd name="connsiteY93" fmla="*/ 236733 h 1128179"/>
              <a:gd name="connsiteX94" fmla="*/ 5965800 w 12192000"/>
              <a:gd name="connsiteY94" fmla="*/ 221624 h 1128179"/>
              <a:gd name="connsiteX95" fmla="*/ 5970550 w 12192000"/>
              <a:gd name="connsiteY95" fmla="*/ 218554 h 1128179"/>
              <a:gd name="connsiteX96" fmla="*/ 5989910 w 12192000"/>
              <a:gd name="connsiteY96" fmla="*/ 216383 h 1128179"/>
              <a:gd name="connsiteX97" fmla="*/ 5994937 w 12192000"/>
              <a:gd name="connsiteY97" fmla="*/ 203125 h 1128179"/>
              <a:gd name="connsiteX98" fmla="*/ 6023765 w 12192000"/>
              <a:gd name="connsiteY98" fmla="*/ 190797 h 1128179"/>
              <a:gd name="connsiteX99" fmla="*/ 6059520 w 12192000"/>
              <a:gd name="connsiteY99" fmla="*/ 190331 h 1128179"/>
              <a:gd name="connsiteX100" fmla="*/ 6229716 w 12192000"/>
              <a:gd name="connsiteY100" fmla="*/ 202251 h 1128179"/>
              <a:gd name="connsiteX101" fmla="*/ 6331381 w 12192000"/>
              <a:gd name="connsiteY101" fmla="*/ 201324 h 1128179"/>
              <a:gd name="connsiteX102" fmla="*/ 6369749 w 12192000"/>
              <a:gd name="connsiteY102" fmla="*/ 188311 h 1128179"/>
              <a:gd name="connsiteX103" fmla="*/ 6423498 w 12192000"/>
              <a:gd name="connsiteY103" fmla="*/ 178651 h 1128179"/>
              <a:gd name="connsiteX104" fmla="*/ 6518161 w 12192000"/>
              <a:gd name="connsiteY104" fmla="*/ 151803 h 1128179"/>
              <a:gd name="connsiteX105" fmla="*/ 6645685 w 12192000"/>
              <a:gd name="connsiteY105" fmla="*/ 132773 h 1128179"/>
              <a:gd name="connsiteX106" fmla="*/ 6739636 w 12192000"/>
              <a:gd name="connsiteY106" fmla="*/ 172969 h 1128179"/>
              <a:gd name="connsiteX107" fmla="*/ 6747672 w 12192000"/>
              <a:gd name="connsiteY107" fmla="*/ 163353 h 1128179"/>
              <a:gd name="connsiteX108" fmla="*/ 6811991 w 12192000"/>
              <a:gd name="connsiteY108" fmla="*/ 164731 h 1128179"/>
              <a:gd name="connsiteX109" fmla="*/ 7038226 w 12192000"/>
              <a:gd name="connsiteY109" fmla="*/ 234745 h 1128179"/>
              <a:gd name="connsiteX110" fmla="*/ 7163894 w 12192000"/>
              <a:gd name="connsiteY110" fmla="*/ 235638 h 1128179"/>
              <a:gd name="connsiteX111" fmla="*/ 7208349 w 12192000"/>
              <a:gd name="connsiteY111" fmla="*/ 225443 h 1128179"/>
              <a:gd name="connsiteX112" fmla="*/ 7282840 w 12192000"/>
              <a:gd name="connsiteY112" fmla="*/ 209016 h 1128179"/>
              <a:gd name="connsiteX113" fmla="*/ 7338153 w 12192000"/>
              <a:gd name="connsiteY113" fmla="*/ 170853 h 1128179"/>
              <a:gd name="connsiteX114" fmla="*/ 7400583 w 12192000"/>
              <a:gd name="connsiteY114" fmla="*/ 167375 h 1128179"/>
              <a:gd name="connsiteX115" fmla="*/ 7415556 w 12192000"/>
              <a:gd name="connsiteY115" fmla="*/ 200044 h 1128179"/>
              <a:gd name="connsiteX116" fmla="*/ 7482186 w 12192000"/>
              <a:gd name="connsiteY116" fmla="*/ 185458 h 1128179"/>
              <a:gd name="connsiteX117" fmla="*/ 7583207 w 12192000"/>
              <a:gd name="connsiteY117" fmla="*/ 159660 h 1128179"/>
              <a:gd name="connsiteX118" fmla="*/ 7641594 w 12192000"/>
              <a:gd name="connsiteY118" fmla="*/ 153426 h 1128179"/>
              <a:gd name="connsiteX119" fmla="*/ 7800943 w 12192000"/>
              <a:gd name="connsiteY119" fmla="*/ 127008 h 1128179"/>
              <a:gd name="connsiteX120" fmla="*/ 7960450 w 12192000"/>
              <a:gd name="connsiteY120" fmla="*/ 93391 h 1128179"/>
              <a:gd name="connsiteX121" fmla="*/ 8054361 w 12192000"/>
              <a:gd name="connsiteY121" fmla="*/ 33083 h 1128179"/>
              <a:gd name="connsiteX122" fmla="*/ 8185539 w 12192000"/>
              <a:gd name="connsiteY122" fmla="*/ 9813 h 1128179"/>
              <a:gd name="connsiteX123" fmla="*/ 8207409 w 12192000"/>
              <a:gd name="connsiteY123" fmla="*/ 0 h 1128179"/>
              <a:gd name="connsiteX124" fmla="*/ 8238081 w 12192000"/>
              <a:gd name="connsiteY124" fmla="*/ 5133 h 1128179"/>
              <a:gd name="connsiteX125" fmla="*/ 8361058 w 12192000"/>
              <a:gd name="connsiteY125" fmla="*/ 27576 h 1128179"/>
              <a:gd name="connsiteX126" fmla="*/ 8458208 w 12192000"/>
              <a:gd name="connsiteY126" fmla="*/ 61981 h 1128179"/>
              <a:gd name="connsiteX127" fmla="*/ 8577671 w 12192000"/>
              <a:gd name="connsiteY127" fmla="*/ 34629 h 1128179"/>
              <a:gd name="connsiteX128" fmla="*/ 8651048 w 12192000"/>
              <a:gd name="connsiteY128" fmla="*/ 41418 h 1128179"/>
              <a:gd name="connsiteX129" fmla="*/ 8772056 w 12192000"/>
              <a:gd name="connsiteY129" fmla="*/ 88351 h 1128179"/>
              <a:gd name="connsiteX130" fmla="*/ 8929686 w 12192000"/>
              <a:gd name="connsiteY130" fmla="*/ 70976 h 1128179"/>
              <a:gd name="connsiteX131" fmla="*/ 8966892 w 12192000"/>
              <a:gd name="connsiteY13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32773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054361 w 12192000"/>
              <a:gd name="connsiteY120" fmla="*/ 33083 h 1128179"/>
              <a:gd name="connsiteX121" fmla="*/ 8185539 w 12192000"/>
              <a:gd name="connsiteY121" fmla="*/ 9813 h 1128179"/>
              <a:gd name="connsiteX122" fmla="*/ 8207409 w 12192000"/>
              <a:gd name="connsiteY122" fmla="*/ 0 h 1128179"/>
              <a:gd name="connsiteX123" fmla="*/ 8238081 w 12192000"/>
              <a:gd name="connsiteY123" fmla="*/ 5133 h 1128179"/>
              <a:gd name="connsiteX124" fmla="*/ 8361058 w 12192000"/>
              <a:gd name="connsiteY124" fmla="*/ 27576 h 1128179"/>
              <a:gd name="connsiteX125" fmla="*/ 8458208 w 12192000"/>
              <a:gd name="connsiteY125" fmla="*/ 61981 h 1128179"/>
              <a:gd name="connsiteX126" fmla="*/ 8577671 w 12192000"/>
              <a:gd name="connsiteY126" fmla="*/ 34629 h 1128179"/>
              <a:gd name="connsiteX127" fmla="*/ 8651048 w 12192000"/>
              <a:gd name="connsiteY127" fmla="*/ 41418 h 1128179"/>
              <a:gd name="connsiteX128" fmla="*/ 8772056 w 12192000"/>
              <a:gd name="connsiteY128" fmla="*/ 88351 h 1128179"/>
              <a:gd name="connsiteX129" fmla="*/ 8929686 w 12192000"/>
              <a:gd name="connsiteY129" fmla="*/ 70976 h 1128179"/>
              <a:gd name="connsiteX130" fmla="*/ 8966892 w 12192000"/>
              <a:gd name="connsiteY130"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32773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054361 w 12192000"/>
              <a:gd name="connsiteY120" fmla="*/ 33083 h 1128179"/>
              <a:gd name="connsiteX121" fmla="*/ 8185539 w 12192000"/>
              <a:gd name="connsiteY121" fmla="*/ 9813 h 1128179"/>
              <a:gd name="connsiteX122" fmla="*/ 8207409 w 12192000"/>
              <a:gd name="connsiteY122" fmla="*/ 0 h 1128179"/>
              <a:gd name="connsiteX123" fmla="*/ 8238081 w 12192000"/>
              <a:gd name="connsiteY123" fmla="*/ 5133 h 1128179"/>
              <a:gd name="connsiteX124" fmla="*/ 8361058 w 12192000"/>
              <a:gd name="connsiteY124" fmla="*/ 27576 h 1128179"/>
              <a:gd name="connsiteX125" fmla="*/ 8458208 w 12192000"/>
              <a:gd name="connsiteY125" fmla="*/ 61981 h 1128179"/>
              <a:gd name="connsiteX126" fmla="*/ 8577671 w 12192000"/>
              <a:gd name="connsiteY126" fmla="*/ 34629 h 1128179"/>
              <a:gd name="connsiteX127" fmla="*/ 8673082 w 12192000"/>
              <a:gd name="connsiteY127" fmla="*/ 78141 h 1128179"/>
              <a:gd name="connsiteX128" fmla="*/ 8772056 w 12192000"/>
              <a:gd name="connsiteY128" fmla="*/ 88351 h 1128179"/>
              <a:gd name="connsiteX129" fmla="*/ 8929686 w 12192000"/>
              <a:gd name="connsiteY129" fmla="*/ 70976 h 1128179"/>
              <a:gd name="connsiteX130" fmla="*/ 8966892 w 12192000"/>
              <a:gd name="connsiteY130"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32773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236017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94178 w 12192000"/>
              <a:gd name="connsiteY8" fmla="*/ 134508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492915 w 12192000"/>
              <a:gd name="connsiteY13" fmla="*/ 174743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63495 w 12192000"/>
              <a:gd name="connsiteY23" fmla="*/ 101378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695012 w 12192000"/>
              <a:gd name="connsiteY22" fmla="*/ 95154 h 1128179"/>
              <a:gd name="connsiteX23" fmla="*/ 11856150 w 12192000"/>
              <a:gd name="connsiteY23" fmla="*/ 130756 h 1128179"/>
              <a:gd name="connsiteX24" fmla="*/ 11993769 w 12192000"/>
              <a:gd name="connsiteY24" fmla="*/ 153864 h 1128179"/>
              <a:gd name="connsiteX25" fmla="*/ 12102516 w 12192000"/>
              <a:gd name="connsiteY25" fmla="*/ 99819 h 1128179"/>
              <a:gd name="connsiteX26" fmla="*/ 12191056 w 12192000"/>
              <a:gd name="connsiteY26" fmla="*/ 86116 h 1128179"/>
              <a:gd name="connsiteX27" fmla="*/ 12192000 w 12192000"/>
              <a:gd name="connsiteY27" fmla="*/ 86722 h 1128179"/>
              <a:gd name="connsiteX28" fmla="*/ 12192000 w 12192000"/>
              <a:gd name="connsiteY28" fmla="*/ 1128179 h 1128179"/>
              <a:gd name="connsiteX29" fmla="*/ 0 w 12192000"/>
              <a:gd name="connsiteY29" fmla="*/ 1128179 h 1128179"/>
              <a:gd name="connsiteX30" fmla="*/ 0 w 12192000"/>
              <a:gd name="connsiteY30" fmla="*/ 923495 h 1128179"/>
              <a:gd name="connsiteX31" fmla="*/ 254004 w 12192000"/>
              <a:gd name="connsiteY31" fmla="*/ 918640 h 1128179"/>
              <a:gd name="connsiteX32" fmla="*/ 336238 w 12192000"/>
              <a:gd name="connsiteY32" fmla="*/ 969390 h 1128179"/>
              <a:gd name="connsiteX33" fmla="*/ 564333 w 12192000"/>
              <a:gd name="connsiteY33" fmla="*/ 905785 h 1128179"/>
              <a:gd name="connsiteX34" fmla="*/ 863669 w 12192000"/>
              <a:gd name="connsiteY34" fmla="*/ 750988 h 1128179"/>
              <a:gd name="connsiteX35" fmla="*/ 991881 w 12192000"/>
              <a:gd name="connsiteY35" fmla="*/ 768827 h 1128179"/>
              <a:gd name="connsiteX36" fmla="*/ 1044355 w 12192000"/>
              <a:gd name="connsiteY36" fmla="*/ 807183 h 1128179"/>
              <a:gd name="connsiteX37" fmla="*/ 1063705 w 12192000"/>
              <a:gd name="connsiteY37" fmla="*/ 809009 h 1128179"/>
              <a:gd name="connsiteX38" fmla="*/ 1102332 w 12192000"/>
              <a:gd name="connsiteY38" fmla="*/ 768355 h 1128179"/>
              <a:gd name="connsiteX39" fmla="*/ 1154923 w 12192000"/>
              <a:gd name="connsiteY39" fmla="*/ 767172 h 1128179"/>
              <a:gd name="connsiteX40" fmla="*/ 1216594 w 12192000"/>
              <a:gd name="connsiteY40" fmla="*/ 711296 h 1128179"/>
              <a:gd name="connsiteX41" fmla="*/ 1423680 w 12192000"/>
              <a:gd name="connsiteY41" fmla="*/ 687582 h 1128179"/>
              <a:gd name="connsiteX42" fmla="*/ 1481131 w 12192000"/>
              <a:gd name="connsiteY42" fmla="*/ 629980 h 1128179"/>
              <a:gd name="connsiteX43" fmla="*/ 1698214 w 12192000"/>
              <a:gd name="connsiteY43" fmla="*/ 649129 h 1128179"/>
              <a:gd name="connsiteX44" fmla="*/ 1897512 w 12192000"/>
              <a:gd name="connsiteY44" fmla="*/ 615258 h 1128179"/>
              <a:gd name="connsiteX45" fmla="*/ 2083724 w 12192000"/>
              <a:gd name="connsiteY45" fmla="*/ 673831 h 1128179"/>
              <a:gd name="connsiteX46" fmla="*/ 2191530 w 12192000"/>
              <a:gd name="connsiteY46" fmla="*/ 653189 h 1128179"/>
              <a:gd name="connsiteX47" fmla="*/ 2244255 w 12192000"/>
              <a:gd name="connsiteY47" fmla="*/ 602909 h 1128179"/>
              <a:gd name="connsiteX48" fmla="*/ 2495283 w 12192000"/>
              <a:gd name="connsiteY48" fmla="*/ 595193 h 1128179"/>
              <a:gd name="connsiteX49" fmla="*/ 2562174 w 12192000"/>
              <a:gd name="connsiteY49" fmla="*/ 572725 h 1128179"/>
              <a:gd name="connsiteX50" fmla="*/ 2627821 w 12192000"/>
              <a:gd name="connsiteY50" fmla="*/ 594803 h 1128179"/>
              <a:gd name="connsiteX51" fmla="*/ 2730710 w 12192000"/>
              <a:gd name="connsiteY51" fmla="*/ 535894 h 1128179"/>
              <a:gd name="connsiteX52" fmla="*/ 2884932 w 12192000"/>
              <a:gd name="connsiteY52" fmla="*/ 529610 h 1128179"/>
              <a:gd name="connsiteX53" fmla="*/ 2976019 w 12192000"/>
              <a:gd name="connsiteY53" fmla="*/ 517878 h 1128179"/>
              <a:gd name="connsiteX54" fmla="*/ 3008759 w 12192000"/>
              <a:gd name="connsiteY54" fmla="*/ 500898 h 1128179"/>
              <a:gd name="connsiteX55" fmla="*/ 3055731 w 12192000"/>
              <a:gd name="connsiteY55" fmla="*/ 485604 h 1128179"/>
              <a:gd name="connsiteX56" fmla="*/ 3137188 w 12192000"/>
              <a:gd name="connsiteY56" fmla="*/ 448921 h 1128179"/>
              <a:gd name="connsiteX57" fmla="*/ 3338608 w 12192000"/>
              <a:gd name="connsiteY57" fmla="*/ 446350 h 1128179"/>
              <a:gd name="connsiteX58" fmla="*/ 3344574 w 12192000"/>
              <a:gd name="connsiteY58" fmla="*/ 435962 h 1128179"/>
              <a:gd name="connsiteX59" fmla="*/ 3402455 w 12192000"/>
              <a:gd name="connsiteY59" fmla="*/ 430487 h 1128179"/>
              <a:gd name="connsiteX60" fmla="*/ 3614450 w 12192000"/>
              <a:gd name="connsiteY60" fmla="*/ 475834 h 1128179"/>
              <a:gd name="connsiteX61" fmla="*/ 3727304 w 12192000"/>
              <a:gd name="connsiteY61" fmla="*/ 463354 h 1128179"/>
              <a:gd name="connsiteX62" fmla="*/ 3765869 w 12192000"/>
              <a:gd name="connsiteY62" fmla="*/ 448520 h 1128179"/>
              <a:gd name="connsiteX63" fmla="*/ 3830576 w 12192000"/>
              <a:gd name="connsiteY63" fmla="*/ 424312 h 1128179"/>
              <a:gd name="connsiteX64" fmla="*/ 3875271 w 12192000"/>
              <a:gd name="connsiteY64" fmla="*/ 380597 h 1128179"/>
              <a:gd name="connsiteX65" fmla="*/ 3948478 w 12192000"/>
              <a:gd name="connsiteY65" fmla="*/ 401303 h 1128179"/>
              <a:gd name="connsiteX66" fmla="*/ 4006369 w 12192000"/>
              <a:gd name="connsiteY66" fmla="*/ 379758 h 1128179"/>
              <a:gd name="connsiteX67" fmla="*/ 4093666 w 12192000"/>
              <a:gd name="connsiteY67" fmla="*/ 343437 h 1128179"/>
              <a:gd name="connsiteX68" fmla="*/ 4145241 w 12192000"/>
              <a:gd name="connsiteY68" fmla="*/ 331048 h 1128179"/>
              <a:gd name="connsiteX69" fmla="*/ 4284785 w 12192000"/>
              <a:gd name="connsiteY69" fmla="*/ 287911 h 1128179"/>
              <a:gd name="connsiteX70" fmla="*/ 4423539 w 12192000"/>
              <a:gd name="connsiteY70" fmla="*/ 237622 h 1128179"/>
              <a:gd name="connsiteX71" fmla="*/ 4535774 w 12192000"/>
              <a:gd name="connsiteY71" fmla="*/ 174767 h 1128179"/>
              <a:gd name="connsiteX72" fmla="*/ 4536053 w 12192000"/>
              <a:gd name="connsiteY72" fmla="*/ 174235 h 1128179"/>
              <a:gd name="connsiteX73" fmla="*/ 4547385 w 12192000"/>
              <a:gd name="connsiteY73" fmla="*/ 175275 h 1128179"/>
              <a:gd name="connsiteX74" fmla="*/ 4603054 w 12192000"/>
              <a:gd name="connsiteY74" fmla="*/ 187089 h 1128179"/>
              <a:gd name="connsiteX75" fmla="*/ 4674354 w 12192000"/>
              <a:gd name="connsiteY75" fmla="*/ 136635 h 1128179"/>
              <a:gd name="connsiteX76" fmla="*/ 4704259 w 12192000"/>
              <a:gd name="connsiteY76" fmla="*/ 127953 h 1128179"/>
              <a:gd name="connsiteX77" fmla="*/ 4720133 w 12192000"/>
              <a:gd name="connsiteY77" fmla="*/ 120475 h 1128179"/>
              <a:gd name="connsiteX78" fmla="*/ 4721058 w 12192000"/>
              <a:gd name="connsiteY78" fmla="*/ 118174 h 1128179"/>
              <a:gd name="connsiteX79" fmla="*/ 4774434 w 12192000"/>
              <a:gd name="connsiteY79" fmla="*/ 129767 h 1128179"/>
              <a:gd name="connsiteX80" fmla="*/ 4781376 w 12192000"/>
              <a:gd name="connsiteY80" fmla="*/ 127026 h 1128179"/>
              <a:gd name="connsiteX81" fmla="*/ 4816353 w 12192000"/>
              <a:gd name="connsiteY81" fmla="*/ 140061 h 1128179"/>
              <a:gd name="connsiteX82" fmla="*/ 4834325 w 12192000"/>
              <a:gd name="connsiteY82" fmla="*/ 143873 h 1128179"/>
              <a:gd name="connsiteX83" fmla="*/ 4839606 w 12192000"/>
              <a:gd name="connsiteY83" fmla="*/ 150977 h 1128179"/>
              <a:gd name="connsiteX84" fmla="*/ 4866030 w 12192000"/>
              <a:gd name="connsiteY84" fmla="*/ 153545 h 1128179"/>
              <a:gd name="connsiteX85" fmla="*/ 4868987 w 12192000"/>
              <a:gd name="connsiteY85" fmla="*/ 151567 h 1128179"/>
              <a:gd name="connsiteX86" fmla="*/ 4891068 w 12192000"/>
              <a:gd name="connsiteY86" fmla="*/ 162141 h 1128179"/>
              <a:gd name="connsiteX87" fmla="*/ 4909920 w 12192000"/>
              <a:gd name="connsiteY87" fmla="*/ 181223 h 1128179"/>
              <a:gd name="connsiteX88" fmla="*/ 5133538 w 12192000"/>
              <a:gd name="connsiteY88" fmla="*/ 171046 h 1128179"/>
              <a:gd name="connsiteX89" fmla="*/ 5467747 w 12192000"/>
              <a:gd name="connsiteY89" fmla="*/ 211498 h 1128179"/>
              <a:gd name="connsiteX90" fmla="*/ 5792606 w 12192000"/>
              <a:gd name="connsiteY90" fmla="*/ 221512 h 1128179"/>
              <a:gd name="connsiteX91" fmla="*/ 5869247 w 12192000"/>
              <a:gd name="connsiteY91" fmla="*/ 207069 h 1128179"/>
              <a:gd name="connsiteX92" fmla="*/ 5938156 w 12192000"/>
              <a:gd name="connsiteY92" fmla="*/ 236733 h 1128179"/>
              <a:gd name="connsiteX93" fmla="*/ 5965800 w 12192000"/>
              <a:gd name="connsiteY93" fmla="*/ 221624 h 1128179"/>
              <a:gd name="connsiteX94" fmla="*/ 5970550 w 12192000"/>
              <a:gd name="connsiteY94" fmla="*/ 218554 h 1128179"/>
              <a:gd name="connsiteX95" fmla="*/ 5989910 w 12192000"/>
              <a:gd name="connsiteY95" fmla="*/ 216383 h 1128179"/>
              <a:gd name="connsiteX96" fmla="*/ 5994937 w 12192000"/>
              <a:gd name="connsiteY96" fmla="*/ 203125 h 1128179"/>
              <a:gd name="connsiteX97" fmla="*/ 6023765 w 12192000"/>
              <a:gd name="connsiteY97" fmla="*/ 190797 h 1128179"/>
              <a:gd name="connsiteX98" fmla="*/ 6059520 w 12192000"/>
              <a:gd name="connsiteY98" fmla="*/ 190331 h 1128179"/>
              <a:gd name="connsiteX99" fmla="*/ 6229716 w 12192000"/>
              <a:gd name="connsiteY99" fmla="*/ 202251 h 1128179"/>
              <a:gd name="connsiteX100" fmla="*/ 6331381 w 12192000"/>
              <a:gd name="connsiteY100" fmla="*/ 201324 h 1128179"/>
              <a:gd name="connsiteX101" fmla="*/ 6369749 w 12192000"/>
              <a:gd name="connsiteY101" fmla="*/ 188311 h 1128179"/>
              <a:gd name="connsiteX102" fmla="*/ 6423498 w 12192000"/>
              <a:gd name="connsiteY102" fmla="*/ 178651 h 1128179"/>
              <a:gd name="connsiteX103" fmla="*/ 6518161 w 12192000"/>
              <a:gd name="connsiteY103" fmla="*/ 151803 h 1128179"/>
              <a:gd name="connsiteX104" fmla="*/ 6645685 w 12192000"/>
              <a:gd name="connsiteY104" fmla="*/ 176840 h 1128179"/>
              <a:gd name="connsiteX105" fmla="*/ 6739636 w 12192000"/>
              <a:gd name="connsiteY105" fmla="*/ 172969 h 1128179"/>
              <a:gd name="connsiteX106" fmla="*/ 6747672 w 12192000"/>
              <a:gd name="connsiteY106" fmla="*/ 163353 h 1128179"/>
              <a:gd name="connsiteX107" fmla="*/ 6811991 w 12192000"/>
              <a:gd name="connsiteY107" fmla="*/ 164731 h 1128179"/>
              <a:gd name="connsiteX108" fmla="*/ 7038226 w 12192000"/>
              <a:gd name="connsiteY108" fmla="*/ 234745 h 1128179"/>
              <a:gd name="connsiteX109" fmla="*/ 7163894 w 12192000"/>
              <a:gd name="connsiteY109" fmla="*/ 235638 h 1128179"/>
              <a:gd name="connsiteX110" fmla="*/ 7208349 w 12192000"/>
              <a:gd name="connsiteY110" fmla="*/ 225443 h 1128179"/>
              <a:gd name="connsiteX111" fmla="*/ 7282840 w 12192000"/>
              <a:gd name="connsiteY111" fmla="*/ 209016 h 1128179"/>
              <a:gd name="connsiteX112" fmla="*/ 7338153 w 12192000"/>
              <a:gd name="connsiteY112" fmla="*/ 170853 h 1128179"/>
              <a:gd name="connsiteX113" fmla="*/ 7400583 w 12192000"/>
              <a:gd name="connsiteY113" fmla="*/ 167375 h 1128179"/>
              <a:gd name="connsiteX114" fmla="*/ 7415556 w 12192000"/>
              <a:gd name="connsiteY114" fmla="*/ 200044 h 1128179"/>
              <a:gd name="connsiteX115" fmla="*/ 7482186 w 12192000"/>
              <a:gd name="connsiteY115" fmla="*/ 185458 h 1128179"/>
              <a:gd name="connsiteX116" fmla="*/ 7583207 w 12192000"/>
              <a:gd name="connsiteY116" fmla="*/ 159660 h 1128179"/>
              <a:gd name="connsiteX117" fmla="*/ 7641594 w 12192000"/>
              <a:gd name="connsiteY117" fmla="*/ 153426 h 1128179"/>
              <a:gd name="connsiteX118" fmla="*/ 7800943 w 12192000"/>
              <a:gd name="connsiteY118" fmla="*/ 127008 h 1128179"/>
              <a:gd name="connsiteX119" fmla="*/ 7960450 w 12192000"/>
              <a:gd name="connsiteY119" fmla="*/ 93391 h 1128179"/>
              <a:gd name="connsiteX120" fmla="*/ 8185539 w 12192000"/>
              <a:gd name="connsiteY120" fmla="*/ 9813 h 1128179"/>
              <a:gd name="connsiteX121" fmla="*/ 8207409 w 12192000"/>
              <a:gd name="connsiteY121" fmla="*/ 0 h 1128179"/>
              <a:gd name="connsiteX122" fmla="*/ 8238081 w 12192000"/>
              <a:gd name="connsiteY122" fmla="*/ 5133 h 1128179"/>
              <a:gd name="connsiteX123" fmla="*/ 8361058 w 12192000"/>
              <a:gd name="connsiteY123" fmla="*/ 27576 h 1128179"/>
              <a:gd name="connsiteX124" fmla="*/ 8458208 w 12192000"/>
              <a:gd name="connsiteY124" fmla="*/ 61981 h 1128179"/>
              <a:gd name="connsiteX125" fmla="*/ 8577671 w 12192000"/>
              <a:gd name="connsiteY125" fmla="*/ 34629 h 1128179"/>
              <a:gd name="connsiteX126" fmla="*/ 8673082 w 12192000"/>
              <a:gd name="connsiteY126" fmla="*/ 78141 h 1128179"/>
              <a:gd name="connsiteX127" fmla="*/ 8772056 w 12192000"/>
              <a:gd name="connsiteY127" fmla="*/ 88351 h 1128179"/>
              <a:gd name="connsiteX128" fmla="*/ 8929686 w 12192000"/>
              <a:gd name="connsiteY128" fmla="*/ 70976 h 1128179"/>
              <a:gd name="connsiteX129" fmla="*/ 8966892 w 12192000"/>
              <a:gd name="connsiteY129"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207784 w 12192000"/>
              <a:gd name="connsiteY17" fmla="*/ 152639 h 1128179"/>
              <a:gd name="connsiteX18" fmla="*/ 11356220 w 12192000"/>
              <a:gd name="connsiteY18" fmla="*/ 156475 h 1128179"/>
              <a:gd name="connsiteX19" fmla="*/ 11442963 w 12192000"/>
              <a:gd name="connsiteY19" fmla="*/ 162412 h 1128179"/>
              <a:gd name="connsiteX20" fmla="*/ 11603159 w 12192000"/>
              <a:gd name="connsiteY20" fmla="*/ 129213 h 1128179"/>
              <a:gd name="connsiteX21" fmla="*/ 11642383 w 12192000"/>
              <a:gd name="connsiteY21" fmla="*/ 118256 h 1128179"/>
              <a:gd name="connsiteX22" fmla="*/ 11856150 w 12192000"/>
              <a:gd name="connsiteY22" fmla="*/ 130756 h 1128179"/>
              <a:gd name="connsiteX23" fmla="*/ 11993769 w 12192000"/>
              <a:gd name="connsiteY23" fmla="*/ 153864 h 1128179"/>
              <a:gd name="connsiteX24" fmla="*/ 12102516 w 12192000"/>
              <a:gd name="connsiteY24" fmla="*/ 99819 h 1128179"/>
              <a:gd name="connsiteX25" fmla="*/ 12191056 w 12192000"/>
              <a:gd name="connsiteY25" fmla="*/ 86116 h 1128179"/>
              <a:gd name="connsiteX26" fmla="*/ 12192000 w 12192000"/>
              <a:gd name="connsiteY26" fmla="*/ 86722 h 1128179"/>
              <a:gd name="connsiteX27" fmla="*/ 12192000 w 12192000"/>
              <a:gd name="connsiteY27" fmla="*/ 1128179 h 1128179"/>
              <a:gd name="connsiteX28" fmla="*/ 0 w 12192000"/>
              <a:gd name="connsiteY28" fmla="*/ 1128179 h 1128179"/>
              <a:gd name="connsiteX29" fmla="*/ 0 w 12192000"/>
              <a:gd name="connsiteY29" fmla="*/ 923495 h 1128179"/>
              <a:gd name="connsiteX30" fmla="*/ 254004 w 12192000"/>
              <a:gd name="connsiteY30" fmla="*/ 918640 h 1128179"/>
              <a:gd name="connsiteX31" fmla="*/ 336238 w 12192000"/>
              <a:gd name="connsiteY31" fmla="*/ 969390 h 1128179"/>
              <a:gd name="connsiteX32" fmla="*/ 564333 w 12192000"/>
              <a:gd name="connsiteY32" fmla="*/ 905785 h 1128179"/>
              <a:gd name="connsiteX33" fmla="*/ 863669 w 12192000"/>
              <a:gd name="connsiteY33" fmla="*/ 750988 h 1128179"/>
              <a:gd name="connsiteX34" fmla="*/ 991881 w 12192000"/>
              <a:gd name="connsiteY34" fmla="*/ 768827 h 1128179"/>
              <a:gd name="connsiteX35" fmla="*/ 1044355 w 12192000"/>
              <a:gd name="connsiteY35" fmla="*/ 807183 h 1128179"/>
              <a:gd name="connsiteX36" fmla="*/ 1063705 w 12192000"/>
              <a:gd name="connsiteY36" fmla="*/ 809009 h 1128179"/>
              <a:gd name="connsiteX37" fmla="*/ 1102332 w 12192000"/>
              <a:gd name="connsiteY37" fmla="*/ 768355 h 1128179"/>
              <a:gd name="connsiteX38" fmla="*/ 1154923 w 12192000"/>
              <a:gd name="connsiteY38" fmla="*/ 767172 h 1128179"/>
              <a:gd name="connsiteX39" fmla="*/ 1216594 w 12192000"/>
              <a:gd name="connsiteY39" fmla="*/ 711296 h 1128179"/>
              <a:gd name="connsiteX40" fmla="*/ 1423680 w 12192000"/>
              <a:gd name="connsiteY40" fmla="*/ 687582 h 1128179"/>
              <a:gd name="connsiteX41" fmla="*/ 1481131 w 12192000"/>
              <a:gd name="connsiteY41" fmla="*/ 629980 h 1128179"/>
              <a:gd name="connsiteX42" fmla="*/ 1698214 w 12192000"/>
              <a:gd name="connsiteY42" fmla="*/ 649129 h 1128179"/>
              <a:gd name="connsiteX43" fmla="*/ 1897512 w 12192000"/>
              <a:gd name="connsiteY43" fmla="*/ 615258 h 1128179"/>
              <a:gd name="connsiteX44" fmla="*/ 2083724 w 12192000"/>
              <a:gd name="connsiteY44" fmla="*/ 673831 h 1128179"/>
              <a:gd name="connsiteX45" fmla="*/ 2191530 w 12192000"/>
              <a:gd name="connsiteY45" fmla="*/ 653189 h 1128179"/>
              <a:gd name="connsiteX46" fmla="*/ 2244255 w 12192000"/>
              <a:gd name="connsiteY46" fmla="*/ 602909 h 1128179"/>
              <a:gd name="connsiteX47" fmla="*/ 2495283 w 12192000"/>
              <a:gd name="connsiteY47" fmla="*/ 595193 h 1128179"/>
              <a:gd name="connsiteX48" fmla="*/ 2562174 w 12192000"/>
              <a:gd name="connsiteY48" fmla="*/ 572725 h 1128179"/>
              <a:gd name="connsiteX49" fmla="*/ 2627821 w 12192000"/>
              <a:gd name="connsiteY49" fmla="*/ 594803 h 1128179"/>
              <a:gd name="connsiteX50" fmla="*/ 2730710 w 12192000"/>
              <a:gd name="connsiteY50" fmla="*/ 535894 h 1128179"/>
              <a:gd name="connsiteX51" fmla="*/ 2884932 w 12192000"/>
              <a:gd name="connsiteY51" fmla="*/ 529610 h 1128179"/>
              <a:gd name="connsiteX52" fmla="*/ 2976019 w 12192000"/>
              <a:gd name="connsiteY52" fmla="*/ 517878 h 1128179"/>
              <a:gd name="connsiteX53" fmla="*/ 3008759 w 12192000"/>
              <a:gd name="connsiteY53" fmla="*/ 500898 h 1128179"/>
              <a:gd name="connsiteX54" fmla="*/ 3055731 w 12192000"/>
              <a:gd name="connsiteY54" fmla="*/ 485604 h 1128179"/>
              <a:gd name="connsiteX55" fmla="*/ 3137188 w 12192000"/>
              <a:gd name="connsiteY55" fmla="*/ 448921 h 1128179"/>
              <a:gd name="connsiteX56" fmla="*/ 3338608 w 12192000"/>
              <a:gd name="connsiteY56" fmla="*/ 446350 h 1128179"/>
              <a:gd name="connsiteX57" fmla="*/ 3344574 w 12192000"/>
              <a:gd name="connsiteY57" fmla="*/ 435962 h 1128179"/>
              <a:gd name="connsiteX58" fmla="*/ 3402455 w 12192000"/>
              <a:gd name="connsiteY58" fmla="*/ 430487 h 1128179"/>
              <a:gd name="connsiteX59" fmla="*/ 3614450 w 12192000"/>
              <a:gd name="connsiteY59" fmla="*/ 475834 h 1128179"/>
              <a:gd name="connsiteX60" fmla="*/ 3727304 w 12192000"/>
              <a:gd name="connsiteY60" fmla="*/ 463354 h 1128179"/>
              <a:gd name="connsiteX61" fmla="*/ 3765869 w 12192000"/>
              <a:gd name="connsiteY61" fmla="*/ 448520 h 1128179"/>
              <a:gd name="connsiteX62" fmla="*/ 3830576 w 12192000"/>
              <a:gd name="connsiteY62" fmla="*/ 424312 h 1128179"/>
              <a:gd name="connsiteX63" fmla="*/ 3875271 w 12192000"/>
              <a:gd name="connsiteY63" fmla="*/ 380597 h 1128179"/>
              <a:gd name="connsiteX64" fmla="*/ 3948478 w 12192000"/>
              <a:gd name="connsiteY64" fmla="*/ 401303 h 1128179"/>
              <a:gd name="connsiteX65" fmla="*/ 4006369 w 12192000"/>
              <a:gd name="connsiteY65" fmla="*/ 379758 h 1128179"/>
              <a:gd name="connsiteX66" fmla="*/ 4093666 w 12192000"/>
              <a:gd name="connsiteY66" fmla="*/ 343437 h 1128179"/>
              <a:gd name="connsiteX67" fmla="*/ 4145241 w 12192000"/>
              <a:gd name="connsiteY67" fmla="*/ 331048 h 1128179"/>
              <a:gd name="connsiteX68" fmla="*/ 4284785 w 12192000"/>
              <a:gd name="connsiteY68" fmla="*/ 287911 h 1128179"/>
              <a:gd name="connsiteX69" fmla="*/ 4423539 w 12192000"/>
              <a:gd name="connsiteY69" fmla="*/ 237622 h 1128179"/>
              <a:gd name="connsiteX70" fmla="*/ 4535774 w 12192000"/>
              <a:gd name="connsiteY70" fmla="*/ 174767 h 1128179"/>
              <a:gd name="connsiteX71" fmla="*/ 4536053 w 12192000"/>
              <a:gd name="connsiteY71" fmla="*/ 174235 h 1128179"/>
              <a:gd name="connsiteX72" fmla="*/ 4547385 w 12192000"/>
              <a:gd name="connsiteY72" fmla="*/ 175275 h 1128179"/>
              <a:gd name="connsiteX73" fmla="*/ 4603054 w 12192000"/>
              <a:gd name="connsiteY73" fmla="*/ 187089 h 1128179"/>
              <a:gd name="connsiteX74" fmla="*/ 4674354 w 12192000"/>
              <a:gd name="connsiteY74" fmla="*/ 136635 h 1128179"/>
              <a:gd name="connsiteX75" fmla="*/ 4704259 w 12192000"/>
              <a:gd name="connsiteY75" fmla="*/ 127953 h 1128179"/>
              <a:gd name="connsiteX76" fmla="*/ 4720133 w 12192000"/>
              <a:gd name="connsiteY76" fmla="*/ 120475 h 1128179"/>
              <a:gd name="connsiteX77" fmla="*/ 4721058 w 12192000"/>
              <a:gd name="connsiteY77" fmla="*/ 118174 h 1128179"/>
              <a:gd name="connsiteX78" fmla="*/ 4774434 w 12192000"/>
              <a:gd name="connsiteY78" fmla="*/ 129767 h 1128179"/>
              <a:gd name="connsiteX79" fmla="*/ 4781376 w 12192000"/>
              <a:gd name="connsiteY79" fmla="*/ 127026 h 1128179"/>
              <a:gd name="connsiteX80" fmla="*/ 4816353 w 12192000"/>
              <a:gd name="connsiteY80" fmla="*/ 140061 h 1128179"/>
              <a:gd name="connsiteX81" fmla="*/ 4834325 w 12192000"/>
              <a:gd name="connsiteY81" fmla="*/ 143873 h 1128179"/>
              <a:gd name="connsiteX82" fmla="*/ 4839606 w 12192000"/>
              <a:gd name="connsiteY82" fmla="*/ 150977 h 1128179"/>
              <a:gd name="connsiteX83" fmla="*/ 4866030 w 12192000"/>
              <a:gd name="connsiteY83" fmla="*/ 153545 h 1128179"/>
              <a:gd name="connsiteX84" fmla="*/ 4868987 w 12192000"/>
              <a:gd name="connsiteY84" fmla="*/ 151567 h 1128179"/>
              <a:gd name="connsiteX85" fmla="*/ 4891068 w 12192000"/>
              <a:gd name="connsiteY85" fmla="*/ 162141 h 1128179"/>
              <a:gd name="connsiteX86" fmla="*/ 4909920 w 12192000"/>
              <a:gd name="connsiteY86" fmla="*/ 181223 h 1128179"/>
              <a:gd name="connsiteX87" fmla="*/ 5133538 w 12192000"/>
              <a:gd name="connsiteY87" fmla="*/ 171046 h 1128179"/>
              <a:gd name="connsiteX88" fmla="*/ 5467747 w 12192000"/>
              <a:gd name="connsiteY88" fmla="*/ 211498 h 1128179"/>
              <a:gd name="connsiteX89" fmla="*/ 5792606 w 12192000"/>
              <a:gd name="connsiteY89" fmla="*/ 221512 h 1128179"/>
              <a:gd name="connsiteX90" fmla="*/ 5869247 w 12192000"/>
              <a:gd name="connsiteY90" fmla="*/ 207069 h 1128179"/>
              <a:gd name="connsiteX91" fmla="*/ 5938156 w 12192000"/>
              <a:gd name="connsiteY91" fmla="*/ 236733 h 1128179"/>
              <a:gd name="connsiteX92" fmla="*/ 5965800 w 12192000"/>
              <a:gd name="connsiteY92" fmla="*/ 221624 h 1128179"/>
              <a:gd name="connsiteX93" fmla="*/ 5970550 w 12192000"/>
              <a:gd name="connsiteY93" fmla="*/ 218554 h 1128179"/>
              <a:gd name="connsiteX94" fmla="*/ 5989910 w 12192000"/>
              <a:gd name="connsiteY94" fmla="*/ 216383 h 1128179"/>
              <a:gd name="connsiteX95" fmla="*/ 5994937 w 12192000"/>
              <a:gd name="connsiteY95" fmla="*/ 203125 h 1128179"/>
              <a:gd name="connsiteX96" fmla="*/ 6023765 w 12192000"/>
              <a:gd name="connsiteY96" fmla="*/ 190797 h 1128179"/>
              <a:gd name="connsiteX97" fmla="*/ 6059520 w 12192000"/>
              <a:gd name="connsiteY97" fmla="*/ 190331 h 1128179"/>
              <a:gd name="connsiteX98" fmla="*/ 6229716 w 12192000"/>
              <a:gd name="connsiteY98" fmla="*/ 202251 h 1128179"/>
              <a:gd name="connsiteX99" fmla="*/ 6331381 w 12192000"/>
              <a:gd name="connsiteY99" fmla="*/ 201324 h 1128179"/>
              <a:gd name="connsiteX100" fmla="*/ 6369749 w 12192000"/>
              <a:gd name="connsiteY100" fmla="*/ 188311 h 1128179"/>
              <a:gd name="connsiteX101" fmla="*/ 6423498 w 12192000"/>
              <a:gd name="connsiteY101" fmla="*/ 178651 h 1128179"/>
              <a:gd name="connsiteX102" fmla="*/ 6518161 w 12192000"/>
              <a:gd name="connsiteY102" fmla="*/ 151803 h 1128179"/>
              <a:gd name="connsiteX103" fmla="*/ 6645685 w 12192000"/>
              <a:gd name="connsiteY103" fmla="*/ 176840 h 1128179"/>
              <a:gd name="connsiteX104" fmla="*/ 6739636 w 12192000"/>
              <a:gd name="connsiteY104" fmla="*/ 172969 h 1128179"/>
              <a:gd name="connsiteX105" fmla="*/ 6747672 w 12192000"/>
              <a:gd name="connsiteY105" fmla="*/ 163353 h 1128179"/>
              <a:gd name="connsiteX106" fmla="*/ 6811991 w 12192000"/>
              <a:gd name="connsiteY106" fmla="*/ 164731 h 1128179"/>
              <a:gd name="connsiteX107" fmla="*/ 7038226 w 12192000"/>
              <a:gd name="connsiteY107" fmla="*/ 234745 h 1128179"/>
              <a:gd name="connsiteX108" fmla="*/ 7163894 w 12192000"/>
              <a:gd name="connsiteY108" fmla="*/ 235638 h 1128179"/>
              <a:gd name="connsiteX109" fmla="*/ 7208349 w 12192000"/>
              <a:gd name="connsiteY109" fmla="*/ 225443 h 1128179"/>
              <a:gd name="connsiteX110" fmla="*/ 7282840 w 12192000"/>
              <a:gd name="connsiteY110" fmla="*/ 209016 h 1128179"/>
              <a:gd name="connsiteX111" fmla="*/ 7338153 w 12192000"/>
              <a:gd name="connsiteY111" fmla="*/ 170853 h 1128179"/>
              <a:gd name="connsiteX112" fmla="*/ 7400583 w 12192000"/>
              <a:gd name="connsiteY112" fmla="*/ 167375 h 1128179"/>
              <a:gd name="connsiteX113" fmla="*/ 7415556 w 12192000"/>
              <a:gd name="connsiteY113" fmla="*/ 200044 h 1128179"/>
              <a:gd name="connsiteX114" fmla="*/ 7482186 w 12192000"/>
              <a:gd name="connsiteY114" fmla="*/ 185458 h 1128179"/>
              <a:gd name="connsiteX115" fmla="*/ 7583207 w 12192000"/>
              <a:gd name="connsiteY115" fmla="*/ 159660 h 1128179"/>
              <a:gd name="connsiteX116" fmla="*/ 7641594 w 12192000"/>
              <a:gd name="connsiteY116" fmla="*/ 153426 h 1128179"/>
              <a:gd name="connsiteX117" fmla="*/ 7800943 w 12192000"/>
              <a:gd name="connsiteY117" fmla="*/ 127008 h 1128179"/>
              <a:gd name="connsiteX118" fmla="*/ 7960450 w 12192000"/>
              <a:gd name="connsiteY118" fmla="*/ 93391 h 1128179"/>
              <a:gd name="connsiteX119" fmla="*/ 8185539 w 12192000"/>
              <a:gd name="connsiteY119" fmla="*/ 9813 h 1128179"/>
              <a:gd name="connsiteX120" fmla="*/ 8207409 w 12192000"/>
              <a:gd name="connsiteY120" fmla="*/ 0 h 1128179"/>
              <a:gd name="connsiteX121" fmla="*/ 8238081 w 12192000"/>
              <a:gd name="connsiteY121" fmla="*/ 5133 h 1128179"/>
              <a:gd name="connsiteX122" fmla="*/ 8361058 w 12192000"/>
              <a:gd name="connsiteY122" fmla="*/ 27576 h 1128179"/>
              <a:gd name="connsiteX123" fmla="*/ 8458208 w 12192000"/>
              <a:gd name="connsiteY123" fmla="*/ 61981 h 1128179"/>
              <a:gd name="connsiteX124" fmla="*/ 8577671 w 12192000"/>
              <a:gd name="connsiteY124" fmla="*/ 34629 h 1128179"/>
              <a:gd name="connsiteX125" fmla="*/ 8673082 w 12192000"/>
              <a:gd name="connsiteY125" fmla="*/ 78141 h 1128179"/>
              <a:gd name="connsiteX126" fmla="*/ 8772056 w 12192000"/>
              <a:gd name="connsiteY126" fmla="*/ 88351 h 1128179"/>
              <a:gd name="connsiteX127" fmla="*/ 8929686 w 12192000"/>
              <a:gd name="connsiteY127" fmla="*/ 70976 h 1128179"/>
              <a:gd name="connsiteX128" fmla="*/ 8966892 w 12192000"/>
              <a:gd name="connsiteY128"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56220 w 12192000"/>
              <a:gd name="connsiteY17" fmla="*/ 156475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1897512 w 12192000"/>
              <a:gd name="connsiteY42" fmla="*/ 615258 h 1128179"/>
              <a:gd name="connsiteX43" fmla="*/ 2083724 w 12192000"/>
              <a:gd name="connsiteY43" fmla="*/ 673831 h 1128179"/>
              <a:gd name="connsiteX44" fmla="*/ 2191530 w 12192000"/>
              <a:gd name="connsiteY44" fmla="*/ 653189 h 1128179"/>
              <a:gd name="connsiteX45" fmla="*/ 2244255 w 12192000"/>
              <a:gd name="connsiteY45" fmla="*/ 602909 h 1128179"/>
              <a:gd name="connsiteX46" fmla="*/ 2495283 w 12192000"/>
              <a:gd name="connsiteY46" fmla="*/ 595193 h 1128179"/>
              <a:gd name="connsiteX47" fmla="*/ 2562174 w 12192000"/>
              <a:gd name="connsiteY47" fmla="*/ 572725 h 1128179"/>
              <a:gd name="connsiteX48" fmla="*/ 2627821 w 12192000"/>
              <a:gd name="connsiteY48" fmla="*/ 594803 h 1128179"/>
              <a:gd name="connsiteX49" fmla="*/ 2730710 w 12192000"/>
              <a:gd name="connsiteY49" fmla="*/ 535894 h 1128179"/>
              <a:gd name="connsiteX50" fmla="*/ 2884932 w 12192000"/>
              <a:gd name="connsiteY50" fmla="*/ 529610 h 1128179"/>
              <a:gd name="connsiteX51" fmla="*/ 2976019 w 12192000"/>
              <a:gd name="connsiteY51" fmla="*/ 517878 h 1128179"/>
              <a:gd name="connsiteX52" fmla="*/ 3008759 w 12192000"/>
              <a:gd name="connsiteY52" fmla="*/ 500898 h 1128179"/>
              <a:gd name="connsiteX53" fmla="*/ 3055731 w 12192000"/>
              <a:gd name="connsiteY53" fmla="*/ 485604 h 1128179"/>
              <a:gd name="connsiteX54" fmla="*/ 3137188 w 12192000"/>
              <a:gd name="connsiteY54" fmla="*/ 448921 h 1128179"/>
              <a:gd name="connsiteX55" fmla="*/ 3338608 w 12192000"/>
              <a:gd name="connsiteY55" fmla="*/ 446350 h 1128179"/>
              <a:gd name="connsiteX56" fmla="*/ 3344574 w 12192000"/>
              <a:gd name="connsiteY56" fmla="*/ 435962 h 1128179"/>
              <a:gd name="connsiteX57" fmla="*/ 3402455 w 12192000"/>
              <a:gd name="connsiteY57" fmla="*/ 430487 h 1128179"/>
              <a:gd name="connsiteX58" fmla="*/ 3614450 w 12192000"/>
              <a:gd name="connsiteY58" fmla="*/ 475834 h 1128179"/>
              <a:gd name="connsiteX59" fmla="*/ 3727304 w 12192000"/>
              <a:gd name="connsiteY59" fmla="*/ 463354 h 1128179"/>
              <a:gd name="connsiteX60" fmla="*/ 3765869 w 12192000"/>
              <a:gd name="connsiteY60" fmla="*/ 448520 h 1128179"/>
              <a:gd name="connsiteX61" fmla="*/ 3830576 w 12192000"/>
              <a:gd name="connsiteY61" fmla="*/ 424312 h 1128179"/>
              <a:gd name="connsiteX62" fmla="*/ 3875271 w 12192000"/>
              <a:gd name="connsiteY62" fmla="*/ 380597 h 1128179"/>
              <a:gd name="connsiteX63" fmla="*/ 3948478 w 12192000"/>
              <a:gd name="connsiteY63" fmla="*/ 401303 h 1128179"/>
              <a:gd name="connsiteX64" fmla="*/ 4006369 w 12192000"/>
              <a:gd name="connsiteY64" fmla="*/ 379758 h 1128179"/>
              <a:gd name="connsiteX65" fmla="*/ 4093666 w 12192000"/>
              <a:gd name="connsiteY65" fmla="*/ 343437 h 1128179"/>
              <a:gd name="connsiteX66" fmla="*/ 4145241 w 12192000"/>
              <a:gd name="connsiteY66" fmla="*/ 331048 h 1128179"/>
              <a:gd name="connsiteX67" fmla="*/ 4284785 w 12192000"/>
              <a:gd name="connsiteY67" fmla="*/ 287911 h 1128179"/>
              <a:gd name="connsiteX68" fmla="*/ 4423539 w 12192000"/>
              <a:gd name="connsiteY68" fmla="*/ 237622 h 1128179"/>
              <a:gd name="connsiteX69" fmla="*/ 4535774 w 12192000"/>
              <a:gd name="connsiteY69" fmla="*/ 174767 h 1128179"/>
              <a:gd name="connsiteX70" fmla="*/ 4536053 w 12192000"/>
              <a:gd name="connsiteY70" fmla="*/ 174235 h 1128179"/>
              <a:gd name="connsiteX71" fmla="*/ 4547385 w 12192000"/>
              <a:gd name="connsiteY71" fmla="*/ 175275 h 1128179"/>
              <a:gd name="connsiteX72" fmla="*/ 4603054 w 12192000"/>
              <a:gd name="connsiteY72" fmla="*/ 187089 h 1128179"/>
              <a:gd name="connsiteX73" fmla="*/ 4674354 w 12192000"/>
              <a:gd name="connsiteY73" fmla="*/ 136635 h 1128179"/>
              <a:gd name="connsiteX74" fmla="*/ 4704259 w 12192000"/>
              <a:gd name="connsiteY74" fmla="*/ 127953 h 1128179"/>
              <a:gd name="connsiteX75" fmla="*/ 4720133 w 12192000"/>
              <a:gd name="connsiteY75" fmla="*/ 120475 h 1128179"/>
              <a:gd name="connsiteX76" fmla="*/ 4721058 w 12192000"/>
              <a:gd name="connsiteY76" fmla="*/ 118174 h 1128179"/>
              <a:gd name="connsiteX77" fmla="*/ 4774434 w 12192000"/>
              <a:gd name="connsiteY77" fmla="*/ 129767 h 1128179"/>
              <a:gd name="connsiteX78" fmla="*/ 4781376 w 12192000"/>
              <a:gd name="connsiteY78" fmla="*/ 127026 h 1128179"/>
              <a:gd name="connsiteX79" fmla="*/ 4816353 w 12192000"/>
              <a:gd name="connsiteY79" fmla="*/ 140061 h 1128179"/>
              <a:gd name="connsiteX80" fmla="*/ 4834325 w 12192000"/>
              <a:gd name="connsiteY80" fmla="*/ 143873 h 1128179"/>
              <a:gd name="connsiteX81" fmla="*/ 4839606 w 12192000"/>
              <a:gd name="connsiteY81" fmla="*/ 150977 h 1128179"/>
              <a:gd name="connsiteX82" fmla="*/ 4866030 w 12192000"/>
              <a:gd name="connsiteY82" fmla="*/ 153545 h 1128179"/>
              <a:gd name="connsiteX83" fmla="*/ 4868987 w 12192000"/>
              <a:gd name="connsiteY83" fmla="*/ 151567 h 1128179"/>
              <a:gd name="connsiteX84" fmla="*/ 4891068 w 12192000"/>
              <a:gd name="connsiteY84" fmla="*/ 162141 h 1128179"/>
              <a:gd name="connsiteX85" fmla="*/ 4909920 w 12192000"/>
              <a:gd name="connsiteY85" fmla="*/ 181223 h 1128179"/>
              <a:gd name="connsiteX86" fmla="*/ 5133538 w 12192000"/>
              <a:gd name="connsiteY86" fmla="*/ 171046 h 1128179"/>
              <a:gd name="connsiteX87" fmla="*/ 5467747 w 12192000"/>
              <a:gd name="connsiteY87" fmla="*/ 211498 h 1128179"/>
              <a:gd name="connsiteX88" fmla="*/ 5792606 w 12192000"/>
              <a:gd name="connsiteY88" fmla="*/ 221512 h 1128179"/>
              <a:gd name="connsiteX89" fmla="*/ 5869247 w 12192000"/>
              <a:gd name="connsiteY89" fmla="*/ 207069 h 1128179"/>
              <a:gd name="connsiteX90" fmla="*/ 5938156 w 12192000"/>
              <a:gd name="connsiteY90" fmla="*/ 236733 h 1128179"/>
              <a:gd name="connsiteX91" fmla="*/ 5965800 w 12192000"/>
              <a:gd name="connsiteY91" fmla="*/ 221624 h 1128179"/>
              <a:gd name="connsiteX92" fmla="*/ 5970550 w 12192000"/>
              <a:gd name="connsiteY92" fmla="*/ 218554 h 1128179"/>
              <a:gd name="connsiteX93" fmla="*/ 5989910 w 12192000"/>
              <a:gd name="connsiteY93" fmla="*/ 216383 h 1128179"/>
              <a:gd name="connsiteX94" fmla="*/ 5994937 w 12192000"/>
              <a:gd name="connsiteY94" fmla="*/ 203125 h 1128179"/>
              <a:gd name="connsiteX95" fmla="*/ 6023765 w 12192000"/>
              <a:gd name="connsiteY95" fmla="*/ 190797 h 1128179"/>
              <a:gd name="connsiteX96" fmla="*/ 6059520 w 12192000"/>
              <a:gd name="connsiteY96" fmla="*/ 190331 h 1128179"/>
              <a:gd name="connsiteX97" fmla="*/ 6229716 w 12192000"/>
              <a:gd name="connsiteY97" fmla="*/ 202251 h 1128179"/>
              <a:gd name="connsiteX98" fmla="*/ 6331381 w 12192000"/>
              <a:gd name="connsiteY98" fmla="*/ 201324 h 1128179"/>
              <a:gd name="connsiteX99" fmla="*/ 6369749 w 12192000"/>
              <a:gd name="connsiteY99" fmla="*/ 188311 h 1128179"/>
              <a:gd name="connsiteX100" fmla="*/ 6423498 w 12192000"/>
              <a:gd name="connsiteY100" fmla="*/ 178651 h 1128179"/>
              <a:gd name="connsiteX101" fmla="*/ 6518161 w 12192000"/>
              <a:gd name="connsiteY101" fmla="*/ 151803 h 1128179"/>
              <a:gd name="connsiteX102" fmla="*/ 6645685 w 12192000"/>
              <a:gd name="connsiteY102" fmla="*/ 176840 h 1128179"/>
              <a:gd name="connsiteX103" fmla="*/ 6739636 w 12192000"/>
              <a:gd name="connsiteY103" fmla="*/ 172969 h 1128179"/>
              <a:gd name="connsiteX104" fmla="*/ 6747672 w 12192000"/>
              <a:gd name="connsiteY104" fmla="*/ 163353 h 1128179"/>
              <a:gd name="connsiteX105" fmla="*/ 6811991 w 12192000"/>
              <a:gd name="connsiteY105" fmla="*/ 164731 h 1128179"/>
              <a:gd name="connsiteX106" fmla="*/ 7038226 w 12192000"/>
              <a:gd name="connsiteY106" fmla="*/ 234745 h 1128179"/>
              <a:gd name="connsiteX107" fmla="*/ 7163894 w 12192000"/>
              <a:gd name="connsiteY107" fmla="*/ 235638 h 1128179"/>
              <a:gd name="connsiteX108" fmla="*/ 7208349 w 12192000"/>
              <a:gd name="connsiteY108" fmla="*/ 225443 h 1128179"/>
              <a:gd name="connsiteX109" fmla="*/ 7282840 w 12192000"/>
              <a:gd name="connsiteY109" fmla="*/ 209016 h 1128179"/>
              <a:gd name="connsiteX110" fmla="*/ 7338153 w 12192000"/>
              <a:gd name="connsiteY110" fmla="*/ 170853 h 1128179"/>
              <a:gd name="connsiteX111" fmla="*/ 7400583 w 12192000"/>
              <a:gd name="connsiteY111" fmla="*/ 167375 h 1128179"/>
              <a:gd name="connsiteX112" fmla="*/ 7415556 w 12192000"/>
              <a:gd name="connsiteY112" fmla="*/ 200044 h 1128179"/>
              <a:gd name="connsiteX113" fmla="*/ 7482186 w 12192000"/>
              <a:gd name="connsiteY113" fmla="*/ 185458 h 1128179"/>
              <a:gd name="connsiteX114" fmla="*/ 7583207 w 12192000"/>
              <a:gd name="connsiteY114" fmla="*/ 159660 h 1128179"/>
              <a:gd name="connsiteX115" fmla="*/ 7641594 w 12192000"/>
              <a:gd name="connsiteY115" fmla="*/ 153426 h 1128179"/>
              <a:gd name="connsiteX116" fmla="*/ 7800943 w 12192000"/>
              <a:gd name="connsiteY116" fmla="*/ 127008 h 1128179"/>
              <a:gd name="connsiteX117" fmla="*/ 7960450 w 12192000"/>
              <a:gd name="connsiteY117" fmla="*/ 93391 h 1128179"/>
              <a:gd name="connsiteX118" fmla="*/ 8185539 w 12192000"/>
              <a:gd name="connsiteY118" fmla="*/ 9813 h 1128179"/>
              <a:gd name="connsiteX119" fmla="*/ 8207409 w 12192000"/>
              <a:gd name="connsiteY119" fmla="*/ 0 h 1128179"/>
              <a:gd name="connsiteX120" fmla="*/ 8238081 w 12192000"/>
              <a:gd name="connsiteY120" fmla="*/ 5133 h 1128179"/>
              <a:gd name="connsiteX121" fmla="*/ 8361058 w 12192000"/>
              <a:gd name="connsiteY121" fmla="*/ 27576 h 1128179"/>
              <a:gd name="connsiteX122" fmla="*/ 8458208 w 12192000"/>
              <a:gd name="connsiteY122" fmla="*/ 61981 h 1128179"/>
              <a:gd name="connsiteX123" fmla="*/ 8577671 w 12192000"/>
              <a:gd name="connsiteY123" fmla="*/ 34629 h 1128179"/>
              <a:gd name="connsiteX124" fmla="*/ 8673082 w 12192000"/>
              <a:gd name="connsiteY124" fmla="*/ 78141 h 1128179"/>
              <a:gd name="connsiteX125" fmla="*/ 8772056 w 12192000"/>
              <a:gd name="connsiteY125" fmla="*/ 88351 h 1128179"/>
              <a:gd name="connsiteX126" fmla="*/ 8929686 w 12192000"/>
              <a:gd name="connsiteY126" fmla="*/ 70976 h 1128179"/>
              <a:gd name="connsiteX127" fmla="*/ 8966892 w 12192000"/>
              <a:gd name="connsiteY127"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1897512 w 12192000"/>
              <a:gd name="connsiteY42" fmla="*/ 615258 h 1128179"/>
              <a:gd name="connsiteX43" fmla="*/ 2083724 w 12192000"/>
              <a:gd name="connsiteY43" fmla="*/ 673831 h 1128179"/>
              <a:gd name="connsiteX44" fmla="*/ 2191530 w 12192000"/>
              <a:gd name="connsiteY44" fmla="*/ 653189 h 1128179"/>
              <a:gd name="connsiteX45" fmla="*/ 2244255 w 12192000"/>
              <a:gd name="connsiteY45" fmla="*/ 602909 h 1128179"/>
              <a:gd name="connsiteX46" fmla="*/ 2495283 w 12192000"/>
              <a:gd name="connsiteY46" fmla="*/ 595193 h 1128179"/>
              <a:gd name="connsiteX47" fmla="*/ 2562174 w 12192000"/>
              <a:gd name="connsiteY47" fmla="*/ 572725 h 1128179"/>
              <a:gd name="connsiteX48" fmla="*/ 2627821 w 12192000"/>
              <a:gd name="connsiteY48" fmla="*/ 594803 h 1128179"/>
              <a:gd name="connsiteX49" fmla="*/ 2730710 w 12192000"/>
              <a:gd name="connsiteY49" fmla="*/ 535894 h 1128179"/>
              <a:gd name="connsiteX50" fmla="*/ 2884932 w 12192000"/>
              <a:gd name="connsiteY50" fmla="*/ 529610 h 1128179"/>
              <a:gd name="connsiteX51" fmla="*/ 2976019 w 12192000"/>
              <a:gd name="connsiteY51" fmla="*/ 517878 h 1128179"/>
              <a:gd name="connsiteX52" fmla="*/ 3008759 w 12192000"/>
              <a:gd name="connsiteY52" fmla="*/ 500898 h 1128179"/>
              <a:gd name="connsiteX53" fmla="*/ 3055731 w 12192000"/>
              <a:gd name="connsiteY53" fmla="*/ 485604 h 1128179"/>
              <a:gd name="connsiteX54" fmla="*/ 3137188 w 12192000"/>
              <a:gd name="connsiteY54" fmla="*/ 448921 h 1128179"/>
              <a:gd name="connsiteX55" fmla="*/ 3338608 w 12192000"/>
              <a:gd name="connsiteY55" fmla="*/ 446350 h 1128179"/>
              <a:gd name="connsiteX56" fmla="*/ 3344574 w 12192000"/>
              <a:gd name="connsiteY56" fmla="*/ 435962 h 1128179"/>
              <a:gd name="connsiteX57" fmla="*/ 3402455 w 12192000"/>
              <a:gd name="connsiteY57" fmla="*/ 430487 h 1128179"/>
              <a:gd name="connsiteX58" fmla="*/ 3614450 w 12192000"/>
              <a:gd name="connsiteY58" fmla="*/ 475834 h 1128179"/>
              <a:gd name="connsiteX59" fmla="*/ 3727304 w 12192000"/>
              <a:gd name="connsiteY59" fmla="*/ 463354 h 1128179"/>
              <a:gd name="connsiteX60" fmla="*/ 3765869 w 12192000"/>
              <a:gd name="connsiteY60" fmla="*/ 448520 h 1128179"/>
              <a:gd name="connsiteX61" fmla="*/ 3830576 w 12192000"/>
              <a:gd name="connsiteY61" fmla="*/ 424312 h 1128179"/>
              <a:gd name="connsiteX62" fmla="*/ 3875271 w 12192000"/>
              <a:gd name="connsiteY62" fmla="*/ 380597 h 1128179"/>
              <a:gd name="connsiteX63" fmla="*/ 3948478 w 12192000"/>
              <a:gd name="connsiteY63" fmla="*/ 401303 h 1128179"/>
              <a:gd name="connsiteX64" fmla="*/ 4006369 w 12192000"/>
              <a:gd name="connsiteY64" fmla="*/ 379758 h 1128179"/>
              <a:gd name="connsiteX65" fmla="*/ 4093666 w 12192000"/>
              <a:gd name="connsiteY65" fmla="*/ 343437 h 1128179"/>
              <a:gd name="connsiteX66" fmla="*/ 4145241 w 12192000"/>
              <a:gd name="connsiteY66" fmla="*/ 331048 h 1128179"/>
              <a:gd name="connsiteX67" fmla="*/ 4284785 w 12192000"/>
              <a:gd name="connsiteY67" fmla="*/ 287911 h 1128179"/>
              <a:gd name="connsiteX68" fmla="*/ 4423539 w 12192000"/>
              <a:gd name="connsiteY68" fmla="*/ 237622 h 1128179"/>
              <a:gd name="connsiteX69" fmla="*/ 4535774 w 12192000"/>
              <a:gd name="connsiteY69" fmla="*/ 174767 h 1128179"/>
              <a:gd name="connsiteX70" fmla="*/ 4536053 w 12192000"/>
              <a:gd name="connsiteY70" fmla="*/ 174235 h 1128179"/>
              <a:gd name="connsiteX71" fmla="*/ 4547385 w 12192000"/>
              <a:gd name="connsiteY71" fmla="*/ 175275 h 1128179"/>
              <a:gd name="connsiteX72" fmla="*/ 4603054 w 12192000"/>
              <a:gd name="connsiteY72" fmla="*/ 187089 h 1128179"/>
              <a:gd name="connsiteX73" fmla="*/ 4674354 w 12192000"/>
              <a:gd name="connsiteY73" fmla="*/ 136635 h 1128179"/>
              <a:gd name="connsiteX74" fmla="*/ 4704259 w 12192000"/>
              <a:gd name="connsiteY74" fmla="*/ 127953 h 1128179"/>
              <a:gd name="connsiteX75" fmla="*/ 4720133 w 12192000"/>
              <a:gd name="connsiteY75" fmla="*/ 120475 h 1128179"/>
              <a:gd name="connsiteX76" fmla="*/ 4721058 w 12192000"/>
              <a:gd name="connsiteY76" fmla="*/ 118174 h 1128179"/>
              <a:gd name="connsiteX77" fmla="*/ 4774434 w 12192000"/>
              <a:gd name="connsiteY77" fmla="*/ 129767 h 1128179"/>
              <a:gd name="connsiteX78" fmla="*/ 4781376 w 12192000"/>
              <a:gd name="connsiteY78" fmla="*/ 127026 h 1128179"/>
              <a:gd name="connsiteX79" fmla="*/ 4816353 w 12192000"/>
              <a:gd name="connsiteY79" fmla="*/ 140061 h 1128179"/>
              <a:gd name="connsiteX80" fmla="*/ 4834325 w 12192000"/>
              <a:gd name="connsiteY80" fmla="*/ 143873 h 1128179"/>
              <a:gd name="connsiteX81" fmla="*/ 4839606 w 12192000"/>
              <a:gd name="connsiteY81" fmla="*/ 150977 h 1128179"/>
              <a:gd name="connsiteX82" fmla="*/ 4866030 w 12192000"/>
              <a:gd name="connsiteY82" fmla="*/ 153545 h 1128179"/>
              <a:gd name="connsiteX83" fmla="*/ 4868987 w 12192000"/>
              <a:gd name="connsiteY83" fmla="*/ 151567 h 1128179"/>
              <a:gd name="connsiteX84" fmla="*/ 4891068 w 12192000"/>
              <a:gd name="connsiteY84" fmla="*/ 162141 h 1128179"/>
              <a:gd name="connsiteX85" fmla="*/ 4909920 w 12192000"/>
              <a:gd name="connsiteY85" fmla="*/ 181223 h 1128179"/>
              <a:gd name="connsiteX86" fmla="*/ 5133538 w 12192000"/>
              <a:gd name="connsiteY86" fmla="*/ 171046 h 1128179"/>
              <a:gd name="connsiteX87" fmla="*/ 5467747 w 12192000"/>
              <a:gd name="connsiteY87" fmla="*/ 211498 h 1128179"/>
              <a:gd name="connsiteX88" fmla="*/ 5792606 w 12192000"/>
              <a:gd name="connsiteY88" fmla="*/ 221512 h 1128179"/>
              <a:gd name="connsiteX89" fmla="*/ 5869247 w 12192000"/>
              <a:gd name="connsiteY89" fmla="*/ 207069 h 1128179"/>
              <a:gd name="connsiteX90" fmla="*/ 5938156 w 12192000"/>
              <a:gd name="connsiteY90" fmla="*/ 236733 h 1128179"/>
              <a:gd name="connsiteX91" fmla="*/ 5965800 w 12192000"/>
              <a:gd name="connsiteY91" fmla="*/ 221624 h 1128179"/>
              <a:gd name="connsiteX92" fmla="*/ 5970550 w 12192000"/>
              <a:gd name="connsiteY92" fmla="*/ 218554 h 1128179"/>
              <a:gd name="connsiteX93" fmla="*/ 5989910 w 12192000"/>
              <a:gd name="connsiteY93" fmla="*/ 216383 h 1128179"/>
              <a:gd name="connsiteX94" fmla="*/ 5994937 w 12192000"/>
              <a:gd name="connsiteY94" fmla="*/ 203125 h 1128179"/>
              <a:gd name="connsiteX95" fmla="*/ 6023765 w 12192000"/>
              <a:gd name="connsiteY95" fmla="*/ 190797 h 1128179"/>
              <a:gd name="connsiteX96" fmla="*/ 6059520 w 12192000"/>
              <a:gd name="connsiteY96" fmla="*/ 190331 h 1128179"/>
              <a:gd name="connsiteX97" fmla="*/ 6229716 w 12192000"/>
              <a:gd name="connsiteY97" fmla="*/ 202251 h 1128179"/>
              <a:gd name="connsiteX98" fmla="*/ 6331381 w 12192000"/>
              <a:gd name="connsiteY98" fmla="*/ 201324 h 1128179"/>
              <a:gd name="connsiteX99" fmla="*/ 6369749 w 12192000"/>
              <a:gd name="connsiteY99" fmla="*/ 188311 h 1128179"/>
              <a:gd name="connsiteX100" fmla="*/ 6423498 w 12192000"/>
              <a:gd name="connsiteY100" fmla="*/ 178651 h 1128179"/>
              <a:gd name="connsiteX101" fmla="*/ 6518161 w 12192000"/>
              <a:gd name="connsiteY101" fmla="*/ 151803 h 1128179"/>
              <a:gd name="connsiteX102" fmla="*/ 6645685 w 12192000"/>
              <a:gd name="connsiteY102" fmla="*/ 176840 h 1128179"/>
              <a:gd name="connsiteX103" fmla="*/ 6739636 w 12192000"/>
              <a:gd name="connsiteY103" fmla="*/ 172969 h 1128179"/>
              <a:gd name="connsiteX104" fmla="*/ 6747672 w 12192000"/>
              <a:gd name="connsiteY104" fmla="*/ 163353 h 1128179"/>
              <a:gd name="connsiteX105" fmla="*/ 6811991 w 12192000"/>
              <a:gd name="connsiteY105" fmla="*/ 164731 h 1128179"/>
              <a:gd name="connsiteX106" fmla="*/ 7038226 w 12192000"/>
              <a:gd name="connsiteY106" fmla="*/ 234745 h 1128179"/>
              <a:gd name="connsiteX107" fmla="*/ 7163894 w 12192000"/>
              <a:gd name="connsiteY107" fmla="*/ 235638 h 1128179"/>
              <a:gd name="connsiteX108" fmla="*/ 7208349 w 12192000"/>
              <a:gd name="connsiteY108" fmla="*/ 225443 h 1128179"/>
              <a:gd name="connsiteX109" fmla="*/ 7282840 w 12192000"/>
              <a:gd name="connsiteY109" fmla="*/ 209016 h 1128179"/>
              <a:gd name="connsiteX110" fmla="*/ 7338153 w 12192000"/>
              <a:gd name="connsiteY110" fmla="*/ 170853 h 1128179"/>
              <a:gd name="connsiteX111" fmla="*/ 7400583 w 12192000"/>
              <a:gd name="connsiteY111" fmla="*/ 167375 h 1128179"/>
              <a:gd name="connsiteX112" fmla="*/ 7415556 w 12192000"/>
              <a:gd name="connsiteY112" fmla="*/ 200044 h 1128179"/>
              <a:gd name="connsiteX113" fmla="*/ 7482186 w 12192000"/>
              <a:gd name="connsiteY113" fmla="*/ 185458 h 1128179"/>
              <a:gd name="connsiteX114" fmla="*/ 7583207 w 12192000"/>
              <a:gd name="connsiteY114" fmla="*/ 159660 h 1128179"/>
              <a:gd name="connsiteX115" fmla="*/ 7641594 w 12192000"/>
              <a:gd name="connsiteY115" fmla="*/ 153426 h 1128179"/>
              <a:gd name="connsiteX116" fmla="*/ 7800943 w 12192000"/>
              <a:gd name="connsiteY116" fmla="*/ 127008 h 1128179"/>
              <a:gd name="connsiteX117" fmla="*/ 7960450 w 12192000"/>
              <a:gd name="connsiteY117" fmla="*/ 93391 h 1128179"/>
              <a:gd name="connsiteX118" fmla="*/ 8185539 w 12192000"/>
              <a:gd name="connsiteY118" fmla="*/ 9813 h 1128179"/>
              <a:gd name="connsiteX119" fmla="*/ 8207409 w 12192000"/>
              <a:gd name="connsiteY119" fmla="*/ 0 h 1128179"/>
              <a:gd name="connsiteX120" fmla="*/ 8238081 w 12192000"/>
              <a:gd name="connsiteY120" fmla="*/ 5133 h 1128179"/>
              <a:gd name="connsiteX121" fmla="*/ 8361058 w 12192000"/>
              <a:gd name="connsiteY121" fmla="*/ 27576 h 1128179"/>
              <a:gd name="connsiteX122" fmla="*/ 8458208 w 12192000"/>
              <a:gd name="connsiteY122" fmla="*/ 61981 h 1128179"/>
              <a:gd name="connsiteX123" fmla="*/ 8577671 w 12192000"/>
              <a:gd name="connsiteY123" fmla="*/ 34629 h 1128179"/>
              <a:gd name="connsiteX124" fmla="*/ 8673082 w 12192000"/>
              <a:gd name="connsiteY124" fmla="*/ 78141 h 1128179"/>
              <a:gd name="connsiteX125" fmla="*/ 8772056 w 12192000"/>
              <a:gd name="connsiteY125" fmla="*/ 88351 h 1128179"/>
              <a:gd name="connsiteX126" fmla="*/ 8929686 w 12192000"/>
              <a:gd name="connsiteY126" fmla="*/ 70976 h 1128179"/>
              <a:gd name="connsiteX127" fmla="*/ 8966892 w 12192000"/>
              <a:gd name="connsiteY127"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1897512 w 12192000"/>
              <a:gd name="connsiteY42" fmla="*/ 615258 h 1128179"/>
              <a:gd name="connsiteX43" fmla="*/ 2083724 w 12192000"/>
              <a:gd name="connsiteY43" fmla="*/ 673831 h 1128179"/>
              <a:gd name="connsiteX44" fmla="*/ 2191530 w 12192000"/>
              <a:gd name="connsiteY44" fmla="*/ 653189 h 1128179"/>
              <a:gd name="connsiteX45" fmla="*/ 2244255 w 12192000"/>
              <a:gd name="connsiteY45" fmla="*/ 602909 h 1128179"/>
              <a:gd name="connsiteX46" fmla="*/ 2495283 w 12192000"/>
              <a:gd name="connsiteY46" fmla="*/ 595193 h 1128179"/>
              <a:gd name="connsiteX47" fmla="*/ 2562174 w 12192000"/>
              <a:gd name="connsiteY47" fmla="*/ 572725 h 1128179"/>
              <a:gd name="connsiteX48" fmla="*/ 2627821 w 12192000"/>
              <a:gd name="connsiteY48" fmla="*/ 594803 h 1128179"/>
              <a:gd name="connsiteX49" fmla="*/ 2730710 w 12192000"/>
              <a:gd name="connsiteY49" fmla="*/ 535894 h 1128179"/>
              <a:gd name="connsiteX50" fmla="*/ 2884932 w 12192000"/>
              <a:gd name="connsiteY50" fmla="*/ 529610 h 1128179"/>
              <a:gd name="connsiteX51" fmla="*/ 2976019 w 12192000"/>
              <a:gd name="connsiteY51" fmla="*/ 517878 h 1128179"/>
              <a:gd name="connsiteX52" fmla="*/ 3008759 w 12192000"/>
              <a:gd name="connsiteY52" fmla="*/ 500898 h 1128179"/>
              <a:gd name="connsiteX53" fmla="*/ 3055731 w 12192000"/>
              <a:gd name="connsiteY53" fmla="*/ 485604 h 1128179"/>
              <a:gd name="connsiteX54" fmla="*/ 3137188 w 12192000"/>
              <a:gd name="connsiteY54" fmla="*/ 448921 h 1128179"/>
              <a:gd name="connsiteX55" fmla="*/ 3338608 w 12192000"/>
              <a:gd name="connsiteY55" fmla="*/ 446350 h 1128179"/>
              <a:gd name="connsiteX56" fmla="*/ 3344574 w 12192000"/>
              <a:gd name="connsiteY56" fmla="*/ 435962 h 1128179"/>
              <a:gd name="connsiteX57" fmla="*/ 3402455 w 12192000"/>
              <a:gd name="connsiteY57" fmla="*/ 430487 h 1128179"/>
              <a:gd name="connsiteX58" fmla="*/ 3614450 w 12192000"/>
              <a:gd name="connsiteY58" fmla="*/ 475834 h 1128179"/>
              <a:gd name="connsiteX59" fmla="*/ 3727304 w 12192000"/>
              <a:gd name="connsiteY59" fmla="*/ 463354 h 1128179"/>
              <a:gd name="connsiteX60" fmla="*/ 3765869 w 12192000"/>
              <a:gd name="connsiteY60" fmla="*/ 448520 h 1128179"/>
              <a:gd name="connsiteX61" fmla="*/ 3830576 w 12192000"/>
              <a:gd name="connsiteY61" fmla="*/ 424312 h 1128179"/>
              <a:gd name="connsiteX62" fmla="*/ 3875271 w 12192000"/>
              <a:gd name="connsiteY62" fmla="*/ 380597 h 1128179"/>
              <a:gd name="connsiteX63" fmla="*/ 3948478 w 12192000"/>
              <a:gd name="connsiteY63" fmla="*/ 401303 h 1128179"/>
              <a:gd name="connsiteX64" fmla="*/ 4006369 w 12192000"/>
              <a:gd name="connsiteY64" fmla="*/ 379758 h 1128179"/>
              <a:gd name="connsiteX65" fmla="*/ 4093666 w 12192000"/>
              <a:gd name="connsiteY65" fmla="*/ 343437 h 1128179"/>
              <a:gd name="connsiteX66" fmla="*/ 4145241 w 12192000"/>
              <a:gd name="connsiteY66" fmla="*/ 331048 h 1128179"/>
              <a:gd name="connsiteX67" fmla="*/ 4284785 w 12192000"/>
              <a:gd name="connsiteY67" fmla="*/ 287911 h 1128179"/>
              <a:gd name="connsiteX68" fmla="*/ 4423539 w 12192000"/>
              <a:gd name="connsiteY68" fmla="*/ 237622 h 1128179"/>
              <a:gd name="connsiteX69" fmla="*/ 4535774 w 12192000"/>
              <a:gd name="connsiteY69" fmla="*/ 174767 h 1128179"/>
              <a:gd name="connsiteX70" fmla="*/ 4536053 w 12192000"/>
              <a:gd name="connsiteY70" fmla="*/ 174235 h 1128179"/>
              <a:gd name="connsiteX71" fmla="*/ 4547385 w 12192000"/>
              <a:gd name="connsiteY71" fmla="*/ 175275 h 1128179"/>
              <a:gd name="connsiteX72" fmla="*/ 4603054 w 12192000"/>
              <a:gd name="connsiteY72" fmla="*/ 187089 h 1128179"/>
              <a:gd name="connsiteX73" fmla="*/ 4674354 w 12192000"/>
              <a:gd name="connsiteY73" fmla="*/ 136635 h 1128179"/>
              <a:gd name="connsiteX74" fmla="*/ 4704259 w 12192000"/>
              <a:gd name="connsiteY74" fmla="*/ 127953 h 1128179"/>
              <a:gd name="connsiteX75" fmla="*/ 4720133 w 12192000"/>
              <a:gd name="connsiteY75" fmla="*/ 120475 h 1128179"/>
              <a:gd name="connsiteX76" fmla="*/ 4721058 w 12192000"/>
              <a:gd name="connsiteY76" fmla="*/ 118174 h 1128179"/>
              <a:gd name="connsiteX77" fmla="*/ 4774434 w 12192000"/>
              <a:gd name="connsiteY77" fmla="*/ 129767 h 1128179"/>
              <a:gd name="connsiteX78" fmla="*/ 4781376 w 12192000"/>
              <a:gd name="connsiteY78" fmla="*/ 127026 h 1128179"/>
              <a:gd name="connsiteX79" fmla="*/ 4816353 w 12192000"/>
              <a:gd name="connsiteY79" fmla="*/ 140061 h 1128179"/>
              <a:gd name="connsiteX80" fmla="*/ 4834325 w 12192000"/>
              <a:gd name="connsiteY80" fmla="*/ 143873 h 1128179"/>
              <a:gd name="connsiteX81" fmla="*/ 4839606 w 12192000"/>
              <a:gd name="connsiteY81" fmla="*/ 150977 h 1128179"/>
              <a:gd name="connsiteX82" fmla="*/ 4866030 w 12192000"/>
              <a:gd name="connsiteY82" fmla="*/ 153545 h 1128179"/>
              <a:gd name="connsiteX83" fmla="*/ 4868987 w 12192000"/>
              <a:gd name="connsiteY83" fmla="*/ 151567 h 1128179"/>
              <a:gd name="connsiteX84" fmla="*/ 4891068 w 12192000"/>
              <a:gd name="connsiteY84" fmla="*/ 162141 h 1128179"/>
              <a:gd name="connsiteX85" fmla="*/ 4909920 w 12192000"/>
              <a:gd name="connsiteY85" fmla="*/ 181223 h 1128179"/>
              <a:gd name="connsiteX86" fmla="*/ 5133538 w 12192000"/>
              <a:gd name="connsiteY86" fmla="*/ 171046 h 1128179"/>
              <a:gd name="connsiteX87" fmla="*/ 5467747 w 12192000"/>
              <a:gd name="connsiteY87" fmla="*/ 211498 h 1128179"/>
              <a:gd name="connsiteX88" fmla="*/ 5792606 w 12192000"/>
              <a:gd name="connsiteY88" fmla="*/ 221512 h 1128179"/>
              <a:gd name="connsiteX89" fmla="*/ 5869247 w 12192000"/>
              <a:gd name="connsiteY89" fmla="*/ 207069 h 1128179"/>
              <a:gd name="connsiteX90" fmla="*/ 5938156 w 12192000"/>
              <a:gd name="connsiteY90" fmla="*/ 236733 h 1128179"/>
              <a:gd name="connsiteX91" fmla="*/ 5965800 w 12192000"/>
              <a:gd name="connsiteY91" fmla="*/ 221624 h 1128179"/>
              <a:gd name="connsiteX92" fmla="*/ 5970550 w 12192000"/>
              <a:gd name="connsiteY92" fmla="*/ 218554 h 1128179"/>
              <a:gd name="connsiteX93" fmla="*/ 5989910 w 12192000"/>
              <a:gd name="connsiteY93" fmla="*/ 216383 h 1128179"/>
              <a:gd name="connsiteX94" fmla="*/ 5994937 w 12192000"/>
              <a:gd name="connsiteY94" fmla="*/ 203125 h 1128179"/>
              <a:gd name="connsiteX95" fmla="*/ 6023765 w 12192000"/>
              <a:gd name="connsiteY95" fmla="*/ 190797 h 1128179"/>
              <a:gd name="connsiteX96" fmla="*/ 6059520 w 12192000"/>
              <a:gd name="connsiteY96" fmla="*/ 190331 h 1128179"/>
              <a:gd name="connsiteX97" fmla="*/ 6229716 w 12192000"/>
              <a:gd name="connsiteY97" fmla="*/ 202251 h 1128179"/>
              <a:gd name="connsiteX98" fmla="*/ 6331381 w 12192000"/>
              <a:gd name="connsiteY98" fmla="*/ 201324 h 1128179"/>
              <a:gd name="connsiteX99" fmla="*/ 6369749 w 12192000"/>
              <a:gd name="connsiteY99" fmla="*/ 188311 h 1128179"/>
              <a:gd name="connsiteX100" fmla="*/ 6423498 w 12192000"/>
              <a:gd name="connsiteY100" fmla="*/ 178651 h 1128179"/>
              <a:gd name="connsiteX101" fmla="*/ 6518161 w 12192000"/>
              <a:gd name="connsiteY101" fmla="*/ 151803 h 1128179"/>
              <a:gd name="connsiteX102" fmla="*/ 6645685 w 12192000"/>
              <a:gd name="connsiteY102" fmla="*/ 176840 h 1128179"/>
              <a:gd name="connsiteX103" fmla="*/ 6739636 w 12192000"/>
              <a:gd name="connsiteY103" fmla="*/ 172969 h 1128179"/>
              <a:gd name="connsiteX104" fmla="*/ 6747672 w 12192000"/>
              <a:gd name="connsiteY104" fmla="*/ 163353 h 1128179"/>
              <a:gd name="connsiteX105" fmla="*/ 6811991 w 12192000"/>
              <a:gd name="connsiteY105" fmla="*/ 164731 h 1128179"/>
              <a:gd name="connsiteX106" fmla="*/ 7038226 w 12192000"/>
              <a:gd name="connsiteY106" fmla="*/ 234745 h 1128179"/>
              <a:gd name="connsiteX107" fmla="*/ 7163894 w 12192000"/>
              <a:gd name="connsiteY107" fmla="*/ 235638 h 1128179"/>
              <a:gd name="connsiteX108" fmla="*/ 7208349 w 12192000"/>
              <a:gd name="connsiteY108" fmla="*/ 225443 h 1128179"/>
              <a:gd name="connsiteX109" fmla="*/ 7282840 w 12192000"/>
              <a:gd name="connsiteY109" fmla="*/ 209016 h 1128179"/>
              <a:gd name="connsiteX110" fmla="*/ 7338153 w 12192000"/>
              <a:gd name="connsiteY110" fmla="*/ 170853 h 1128179"/>
              <a:gd name="connsiteX111" fmla="*/ 7400583 w 12192000"/>
              <a:gd name="connsiteY111" fmla="*/ 167375 h 1128179"/>
              <a:gd name="connsiteX112" fmla="*/ 7415556 w 12192000"/>
              <a:gd name="connsiteY112" fmla="*/ 200044 h 1128179"/>
              <a:gd name="connsiteX113" fmla="*/ 7482186 w 12192000"/>
              <a:gd name="connsiteY113" fmla="*/ 185458 h 1128179"/>
              <a:gd name="connsiteX114" fmla="*/ 7583207 w 12192000"/>
              <a:gd name="connsiteY114" fmla="*/ 159660 h 1128179"/>
              <a:gd name="connsiteX115" fmla="*/ 7641594 w 12192000"/>
              <a:gd name="connsiteY115" fmla="*/ 153426 h 1128179"/>
              <a:gd name="connsiteX116" fmla="*/ 7800943 w 12192000"/>
              <a:gd name="connsiteY116" fmla="*/ 127008 h 1128179"/>
              <a:gd name="connsiteX117" fmla="*/ 7960450 w 12192000"/>
              <a:gd name="connsiteY117" fmla="*/ 93391 h 1128179"/>
              <a:gd name="connsiteX118" fmla="*/ 8185539 w 12192000"/>
              <a:gd name="connsiteY118" fmla="*/ 9813 h 1128179"/>
              <a:gd name="connsiteX119" fmla="*/ 8207409 w 12192000"/>
              <a:gd name="connsiteY119" fmla="*/ 0 h 1128179"/>
              <a:gd name="connsiteX120" fmla="*/ 8238081 w 12192000"/>
              <a:gd name="connsiteY120" fmla="*/ 5133 h 1128179"/>
              <a:gd name="connsiteX121" fmla="*/ 8361058 w 12192000"/>
              <a:gd name="connsiteY121" fmla="*/ 27576 h 1128179"/>
              <a:gd name="connsiteX122" fmla="*/ 8458208 w 12192000"/>
              <a:gd name="connsiteY122" fmla="*/ 61981 h 1128179"/>
              <a:gd name="connsiteX123" fmla="*/ 8577671 w 12192000"/>
              <a:gd name="connsiteY123" fmla="*/ 34629 h 1128179"/>
              <a:gd name="connsiteX124" fmla="*/ 8673082 w 12192000"/>
              <a:gd name="connsiteY124" fmla="*/ 78141 h 1128179"/>
              <a:gd name="connsiteX125" fmla="*/ 8772056 w 12192000"/>
              <a:gd name="connsiteY125" fmla="*/ 88351 h 1128179"/>
              <a:gd name="connsiteX126" fmla="*/ 8929686 w 12192000"/>
              <a:gd name="connsiteY126" fmla="*/ 70976 h 1128179"/>
              <a:gd name="connsiteX127" fmla="*/ 8966892 w 12192000"/>
              <a:gd name="connsiteY127"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1897512 w 12192000"/>
              <a:gd name="connsiteY42" fmla="*/ 615258 h 1128179"/>
              <a:gd name="connsiteX43" fmla="*/ 2083724 w 12192000"/>
              <a:gd name="connsiteY43" fmla="*/ 673831 h 1128179"/>
              <a:gd name="connsiteX44" fmla="*/ 2191530 w 12192000"/>
              <a:gd name="connsiteY44" fmla="*/ 653189 h 1128179"/>
              <a:gd name="connsiteX45" fmla="*/ 2244255 w 12192000"/>
              <a:gd name="connsiteY45" fmla="*/ 602909 h 1128179"/>
              <a:gd name="connsiteX46" fmla="*/ 2495283 w 12192000"/>
              <a:gd name="connsiteY46" fmla="*/ 595193 h 1128179"/>
              <a:gd name="connsiteX47" fmla="*/ 2562174 w 12192000"/>
              <a:gd name="connsiteY47" fmla="*/ 572725 h 1128179"/>
              <a:gd name="connsiteX48" fmla="*/ 2627821 w 12192000"/>
              <a:gd name="connsiteY48" fmla="*/ 594803 h 1128179"/>
              <a:gd name="connsiteX49" fmla="*/ 2730710 w 12192000"/>
              <a:gd name="connsiteY49" fmla="*/ 535894 h 1128179"/>
              <a:gd name="connsiteX50" fmla="*/ 2884932 w 12192000"/>
              <a:gd name="connsiteY50" fmla="*/ 529610 h 1128179"/>
              <a:gd name="connsiteX51" fmla="*/ 2976019 w 12192000"/>
              <a:gd name="connsiteY51" fmla="*/ 517878 h 1128179"/>
              <a:gd name="connsiteX52" fmla="*/ 3008759 w 12192000"/>
              <a:gd name="connsiteY52" fmla="*/ 500898 h 1128179"/>
              <a:gd name="connsiteX53" fmla="*/ 3055731 w 12192000"/>
              <a:gd name="connsiteY53" fmla="*/ 485604 h 1128179"/>
              <a:gd name="connsiteX54" fmla="*/ 3137188 w 12192000"/>
              <a:gd name="connsiteY54" fmla="*/ 448921 h 1128179"/>
              <a:gd name="connsiteX55" fmla="*/ 3338608 w 12192000"/>
              <a:gd name="connsiteY55" fmla="*/ 446350 h 1128179"/>
              <a:gd name="connsiteX56" fmla="*/ 3344574 w 12192000"/>
              <a:gd name="connsiteY56" fmla="*/ 435962 h 1128179"/>
              <a:gd name="connsiteX57" fmla="*/ 3402455 w 12192000"/>
              <a:gd name="connsiteY57" fmla="*/ 430487 h 1128179"/>
              <a:gd name="connsiteX58" fmla="*/ 3614450 w 12192000"/>
              <a:gd name="connsiteY58" fmla="*/ 475834 h 1128179"/>
              <a:gd name="connsiteX59" fmla="*/ 3727304 w 12192000"/>
              <a:gd name="connsiteY59" fmla="*/ 463354 h 1128179"/>
              <a:gd name="connsiteX60" fmla="*/ 3765869 w 12192000"/>
              <a:gd name="connsiteY60" fmla="*/ 448520 h 1128179"/>
              <a:gd name="connsiteX61" fmla="*/ 3830576 w 12192000"/>
              <a:gd name="connsiteY61" fmla="*/ 424312 h 1128179"/>
              <a:gd name="connsiteX62" fmla="*/ 3875271 w 12192000"/>
              <a:gd name="connsiteY62" fmla="*/ 380597 h 1128179"/>
              <a:gd name="connsiteX63" fmla="*/ 3948478 w 12192000"/>
              <a:gd name="connsiteY63" fmla="*/ 401303 h 1128179"/>
              <a:gd name="connsiteX64" fmla="*/ 4006369 w 12192000"/>
              <a:gd name="connsiteY64" fmla="*/ 379758 h 1128179"/>
              <a:gd name="connsiteX65" fmla="*/ 4093666 w 12192000"/>
              <a:gd name="connsiteY65" fmla="*/ 343437 h 1128179"/>
              <a:gd name="connsiteX66" fmla="*/ 4145241 w 12192000"/>
              <a:gd name="connsiteY66" fmla="*/ 331048 h 1128179"/>
              <a:gd name="connsiteX67" fmla="*/ 4284785 w 12192000"/>
              <a:gd name="connsiteY67" fmla="*/ 287911 h 1128179"/>
              <a:gd name="connsiteX68" fmla="*/ 4423539 w 12192000"/>
              <a:gd name="connsiteY68" fmla="*/ 237622 h 1128179"/>
              <a:gd name="connsiteX69" fmla="*/ 4535774 w 12192000"/>
              <a:gd name="connsiteY69" fmla="*/ 174767 h 1128179"/>
              <a:gd name="connsiteX70" fmla="*/ 4536053 w 12192000"/>
              <a:gd name="connsiteY70" fmla="*/ 174235 h 1128179"/>
              <a:gd name="connsiteX71" fmla="*/ 4547385 w 12192000"/>
              <a:gd name="connsiteY71" fmla="*/ 175275 h 1128179"/>
              <a:gd name="connsiteX72" fmla="*/ 4603054 w 12192000"/>
              <a:gd name="connsiteY72" fmla="*/ 187089 h 1128179"/>
              <a:gd name="connsiteX73" fmla="*/ 4674354 w 12192000"/>
              <a:gd name="connsiteY73" fmla="*/ 136635 h 1128179"/>
              <a:gd name="connsiteX74" fmla="*/ 4704259 w 12192000"/>
              <a:gd name="connsiteY74" fmla="*/ 127953 h 1128179"/>
              <a:gd name="connsiteX75" fmla="*/ 4720133 w 12192000"/>
              <a:gd name="connsiteY75" fmla="*/ 120475 h 1128179"/>
              <a:gd name="connsiteX76" fmla="*/ 4721058 w 12192000"/>
              <a:gd name="connsiteY76" fmla="*/ 118174 h 1128179"/>
              <a:gd name="connsiteX77" fmla="*/ 4774434 w 12192000"/>
              <a:gd name="connsiteY77" fmla="*/ 129767 h 1128179"/>
              <a:gd name="connsiteX78" fmla="*/ 4781376 w 12192000"/>
              <a:gd name="connsiteY78" fmla="*/ 127026 h 1128179"/>
              <a:gd name="connsiteX79" fmla="*/ 4816353 w 12192000"/>
              <a:gd name="connsiteY79" fmla="*/ 140061 h 1128179"/>
              <a:gd name="connsiteX80" fmla="*/ 4834325 w 12192000"/>
              <a:gd name="connsiteY80" fmla="*/ 143873 h 1128179"/>
              <a:gd name="connsiteX81" fmla="*/ 4839606 w 12192000"/>
              <a:gd name="connsiteY81" fmla="*/ 150977 h 1128179"/>
              <a:gd name="connsiteX82" fmla="*/ 4866030 w 12192000"/>
              <a:gd name="connsiteY82" fmla="*/ 153545 h 1128179"/>
              <a:gd name="connsiteX83" fmla="*/ 4868987 w 12192000"/>
              <a:gd name="connsiteY83" fmla="*/ 151567 h 1128179"/>
              <a:gd name="connsiteX84" fmla="*/ 4891068 w 12192000"/>
              <a:gd name="connsiteY84" fmla="*/ 162141 h 1128179"/>
              <a:gd name="connsiteX85" fmla="*/ 4909920 w 12192000"/>
              <a:gd name="connsiteY85" fmla="*/ 181223 h 1128179"/>
              <a:gd name="connsiteX86" fmla="*/ 5133538 w 12192000"/>
              <a:gd name="connsiteY86" fmla="*/ 171046 h 1128179"/>
              <a:gd name="connsiteX87" fmla="*/ 5467747 w 12192000"/>
              <a:gd name="connsiteY87" fmla="*/ 211498 h 1128179"/>
              <a:gd name="connsiteX88" fmla="*/ 5792606 w 12192000"/>
              <a:gd name="connsiteY88" fmla="*/ 221512 h 1128179"/>
              <a:gd name="connsiteX89" fmla="*/ 5869247 w 12192000"/>
              <a:gd name="connsiteY89" fmla="*/ 207069 h 1128179"/>
              <a:gd name="connsiteX90" fmla="*/ 5938156 w 12192000"/>
              <a:gd name="connsiteY90" fmla="*/ 236733 h 1128179"/>
              <a:gd name="connsiteX91" fmla="*/ 5965800 w 12192000"/>
              <a:gd name="connsiteY91" fmla="*/ 221624 h 1128179"/>
              <a:gd name="connsiteX92" fmla="*/ 5970550 w 12192000"/>
              <a:gd name="connsiteY92" fmla="*/ 218554 h 1128179"/>
              <a:gd name="connsiteX93" fmla="*/ 5989910 w 12192000"/>
              <a:gd name="connsiteY93" fmla="*/ 216383 h 1128179"/>
              <a:gd name="connsiteX94" fmla="*/ 5994937 w 12192000"/>
              <a:gd name="connsiteY94" fmla="*/ 203125 h 1128179"/>
              <a:gd name="connsiteX95" fmla="*/ 6023765 w 12192000"/>
              <a:gd name="connsiteY95" fmla="*/ 190797 h 1128179"/>
              <a:gd name="connsiteX96" fmla="*/ 6059520 w 12192000"/>
              <a:gd name="connsiteY96" fmla="*/ 190331 h 1128179"/>
              <a:gd name="connsiteX97" fmla="*/ 6229716 w 12192000"/>
              <a:gd name="connsiteY97" fmla="*/ 202251 h 1128179"/>
              <a:gd name="connsiteX98" fmla="*/ 6331381 w 12192000"/>
              <a:gd name="connsiteY98" fmla="*/ 201324 h 1128179"/>
              <a:gd name="connsiteX99" fmla="*/ 6369749 w 12192000"/>
              <a:gd name="connsiteY99" fmla="*/ 188311 h 1128179"/>
              <a:gd name="connsiteX100" fmla="*/ 6423498 w 12192000"/>
              <a:gd name="connsiteY100" fmla="*/ 178651 h 1128179"/>
              <a:gd name="connsiteX101" fmla="*/ 6518161 w 12192000"/>
              <a:gd name="connsiteY101" fmla="*/ 151803 h 1128179"/>
              <a:gd name="connsiteX102" fmla="*/ 6645685 w 12192000"/>
              <a:gd name="connsiteY102" fmla="*/ 176840 h 1128179"/>
              <a:gd name="connsiteX103" fmla="*/ 6739636 w 12192000"/>
              <a:gd name="connsiteY103" fmla="*/ 172969 h 1128179"/>
              <a:gd name="connsiteX104" fmla="*/ 6747672 w 12192000"/>
              <a:gd name="connsiteY104" fmla="*/ 163353 h 1128179"/>
              <a:gd name="connsiteX105" fmla="*/ 6811991 w 12192000"/>
              <a:gd name="connsiteY105" fmla="*/ 164731 h 1128179"/>
              <a:gd name="connsiteX106" fmla="*/ 7038226 w 12192000"/>
              <a:gd name="connsiteY106" fmla="*/ 234745 h 1128179"/>
              <a:gd name="connsiteX107" fmla="*/ 7163894 w 12192000"/>
              <a:gd name="connsiteY107" fmla="*/ 235638 h 1128179"/>
              <a:gd name="connsiteX108" fmla="*/ 7208349 w 12192000"/>
              <a:gd name="connsiteY108" fmla="*/ 225443 h 1128179"/>
              <a:gd name="connsiteX109" fmla="*/ 7282840 w 12192000"/>
              <a:gd name="connsiteY109" fmla="*/ 209016 h 1128179"/>
              <a:gd name="connsiteX110" fmla="*/ 7338153 w 12192000"/>
              <a:gd name="connsiteY110" fmla="*/ 170853 h 1128179"/>
              <a:gd name="connsiteX111" fmla="*/ 7400583 w 12192000"/>
              <a:gd name="connsiteY111" fmla="*/ 167375 h 1128179"/>
              <a:gd name="connsiteX112" fmla="*/ 7415556 w 12192000"/>
              <a:gd name="connsiteY112" fmla="*/ 200044 h 1128179"/>
              <a:gd name="connsiteX113" fmla="*/ 7482186 w 12192000"/>
              <a:gd name="connsiteY113" fmla="*/ 185458 h 1128179"/>
              <a:gd name="connsiteX114" fmla="*/ 7583207 w 12192000"/>
              <a:gd name="connsiteY114" fmla="*/ 159660 h 1128179"/>
              <a:gd name="connsiteX115" fmla="*/ 7641594 w 12192000"/>
              <a:gd name="connsiteY115" fmla="*/ 153426 h 1128179"/>
              <a:gd name="connsiteX116" fmla="*/ 7800943 w 12192000"/>
              <a:gd name="connsiteY116" fmla="*/ 127008 h 1128179"/>
              <a:gd name="connsiteX117" fmla="*/ 7960450 w 12192000"/>
              <a:gd name="connsiteY117" fmla="*/ 93391 h 1128179"/>
              <a:gd name="connsiteX118" fmla="*/ 8185539 w 12192000"/>
              <a:gd name="connsiteY118" fmla="*/ 9813 h 1128179"/>
              <a:gd name="connsiteX119" fmla="*/ 8207409 w 12192000"/>
              <a:gd name="connsiteY119" fmla="*/ 0 h 1128179"/>
              <a:gd name="connsiteX120" fmla="*/ 8238081 w 12192000"/>
              <a:gd name="connsiteY120" fmla="*/ 5133 h 1128179"/>
              <a:gd name="connsiteX121" fmla="*/ 8361058 w 12192000"/>
              <a:gd name="connsiteY121" fmla="*/ 27576 h 1128179"/>
              <a:gd name="connsiteX122" fmla="*/ 8458208 w 12192000"/>
              <a:gd name="connsiteY122" fmla="*/ 61981 h 1128179"/>
              <a:gd name="connsiteX123" fmla="*/ 8673082 w 12192000"/>
              <a:gd name="connsiteY123" fmla="*/ 78141 h 1128179"/>
              <a:gd name="connsiteX124" fmla="*/ 8772056 w 12192000"/>
              <a:gd name="connsiteY124" fmla="*/ 88351 h 1128179"/>
              <a:gd name="connsiteX125" fmla="*/ 8929686 w 12192000"/>
              <a:gd name="connsiteY125" fmla="*/ 70976 h 1128179"/>
              <a:gd name="connsiteX126" fmla="*/ 8966892 w 12192000"/>
              <a:gd name="connsiteY126"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83724 w 12192000"/>
              <a:gd name="connsiteY42" fmla="*/ 673831 h 1128179"/>
              <a:gd name="connsiteX43" fmla="*/ 2191530 w 12192000"/>
              <a:gd name="connsiteY43" fmla="*/ 653189 h 1128179"/>
              <a:gd name="connsiteX44" fmla="*/ 2244255 w 12192000"/>
              <a:gd name="connsiteY44" fmla="*/ 602909 h 1128179"/>
              <a:gd name="connsiteX45" fmla="*/ 2495283 w 12192000"/>
              <a:gd name="connsiteY45" fmla="*/ 595193 h 1128179"/>
              <a:gd name="connsiteX46" fmla="*/ 2562174 w 12192000"/>
              <a:gd name="connsiteY46" fmla="*/ 572725 h 1128179"/>
              <a:gd name="connsiteX47" fmla="*/ 2627821 w 12192000"/>
              <a:gd name="connsiteY47" fmla="*/ 594803 h 1128179"/>
              <a:gd name="connsiteX48" fmla="*/ 2730710 w 12192000"/>
              <a:gd name="connsiteY48" fmla="*/ 535894 h 1128179"/>
              <a:gd name="connsiteX49" fmla="*/ 2884932 w 12192000"/>
              <a:gd name="connsiteY49" fmla="*/ 529610 h 1128179"/>
              <a:gd name="connsiteX50" fmla="*/ 2976019 w 12192000"/>
              <a:gd name="connsiteY50" fmla="*/ 517878 h 1128179"/>
              <a:gd name="connsiteX51" fmla="*/ 3008759 w 12192000"/>
              <a:gd name="connsiteY51" fmla="*/ 500898 h 1128179"/>
              <a:gd name="connsiteX52" fmla="*/ 3055731 w 12192000"/>
              <a:gd name="connsiteY52" fmla="*/ 485604 h 1128179"/>
              <a:gd name="connsiteX53" fmla="*/ 3137188 w 12192000"/>
              <a:gd name="connsiteY53" fmla="*/ 448921 h 1128179"/>
              <a:gd name="connsiteX54" fmla="*/ 3338608 w 12192000"/>
              <a:gd name="connsiteY54" fmla="*/ 446350 h 1128179"/>
              <a:gd name="connsiteX55" fmla="*/ 3344574 w 12192000"/>
              <a:gd name="connsiteY55" fmla="*/ 435962 h 1128179"/>
              <a:gd name="connsiteX56" fmla="*/ 3402455 w 12192000"/>
              <a:gd name="connsiteY56" fmla="*/ 430487 h 1128179"/>
              <a:gd name="connsiteX57" fmla="*/ 3614450 w 12192000"/>
              <a:gd name="connsiteY57" fmla="*/ 475834 h 1128179"/>
              <a:gd name="connsiteX58" fmla="*/ 3727304 w 12192000"/>
              <a:gd name="connsiteY58" fmla="*/ 463354 h 1128179"/>
              <a:gd name="connsiteX59" fmla="*/ 3765869 w 12192000"/>
              <a:gd name="connsiteY59" fmla="*/ 448520 h 1128179"/>
              <a:gd name="connsiteX60" fmla="*/ 3830576 w 12192000"/>
              <a:gd name="connsiteY60" fmla="*/ 424312 h 1128179"/>
              <a:gd name="connsiteX61" fmla="*/ 3875271 w 12192000"/>
              <a:gd name="connsiteY61" fmla="*/ 380597 h 1128179"/>
              <a:gd name="connsiteX62" fmla="*/ 3948478 w 12192000"/>
              <a:gd name="connsiteY62" fmla="*/ 401303 h 1128179"/>
              <a:gd name="connsiteX63" fmla="*/ 4006369 w 12192000"/>
              <a:gd name="connsiteY63" fmla="*/ 379758 h 1128179"/>
              <a:gd name="connsiteX64" fmla="*/ 4093666 w 12192000"/>
              <a:gd name="connsiteY64" fmla="*/ 343437 h 1128179"/>
              <a:gd name="connsiteX65" fmla="*/ 4145241 w 12192000"/>
              <a:gd name="connsiteY65" fmla="*/ 331048 h 1128179"/>
              <a:gd name="connsiteX66" fmla="*/ 4284785 w 12192000"/>
              <a:gd name="connsiteY66" fmla="*/ 287911 h 1128179"/>
              <a:gd name="connsiteX67" fmla="*/ 4423539 w 12192000"/>
              <a:gd name="connsiteY67" fmla="*/ 237622 h 1128179"/>
              <a:gd name="connsiteX68" fmla="*/ 4535774 w 12192000"/>
              <a:gd name="connsiteY68" fmla="*/ 174767 h 1128179"/>
              <a:gd name="connsiteX69" fmla="*/ 4536053 w 12192000"/>
              <a:gd name="connsiteY69" fmla="*/ 174235 h 1128179"/>
              <a:gd name="connsiteX70" fmla="*/ 4547385 w 12192000"/>
              <a:gd name="connsiteY70" fmla="*/ 175275 h 1128179"/>
              <a:gd name="connsiteX71" fmla="*/ 4603054 w 12192000"/>
              <a:gd name="connsiteY71" fmla="*/ 187089 h 1128179"/>
              <a:gd name="connsiteX72" fmla="*/ 4674354 w 12192000"/>
              <a:gd name="connsiteY72" fmla="*/ 136635 h 1128179"/>
              <a:gd name="connsiteX73" fmla="*/ 4704259 w 12192000"/>
              <a:gd name="connsiteY73" fmla="*/ 127953 h 1128179"/>
              <a:gd name="connsiteX74" fmla="*/ 4720133 w 12192000"/>
              <a:gd name="connsiteY74" fmla="*/ 120475 h 1128179"/>
              <a:gd name="connsiteX75" fmla="*/ 4721058 w 12192000"/>
              <a:gd name="connsiteY75" fmla="*/ 118174 h 1128179"/>
              <a:gd name="connsiteX76" fmla="*/ 4774434 w 12192000"/>
              <a:gd name="connsiteY76" fmla="*/ 129767 h 1128179"/>
              <a:gd name="connsiteX77" fmla="*/ 4781376 w 12192000"/>
              <a:gd name="connsiteY77" fmla="*/ 127026 h 1128179"/>
              <a:gd name="connsiteX78" fmla="*/ 4816353 w 12192000"/>
              <a:gd name="connsiteY78" fmla="*/ 140061 h 1128179"/>
              <a:gd name="connsiteX79" fmla="*/ 4834325 w 12192000"/>
              <a:gd name="connsiteY79" fmla="*/ 143873 h 1128179"/>
              <a:gd name="connsiteX80" fmla="*/ 4839606 w 12192000"/>
              <a:gd name="connsiteY80" fmla="*/ 150977 h 1128179"/>
              <a:gd name="connsiteX81" fmla="*/ 4866030 w 12192000"/>
              <a:gd name="connsiteY81" fmla="*/ 153545 h 1128179"/>
              <a:gd name="connsiteX82" fmla="*/ 4868987 w 12192000"/>
              <a:gd name="connsiteY82" fmla="*/ 151567 h 1128179"/>
              <a:gd name="connsiteX83" fmla="*/ 4891068 w 12192000"/>
              <a:gd name="connsiteY83" fmla="*/ 162141 h 1128179"/>
              <a:gd name="connsiteX84" fmla="*/ 4909920 w 12192000"/>
              <a:gd name="connsiteY84" fmla="*/ 181223 h 1128179"/>
              <a:gd name="connsiteX85" fmla="*/ 5133538 w 12192000"/>
              <a:gd name="connsiteY85" fmla="*/ 171046 h 1128179"/>
              <a:gd name="connsiteX86" fmla="*/ 5467747 w 12192000"/>
              <a:gd name="connsiteY86" fmla="*/ 211498 h 1128179"/>
              <a:gd name="connsiteX87" fmla="*/ 5792606 w 12192000"/>
              <a:gd name="connsiteY87" fmla="*/ 221512 h 1128179"/>
              <a:gd name="connsiteX88" fmla="*/ 5869247 w 12192000"/>
              <a:gd name="connsiteY88" fmla="*/ 207069 h 1128179"/>
              <a:gd name="connsiteX89" fmla="*/ 5938156 w 12192000"/>
              <a:gd name="connsiteY89" fmla="*/ 236733 h 1128179"/>
              <a:gd name="connsiteX90" fmla="*/ 5965800 w 12192000"/>
              <a:gd name="connsiteY90" fmla="*/ 221624 h 1128179"/>
              <a:gd name="connsiteX91" fmla="*/ 5970550 w 12192000"/>
              <a:gd name="connsiteY91" fmla="*/ 218554 h 1128179"/>
              <a:gd name="connsiteX92" fmla="*/ 5989910 w 12192000"/>
              <a:gd name="connsiteY92" fmla="*/ 216383 h 1128179"/>
              <a:gd name="connsiteX93" fmla="*/ 5994937 w 12192000"/>
              <a:gd name="connsiteY93" fmla="*/ 203125 h 1128179"/>
              <a:gd name="connsiteX94" fmla="*/ 6023765 w 12192000"/>
              <a:gd name="connsiteY94" fmla="*/ 190797 h 1128179"/>
              <a:gd name="connsiteX95" fmla="*/ 6059520 w 12192000"/>
              <a:gd name="connsiteY95" fmla="*/ 190331 h 1128179"/>
              <a:gd name="connsiteX96" fmla="*/ 6229716 w 12192000"/>
              <a:gd name="connsiteY96" fmla="*/ 202251 h 1128179"/>
              <a:gd name="connsiteX97" fmla="*/ 6331381 w 12192000"/>
              <a:gd name="connsiteY97" fmla="*/ 201324 h 1128179"/>
              <a:gd name="connsiteX98" fmla="*/ 6369749 w 12192000"/>
              <a:gd name="connsiteY98" fmla="*/ 188311 h 1128179"/>
              <a:gd name="connsiteX99" fmla="*/ 6423498 w 12192000"/>
              <a:gd name="connsiteY99" fmla="*/ 178651 h 1128179"/>
              <a:gd name="connsiteX100" fmla="*/ 6518161 w 12192000"/>
              <a:gd name="connsiteY100" fmla="*/ 151803 h 1128179"/>
              <a:gd name="connsiteX101" fmla="*/ 6645685 w 12192000"/>
              <a:gd name="connsiteY101" fmla="*/ 176840 h 1128179"/>
              <a:gd name="connsiteX102" fmla="*/ 6739636 w 12192000"/>
              <a:gd name="connsiteY102" fmla="*/ 172969 h 1128179"/>
              <a:gd name="connsiteX103" fmla="*/ 6747672 w 12192000"/>
              <a:gd name="connsiteY103" fmla="*/ 163353 h 1128179"/>
              <a:gd name="connsiteX104" fmla="*/ 6811991 w 12192000"/>
              <a:gd name="connsiteY104" fmla="*/ 164731 h 1128179"/>
              <a:gd name="connsiteX105" fmla="*/ 7038226 w 12192000"/>
              <a:gd name="connsiteY105" fmla="*/ 234745 h 1128179"/>
              <a:gd name="connsiteX106" fmla="*/ 7163894 w 12192000"/>
              <a:gd name="connsiteY106" fmla="*/ 235638 h 1128179"/>
              <a:gd name="connsiteX107" fmla="*/ 7208349 w 12192000"/>
              <a:gd name="connsiteY107" fmla="*/ 225443 h 1128179"/>
              <a:gd name="connsiteX108" fmla="*/ 7282840 w 12192000"/>
              <a:gd name="connsiteY108" fmla="*/ 209016 h 1128179"/>
              <a:gd name="connsiteX109" fmla="*/ 7338153 w 12192000"/>
              <a:gd name="connsiteY109" fmla="*/ 170853 h 1128179"/>
              <a:gd name="connsiteX110" fmla="*/ 7400583 w 12192000"/>
              <a:gd name="connsiteY110" fmla="*/ 167375 h 1128179"/>
              <a:gd name="connsiteX111" fmla="*/ 7415556 w 12192000"/>
              <a:gd name="connsiteY111" fmla="*/ 200044 h 1128179"/>
              <a:gd name="connsiteX112" fmla="*/ 7482186 w 12192000"/>
              <a:gd name="connsiteY112" fmla="*/ 185458 h 1128179"/>
              <a:gd name="connsiteX113" fmla="*/ 7583207 w 12192000"/>
              <a:gd name="connsiteY113" fmla="*/ 159660 h 1128179"/>
              <a:gd name="connsiteX114" fmla="*/ 7641594 w 12192000"/>
              <a:gd name="connsiteY114" fmla="*/ 153426 h 1128179"/>
              <a:gd name="connsiteX115" fmla="*/ 7800943 w 12192000"/>
              <a:gd name="connsiteY115" fmla="*/ 127008 h 1128179"/>
              <a:gd name="connsiteX116" fmla="*/ 7960450 w 12192000"/>
              <a:gd name="connsiteY116" fmla="*/ 93391 h 1128179"/>
              <a:gd name="connsiteX117" fmla="*/ 8185539 w 12192000"/>
              <a:gd name="connsiteY117" fmla="*/ 9813 h 1128179"/>
              <a:gd name="connsiteX118" fmla="*/ 8207409 w 12192000"/>
              <a:gd name="connsiteY118" fmla="*/ 0 h 1128179"/>
              <a:gd name="connsiteX119" fmla="*/ 8238081 w 12192000"/>
              <a:gd name="connsiteY119" fmla="*/ 5133 h 1128179"/>
              <a:gd name="connsiteX120" fmla="*/ 8361058 w 12192000"/>
              <a:gd name="connsiteY120" fmla="*/ 27576 h 1128179"/>
              <a:gd name="connsiteX121" fmla="*/ 8458208 w 12192000"/>
              <a:gd name="connsiteY121" fmla="*/ 61981 h 1128179"/>
              <a:gd name="connsiteX122" fmla="*/ 8673082 w 12192000"/>
              <a:gd name="connsiteY122" fmla="*/ 78141 h 1128179"/>
              <a:gd name="connsiteX123" fmla="*/ 8772056 w 12192000"/>
              <a:gd name="connsiteY123" fmla="*/ 88351 h 1128179"/>
              <a:gd name="connsiteX124" fmla="*/ 8929686 w 12192000"/>
              <a:gd name="connsiteY124" fmla="*/ 70976 h 1128179"/>
              <a:gd name="connsiteX125" fmla="*/ 8966892 w 12192000"/>
              <a:gd name="connsiteY125"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91530 w 12192000"/>
              <a:gd name="connsiteY43" fmla="*/ 653189 h 1128179"/>
              <a:gd name="connsiteX44" fmla="*/ 2244255 w 12192000"/>
              <a:gd name="connsiteY44" fmla="*/ 602909 h 1128179"/>
              <a:gd name="connsiteX45" fmla="*/ 2495283 w 12192000"/>
              <a:gd name="connsiteY45" fmla="*/ 595193 h 1128179"/>
              <a:gd name="connsiteX46" fmla="*/ 2562174 w 12192000"/>
              <a:gd name="connsiteY46" fmla="*/ 572725 h 1128179"/>
              <a:gd name="connsiteX47" fmla="*/ 2627821 w 12192000"/>
              <a:gd name="connsiteY47" fmla="*/ 594803 h 1128179"/>
              <a:gd name="connsiteX48" fmla="*/ 2730710 w 12192000"/>
              <a:gd name="connsiteY48" fmla="*/ 535894 h 1128179"/>
              <a:gd name="connsiteX49" fmla="*/ 2884932 w 12192000"/>
              <a:gd name="connsiteY49" fmla="*/ 529610 h 1128179"/>
              <a:gd name="connsiteX50" fmla="*/ 2976019 w 12192000"/>
              <a:gd name="connsiteY50" fmla="*/ 517878 h 1128179"/>
              <a:gd name="connsiteX51" fmla="*/ 3008759 w 12192000"/>
              <a:gd name="connsiteY51" fmla="*/ 500898 h 1128179"/>
              <a:gd name="connsiteX52" fmla="*/ 3055731 w 12192000"/>
              <a:gd name="connsiteY52" fmla="*/ 485604 h 1128179"/>
              <a:gd name="connsiteX53" fmla="*/ 3137188 w 12192000"/>
              <a:gd name="connsiteY53" fmla="*/ 448921 h 1128179"/>
              <a:gd name="connsiteX54" fmla="*/ 3338608 w 12192000"/>
              <a:gd name="connsiteY54" fmla="*/ 446350 h 1128179"/>
              <a:gd name="connsiteX55" fmla="*/ 3344574 w 12192000"/>
              <a:gd name="connsiteY55" fmla="*/ 435962 h 1128179"/>
              <a:gd name="connsiteX56" fmla="*/ 3402455 w 12192000"/>
              <a:gd name="connsiteY56" fmla="*/ 430487 h 1128179"/>
              <a:gd name="connsiteX57" fmla="*/ 3614450 w 12192000"/>
              <a:gd name="connsiteY57" fmla="*/ 475834 h 1128179"/>
              <a:gd name="connsiteX58" fmla="*/ 3727304 w 12192000"/>
              <a:gd name="connsiteY58" fmla="*/ 463354 h 1128179"/>
              <a:gd name="connsiteX59" fmla="*/ 3765869 w 12192000"/>
              <a:gd name="connsiteY59" fmla="*/ 448520 h 1128179"/>
              <a:gd name="connsiteX60" fmla="*/ 3830576 w 12192000"/>
              <a:gd name="connsiteY60" fmla="*/ 424312 h 1128179"/>
              <a:gd name="connsiteX61" fmla="*/ 3875271 w 12192000"/>
              <a:gd name="connsiteY61" fmla="*/ 380597 h 1128179"/>
              <a:gd name="connsiteX62" fmla="*/ 3948478 w 12192000"/>
              <a:gd name="connsiteY62" fmla="*/ 401303 h 1128179"/>
              <a:gd name="connsiteX63" fmla="*/ 4006369 w 12192000"/>
              <a:gd name="connsiteY63" fmla="*/ 379758 h 1128179"/>
              <a:gd name="connsiteX64" fmla="*/ 4093666 w 12192000"/>
              <a:gd name="connsiteY64" fmla="*/ 343437 h 1128179"/>
              <a:gd name="connsiteX65" fmla="*/ 4145241 w 12192000"/>
              <a:gd name="connsiteY65" fmla="*/ 331048 h 1128179"/>
              <a:gd name="connsiteX66" fmla="*/ 4284785 w 12192000"/>
              <a:gd name="connsiteY66" fmla="*/ 287911 h 1128179"/>
              <a:gd name="connsiteX67" fmla="*/ 4423539 w 12192000"/>
              <a:gd name="connsiteY67" fmla="*/ 237622 h 1128179"/>
              <a:gd name="connsiteX68" fmla="*/ 4535774 w 12192000"/>
              <a:gd name="connsiteY68" fmla="*/ 174767 h 1128179"/>
              <a:gd name="connsiteX69" fmla="*/ 4536053 w 12192000"/>
              <a:gd name="connsiteY69" fmla="*/ 174235 h 1128179"/>
              <a:gd name="connsiteX70" fmla="*/ 4547385 w 12192000"/>
              <a:gd name="connsiteY70" fmla="*/ 175275 h 1128179"/>
              <a:gd name="connsiteX71" fmla="*/ 4603054 w 12192000"/>
              <a:gd name="connsiteY71" fmla="*/ 187089 h 1128179"/>
              <a:gd name="connsiteX72" fmla="*/ 4674354 w 12192000"/>
              <a:gd name="connsiteY72" fmla="*/ 136635 h 1128179"/>
              <a:gd name="connsiteX73" fmla="*/ 4704259 w 12192000"/>
              <a:gd name="connsiteY73" fmla="*/ 127953 h 1128179"/>
              <a:gd name="connsiteX74" fmla="*/ 4720133 w 12192000"/>
              <a:gd name="connsiteY74" fmla="*/ 120475 h 1128179"/>
              <a:gd name="connsiteX75" fmla="*/ 4721058 w 12192000"/>
              <a:gd name="connsiteY75" fmla="*/ 118174 h 1128179"/>
              <a:gd name="connsiteX76" fmla="*/ 4774434 w 12192000"/>
              <a:gd name="connsiteY76" fmla="*/ 129767 h 1128179"/>
              <a:gd name="connsiteX77" fmla="*/ 4781376 w 12192000"/>
              <a:gd name="connsiteY77" fmla="*/ 127026 h 1128179"/>
              <a:gd name="connsiteX78" fmla="*/ 4816353 w 12192000"/>
              <a:gd name="connsiteY78" fmla="*/ 140061 h 1128179"/>
              <a:gd name="connsiteX79" fmla="*/ 4834325 w 12192000"/>
              <a:gd name="connsiteY79" fmla="*/ 143873 h 1128179"/>
              <a:gd name="connsiteX80" fmla="*/ 4839606 w 12192000"/>
              <a:gd name="connsiteY80" fmla="*/ 150977 h 1128179"/>
              <a:gd name="connsiteX81" fmla="*/ 4866030 w 12192000"/>
              <a:gd name="connsiteY81" fmla="*/ 153545 h 1128179"/>
              <a:gd name="connsiteX82" fmla="*/ 4868987 w 12192000"/>
              <a:gd name="connsiteY82" fmla="*/ 151567 h 1128179"/>
              <a:gd name="connsiteX83" fmla="*/ 4891068 w 12192000"/>
              <a:gd name="connsiteY83" fmla="*/ 162141 h 1128179"/>
              <a:gd name="connsiteX84" fmla="*/ 4909920 w 12192000"/>
              <a:gd name="connsiteY84" fmla="*/ 181223 h 1128179"/>
              <a:gd name="connsiteX85" fmla="*/ 5133538 w 12192000"/>
              <a:gd name="connsiteY85" fmla="*/ 171046 h 1128179"/>
              <a:gd name="connsiteX86" fmla="*/ 5467747 w 12192000"/>
              <a:gd name="connsiteY86" fmla="*/ 211498 h 1128179"/>
              <a:gd name="connsiteX87" fmla="*/ 5792606 w 12192000"/>
              <a:gd name="connsiteY87" fmla="*/ 221512 h 1128179"/>
              <a:gd name="connsiteX88" fmla="*/ 5869247 w 12192000"/>
              <a:gd name="connsiteY88" fmla="*/ 207069 h 1128179"/>
              <a:gd name="connsiteX89" fmla="*/ 5938156 w 12192000"/>
              <a:gd name="connsiteY89" fmla="*/ 236733 h 1128179"/>
              <a:gd name="connsiteX90" fmla="*/ 5965800 w 12192000"/>
              <a:gd name="connsiteY90" fmla="*/ 221624 h 1128179"/>
              <a:gd name="connsiteX91" fmla="*/ 5970550 w 12192000"/>
              <a:gd name="connsiteY91" fmla="*/ 218554 h 1128179"/>
              <a:gd name="connsiteX92" fmla="*/ 5989910 w 12192000"/>
              <a:gd name="connsiteY92" fmla="*/ 216383 h 1128179"/>
              <a:gd name="connsiteX93" fmla="*/ 5994937 w 12192000"/>
              <a:gd name="connsiteY93" fmla="*/ 203125 h 1128179"/>
              <a:gd name="connsiteX94" fmla="*/ 6023765 w 12192000"/>
              <a:gd name="connsiteY94" fmla="*/ 190797 h 1128179"/>
              <a:gd name="connsiteX95" fmla="*/ 6059520 w 12192000"/>
              <a:gd name="connsiteY95" fmla="*/ 190331 h 1128179"/>
              <a:gd name="connsiteX96" fmla="*/ 6229716 w 12192000"/>
              <a:gd name="connsiteY96" fmla="*/ 202251 h 1128179"/>
              <a:gd name="connsiteX97" fmla="*/ 6331381 w 12192000"/>
              <a:gd name="connsiteY97" fmla="*/ 201324 h 1128179"/>
              <a:gd name="connsiteX98" fmla="*/ 6369749 w 12192000"/>
              <a:gd name="connsiteY98" fmla="*/ 188311 h 1128179"/>
              <a:gd name="connsiteX99" fmla="*/ 6423498 w 12192000"/>
              <a:gd name="connsiteY99" fmla="*/ 178651 h 1128179"/>
              <a:gd name="connsiteX100" fmla="*/ 6518161 w 12192000"/>
              <a:gd name="connsiteY100" fmla="*/ 151803 h 1128179"/>
              <a:gd name="connsiteX101" fmla="*/ 6645685 w 12192000"/>
              <a:gd name="connsiteY101" fmla="*/ 176840 h 1128179"/>
              <a:gd name="connsiteX102" fmla="*/ 6739636 w 12192000"/>
              <a:gd name="connsiteY102" fmla="*/ 172969 h 1128179"/>
              <a:gd name="connsiteX103" fmla="*/ 6747672 w 12192000"/>
              <a:gd name="connsiteY103" fmla="*/ 163353 h 1128179"/>
              <a:gd name="connsiteX104" fmla="*/ 6811991 w 12192000"/>
              <a:gd name="connsiteY104" fmla="*/ 164731 h 1128179"/>
              <a:gd name="connsiteX105" fmla="*/ 7038226 w 12192000"/>
              <a:gd name="connsiteY105" fmla="*/ 234745 h 1128179"/>
              <a:gd name="connsiteX106" fmla="*/ 7163894 w 12192000"/>
              <a:gd name="connsiteY106" fmla="*/ 235638 h 1128179"/>
              <a:gd name="connsiteX107" fmla="*/ 7208349 w 12192000"/>
              <a:gd name="connsiteY107" fmla="*/ 225443 h 1128179"/>
              <a:gd name="connsiteX108" fmla="*/ 7282840 w 12192000"/>
              <a:gd name="connsiteY108" fmla="*/ 209016 h 1128179"/>
              <a:gd name="connsiteX109" fmla="*/ 7338153 w 12192000"/>
              <a:gd name="connsiteY109" fmla="*/ 170853 h 1128179"/>
              <a:gd name="connsiteX110" fmla="*/ 7400583 w 12192000"/>
              <a:gd name="connsiteY110" fmla="*/ 167375 h 1128179"/>
              <a:gd name="connsiteX111" fmla="*/ 7415556 w 12192000"/>
              <a:gd name="connsiteY111" fmla="*/ 200044 h 1128179"/>
              <a:gd name="connsiteX112" fmla="*/ 7482186 w 12192000"/>
              <a:gd name="connsiteY112" fmla="*/ 185458 h 1128179"/>
              <a:gd name="connsiteX113" fmla="*/ 7583207 w 12192000"/>
              <a:gd name="connsiteY113" fmla="*/ 159660 h 1128179"/>
              <a:gd name="connsiteX114" fmla="*/ 7641594 w 12192000"/>
              <a:gd name="connsiteY114" fmla="*/ 153426 h 1128179"/>
              <a:gd name="connsiteX115" fmla="*/ 7800943 w 12192000"/>
              <a:gd name="connsiteY115" fmla="*/ 127008 h 1128179"/>
              <a:gd name="connsiteX116" fmla="*/ 7960450 w 12192000"/>
              <a:gd name="connsiteY116" fmla="*/ 93391 h 1128179"/>
              <a:gd name="connsiteX117" fmla="*/ 8185539 w 12192000"/>
              <a:gd name="connsiteY117" fmla="*/ 9813 h 1128179"/>
              <a:gd name="connsiteX118" fmla="*/ 8207409 w 12192000"/>
              <a:gd name="connsiteY118" fmla="*/ 0 h 1128179"/>
              <a:gd name="connsiteX119" fmla="*/ 8238081 w 12192000"/>
              <a:gd name="connsiteY119" fmla="*/ 5133 h 1128179"/>
              <a:gd name="connsiteX120" fmla="*/ 8361058 w 12192000"/>
              <a:gd name="connsiteY120" fmla="*/ 27576 h 1128179"/>
              <a:gd name="connsiteX121" fmla="*/ 8458208 w 12192000"/>
              <a:gd name="connsiteY121" fmla="*/ 61981 h 1128179"/>
              <a:gd name="connsiteX122" fmla="*/ 8673082 w 12192000"/>
              <a:gd name="connsiteY122" fmla="*/ 78141 h 1128179"/>
              <a:gd name="connsiteX123" fmla="*/ 8772056 w 12192000"/>
              <a:gd name="connsiteY123" fmla="*/ 88351 h 1128179"/>
              <a:gd name="connsiteX124" fmla="*/ 8929686 w 12192000"/>
              <a:gd name="connsiteY124" fmla="*/ 70976 h 1128179"/>
              <a:gd name="connsiteX125" fmla="*/ 8966892 w 12192000"/>
              <a:gd name="connsiteY125"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244255 w 12192000"/>
              <a:gd name="connsiteY44" fmla="*/ 602909 h 1128179"/>
              <a:gd name="connsiteX45" fmla="*/ 2495283 w 12192000"/>
              <a:gd name="connsiteY45" fmla="*/ 595193 h 1128179"/>
              <a:gd name="connsiteX46" fmla="*/ 2562174 w 12192000"/>
              <a:gd name="connsiteY46" fmla="*/ 572725 h 1128179"/>
              <a:gd name="connsiteX47" fmla="*/ 2627821 w 12192000"/>
              <a:gd name="connsiteY47" fmla="*/ 594803 h 1128179"/>
              <a:gd name="connsiteX48" fmla="*/ 2730710 w 12192000"/>
              <a:gd name="connsiteY48" fmla="*/ 535894 h 1128179"/>
              <a:gd name="connsiteX49" fmla="*/ 2884932 w 12192000"/>
              <a:gd name="connsiteY49" fmla="*/ 529610 h 1128179"/>
              <a:gd name="connsiteX50" fmla="*/ 2976019 w 12192000"/>
              <a:gd name="connsiteY50" fmla="*/ 517878 h 1128179"/>
              <a:gd name="connsiteX51" fmla="*/ 3008759 w 12192000"/>
              <a:gd name="connsiteY51" fmla="*/ 500898 h 1128179"/>
              <a:gd name="connsiteX52" fmla="*/ 3055731 w 12192000"/>
              <a:gd name="connsiteY52" fmla="*/ 485604 h 1128179"/>
              <a:gd name="connsiteX53" fmla="*/ 3137188 w 12192000"/>
              <a:gd name="connsiteY53" fmla="*/ 448921 h 1128179"/>
              <a:gd name="connsiteX54" fmla="*/ 3338608 w 12192000"/>
              <a:gd name="connsiteY54" fmla="*/ 446350 h 1128179"/>
              <a:gd name="connsiteX55" fmla="*/ 3344574 w 12192000"/>
              <a:gd name="connsiteY55" fmla="*/ 435962 h 1128179"/>
              <a:gd name="connsiteX56" fmla="*/ 3402455 w 12192000"/>
              <a:gd name="connsiteY56" fmla="*/ 430487 h 1128179"/>
              <a:gd name="connsiteX57" fmla="*/ 3614450 w 12192000"/>
              <a:gd name="connsiteY57" fmla="*/ 475834 h 1128179"/>
              <a:gd name="connsiteX58" fmla="*/ 3727304 w 12192000"/>
              <a:gd name="connsiteY58" fmla="*/ 463354 h 1128179"/>
              <a:gd name="connsiteX59" fmla="*/ 3765869 w 12192000"/>
              <a:gd name="connsiteY59" fmla="*/ 448520 h 1128179"/>
              <a:gd name="connsiteX60" fmla="*/ 3830576 w 12192000"/>
              <a:gd name="connsiteY60" fmla="*/ 424312 h 1128179"/>
              <a:gd name="connsiteX61" fmla="*/ 3875271 w 12192000"/>
              <a:gd name="connsiteY61" fmla="*/ 380597 h 1128179"/>
              <a:gd name="connsiteX62" fmla="*/ 3948478 w 12192000"/>
              <a:gd name="connsiteY62" fmla="*/ 401303 h 1128179"/>
              <a:gd name="connsiteX63" fmla="*/ 4006369 w 12192000"/>
              <a:gd name="connsiteY63" fmla="*/ 379758 h 1128179"/>
              <a:gd name="connsiteX64" fmla="*/ 4093666 w 12192000"/>
              <a:gd name="connsiteY64" fmla="*/ 343437 h 1128179"/>
              <a:gd name="connsiteX65" fmla="*/ 4145241 w 12192000"/>
              <a:gd name="connsiteY65" fmla="*/ 331048 h 1128179"/>
              <a:gd name="connsiteX66" fmla="*/ 4284785 w 12192000"/>
              <a:gd name="connsiteY66" fmla="*/ 287911 h 1128179"/>
              <a:gd name="connsiteX67" fmla="*/ 4423539 w 12192000"/>
              <a:gd name="connsiteY67" fmla="*/ 237622 h 1128179"/>
              <a:gd name="connsiteX68" fmla="*/ 4535774 w 12192000"/>
              <a:gd name="connsiteY68" fmla="*/ 174767 h 1128179"/>
              <a:gd name="connsiteX69" fmla="*/ 4536053 w 12192000"/>
              <a:gd name="connsiteY69" fmla="*/ 174235 h 1128179"/>
              <a:gd name="connsiteX70" fmla="*/ 4547385 w 12192000"/>
              <a:gd name="connsiteY70" fmla="*/ 175275 h 1128179"/>
              <a:gd name="connsiteX71" fmla="*/ 4603054 w 12192000"/>
              <a:gd name="connsiteY71" fmla="*/ 187089 h 1128179"/>
              <a:gd name="connsiteX72" fmla="*/ 4674354 w 12192000"/>
              <a:gd name="connsiteY72" fmla="*/ 136635 h 1128179"/>
              <a:gd name="connsiteX73" fmla="*/ 4704259 w 12192000"/>
              <a:gd name="connsiteY73" fmla="*/ 127953 h 1128179"/>
              <a:gd name="connsiteX74" fmla="*/ 4720133 w 12192000"/>
              <a:gd name="connsiteY74" fmla="*/ 120475 h 1128179"/>
              <a:gd name="connsiteX75" fmla="*/ 4721058 w 12192000"/>
              <a:gd name="connsiteY75" fmla="*/ 118174 h 1128179"/>
              <a:gd name="connsiteX76" fmla="*/ 4774434 w 12192000"/>
              <a:gd name="connsiteY76" fmla="*/ 129767 h 1128179"/>
              <a:gd name="connsiteX77" fmla="*/ 4781376 w 12192000"/>
              <a:gd name="connsiteY77" fmla="*/ 127026 h 1128179"/>
              <a:gd name="connsiteX78" fmla="*/ 4816353 w 12192000"/>
              <a:gd name="connsiteY78" fmla="*/ 140061 h 1128179"/>
              <a:gd name="connsiteX79" fmla="*/ 4834325 w 12192000"/>
              <a:gd name="connsiteY79" fmla="*/ 143873 h 1128179"/>
              <a:gd name="connsiteX80" fmla="*/ 4839606 w 12192000"/>
              <a:gd name="connsiteY80" fmla="*/ 150977 h 1128179"/>
              <a:gd name="connsiteX81" fmla="*/ 4866030 w 12192000"/>
              <a:gd name="connsiteY81" fmla="*/ 153545 h 1128179"/>
              <a:gd name="connsiteX82" fmla="*/ 4868987 w 12192000"/>
              <a:gd name="connsiteY82" fmla="*/ 151567 h 1128179"/>
              <a:gd name="connsiteX83" fmla="*/ 4891068 w 12192000"/>
              <a:gd name="connsiteY83" fmla="*/ 162141 h 1128179"/>
              <a:gd name="connsiteX84" fmla="*/ 4909920 w 12192000"/>
              <a:gd name="connsiteY84" fmla="*/ 181223 h 1128179"/>
              <a:gd name="connsiteX85" fmla="*/ 5133538 w 12192000"/>
              <a:gd name="connsiteY85" fmla="*/ 171046 h 1128179"/>
              <a:gd name="connsiteX86" fmla="*/ 5467747 w 12192000"/>
              <a:gd name="connsiteY86" fmla="*/ 211498 h 1128179"/>
              <a:gd name="connsiteX87" fmla="*/ 5792606 w 12192000"/>
              <a:gd name="connsiteY87" fmla="*/ 221512 h 1128179"/>
              <a:gd name="connsiteX88" fmla="*/ 5869247 w 12192000"/>
              <a:gd name="connsiteY88" fmla="*/ 207069 h 1128179"/>
              <a:gd name="connsiteX89" fmla="*/ 5938156 w 12192000"/>
              <a:gd name="connsiteY89" fmla="*/ 236733 h 1128179"/>
              <a:gd name="connsiteX90" fmla="*/ 5965800 w 12192000"/>
              <a:gd name="connsiteY90" fmla="*/ 221624 h 1128179"/>
              <a:gd name="connsiteX91" fmla="*/ 5970550 w 12192000"/>
              <a:gd name="connsiteY91" fmla="*/ 218554 h 1128179"/>
              <a:gd name="connsiteX92" fmla="*/ 5989910 w 12192000"/>
              <a:gd name="connsiteY92" fmla="*/ 216383 h 1128179"/>
              <a:gd name="connsiteX93" fmla="*/ 5994937 w 12192000"/>
              <a:gd name="connsiteY93" fmla="*/ 203125 h 1128179"/>
              <a:gd name="connsiteX94" fmla="*/ 6023765 w 12192000"/>
              <a:gd name="connsiteY94" fmla="*/ 190797 h 1128179"/>
              <a:gd name="connsiteX95" fmla="*/ 6059520 w 12192000"/>
              <a:gd name="connsiteY95" fmla="*/ 190331 h 1128179"/>
              <a:gd name="connsiteX96" fmla="*/ 6229716 w 12192000"/>
              <a:gd name="connsiteY96" fmla="*/ 202251 h 1128179"/>
              <a:gd name="connsiteX97" fmla="*/ 6331381 w 12192000"/>
              <a:gd name="connsiteY97" fmla="*/ 201324 h 1128179"/>
              <a:gd name="connsiteX98" fmla="*/ 6369749 w 12192000"/>
              <a:gd name="connsiteY98" fmla="*/ 188311 h 1128179"/>
              <a:gd name="connsiteX99" fmla="*/ 6423498 w 12192000"/>
              <a:gd name="connsiteY99" fmla="*/ 178651 h 1128179"/>
              <a:gd name="connsiteX100" fmla="*/ 6518161 w 12192000"/>
              <a:gd name="connsiteY100" fmla="*/ 151803 h 1128179"/>
              <a:gd name="connsiteX101" fmla="*/ 6645685 w 12192000"/>
              <a:gd name="connsiteY101" fmla="*/ 176840 h 1128179"/>
              <a:gd name="connsiteX102" fmla="*/ 6739636 w 12192000"/>
              <a:gd name="connsiteY102" fmla="*/ 172969 h 1128179"/>
              <a:gd name="connsiteX103" fmla="*/ 6747672 w 12192000"/>
              <a:gd name="connsiteY103" fmla="*/ 163353 h 1128179"/>
              <a:gd name="connsiteX104" fmla="*/ 6811991 w 12192000"/>
              <a:gd name="connsiteY104" fmla="*/ 164731 h 1128179"/>
              <a:gd name="connsiteX105" fmla="*/ 7038226 w 12192000"/>
              <a:gd name="connsiteY105" fmla="*/ 234745 h 1128179"/>
              <a:gd name="connsiteX106" fmla="*/ 7163894 w 12192000"/>
              <a:gd name="connsiteY106" fmla="*/ 235638 h 1128179"/>
              <a:gd name="connsiteX107" fmla="*/ 7208349 w 12192000"/>
              <a:gd name="connsiteY107" fmla="*/ 225443 h 1128179"/>
              <a:gd name="connsiteX108" fmla="*/ 7282840 w 12192000"/>
              <a:gd name="connsiteY108" fmla="*/ 209016 h 1128179"/>
              <a:gd name="connsiteX109" fmla="*/ 7338153 w 12192000"/>
              <a:gd name="connsiteY109" fmla="*/ 170853 h 1128179"/>
              <a:gd name="connsiteX110" fmla="*/ 7400583 w 12192000"/>
              <a:gd name="connsiteY110" fmla="*/ 167375 h 1128179"/>
              <a:gd name="connsiteX111" fmla="*/ 7415556 w 12192000"/>
              <a:gd name="connsiteY111" fmla="*/ 200044 h 1128179"/>
              <a:gd name="connsiteX112" fmla="*/ 7482186 w 12192000"/>
              <a:gd name="connsiteY112" fmla="*/ 185458 h 1128179"/>
              <a:gd name="connsiteX113" fmla="*/ 7583207 w 12192000"/>
              <a:gd name="connsiteY113" fmla="*/ 159660 h 1128179"/>
              <a:gd name="connsiteX114" fmla="*/ 7641594 w 12192000"/>
              <a:gd name="connsiteY114" fmla="*/ 153426 h 1128179"/>
              <a:gd name="connsiteX115" fmla="*/ 7800943 w 12192000"/>
              <a:gd name="connsiteY115" fmla="*/ 127008 h 1128179"/>
              <a:gd name="connsiteX116" fmla="*/ 7960450 w 12192000"/>
              <a:gd name="connsiteY116" fmla="*/ 93391 h 1128179"/>
              <a:gd name="connsiteX117" fmla="*/ 8185539 w 12192000"/>
              <a:gd name="connsiteY117" fmla="*/ 9813 h 1128179"/>
              <a:gd name="connsiteX118" fmla="*/ 8207409 w 12192000"/>
              <a:gd name="connsiteY118" fmla="*/ 0 h 1128179"/>
              <a:gd name="connsiteX119" fmla="*/ 8238081 w 12192000"/>
              <a:gd name="connsiteY119" fmla="*/ 5133 h 1128179"/>
              <a:gd name="connsiteX120" fmla="*/ 8361058 w 12192000"/>
              <a:gd name="connsiteY120" fmla="*/ 27576 h 1128179"/>
              <a:gd name="connsiteX121" fmla="*/ 8458208 w 12192000"/>
              <a:gd name="connsiteY121" fmla="*/ 61981 h 1128179"/>
              <a:gd name="connsiteX122" fmla="*/ 8673082 w 12192000"/>
              <a:gd name="connsiteY122" fmla="*/ 78141 h 1128179"/>
              <a:gd name="connsiteX123" fmla="*/ 8772056 w 12192000"/>
              <a:gd name="connsiteY123" fmla="*/ 88351 h 1128179"/>
              <a:gd name="connsiteX124" fmla="*/ 8929686 w 12192000"/>
              <a:gd name="connsiteY124" fmla="*/ 70976 h 1128179"/>
              <a:gd name="connsiteX125" fmla="*/ 8966892 w 12192000"/>
              <a:gd name="connsiteY125"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95283 w 12192000"/>
              <a:gd name="connsiteY44" fmla="*/ 595193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36238 w 12192000"/>
              <a:gd name="connsiteY30" fmla="*/ 969390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54004 w 12192000"/>
              <a:gd name="connsiteY29" fmla="*/ 918640 h 1128179"/>
              <a:gd name="connsiteX30" fmla="*/ 372960 w 12192000"/>
              <a:gd name="connsiteY30" fmla="*/ 925322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64333 w 12192000"/>
              <a:gd name="connsiteY31" fmla="*/ 905785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63669 w 12192000"/>
              <a:gd name="connsiteY32" fmla="*/ 750988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6811991 w 12192000"/>
              <a:gd name="connsiteY103" fmla="*/ 164731 h 1128179"/>
              <a:gd name="connsiteX104" fmla="*/ 7038226 w 12192000"/>
              <a:gd name="connsiteY104" fmla="*/ 234745 h 1128179"/>
              <a:gd name="connsiteX105" fmla="*/ 7163894 w 12192000"/>
              <a:gd name="connsiteY105" fmla="*/ 235638 h 1128179"/>
              <a:gd name="connsiteX106" fmla="*/ 7208349 w 12192000"/>
              <a:gd name="connsiteY106" fmla="*/ 225443 h 1128179"/>
              <a:gd name="connsiteX107" fmla="*/ 7282840 w 12192000"/>
              <a:gd name="connsiteY107" fmla="*/ 209016 h 1128179"/>
              <a:gd name="connsiteX108" fmla="*/ 7338153 w 12192000"/>
              <a:gd name="connsiteY108" fmla="*/ 170853 h 1128179"/>
              <a:gd name="connsiteX109" fmla="*/ 7400583 w 12192000"/>
              <a:gd name="connsiteY109" fmla="*/ 167375 h 1128179"/>
              <a:gd name="connsiteX110" fmla="*/ 7415556 w 12192000"/>
              <a:gd name="connsiteY110" fmla="*/ 200044 h 1128179"/>
              <a:gd name="connsiteX111" fmla="*/ 7482186 w 12192000"/>
              <a:gd name="connsiteY111" fmla="*/ 185458 h 1128179"/>
              <a:gd name="connsiteX112" fmla="*/ 7583207 w 12192000"/>
              <a:gd name="connsiteY112" fmla="*/ 159660 h 1128179"/>
              <a:gd name="connsiteX113" fmla="*/ 7641594 w 12192000"/>
              <a:gd name="connsiteY113" fmla="*/ 153426 h 1128179"/>
              <a:gd name="connsiteX114" fmla="*/ 7800943 w 12192000"/>
              <a:gd name="connsiteY114" fmla="*/ 127008 h 1128179"/>
              <a:gd name="connsiteX115" fmla="*/ 7960450 w 12192000"/>
              <a:gd name="connsiteY115" fmla="*/ 93391 h 1128179"/>
              <a:gd name="connsiteX116" fmla="*/ 8185539 w 12192000"/>
              <a:gd name="connsiteY116" fmla="*/ 9813 h 1128179"/>
              <a:gd name="connsiteX117" fmla="*/ 8207409 w 12192000"/>
              <a:gd name="connsiteY117" fmla="*/ 0 h 1128179"/>
              <a:gd name="connsiteX118" fmla="*/ 8238081 w 12192000"/>
              <a:gd name="connsiteY118" fmla="*/ 5133 h 1128179"/>
              <a:gd name="connsiteX119" fmla="*/ 8361058 w 12192000"/>
              <a:gd name="connsiteY119" fmla="*/ 27576 h 1128179"/>
              <a:gd name="connsiteX120" fmla="*/ 8458208 w 12192000"/>
              <a:gd name="connsiteY120" fmla="*/ 61981 h 1128179"/>
              <a:gd name="connsiteX121" fmla="*/ 8673082 w 12192000"/>
              <a:gd name="connsiteY121" fmla="*/ 78141 h 1128179"/>
              <a:gd name="connsiteX122" fmla="*/ 8772056 w 12192000"/>
              <a:gd name="connsiteY122" fmla="*/ 88351 h 1128179"/>
              <a:gd name="connsiteX123" fmla="*/ 8929686 w 12192000"/>
              <a:gd name="connsiteY123" fmla="*/ 70976 h 1128179"/>
              <a:gd name="connsiteX124" fmla="*/ 8966892 w 12192000"/>
              <a:gd name="connsiteY124"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747672 w 12192000"/>
              <a:gd name="connsiteY102" fmla="*/ 163353 h 1128179"/>
              <a:gd name="connsiteX103" fmla="*/ 7038226 w 12192000"/>
              <a:gd name="connsiteY103" fmla="*/ 234745 h 1128179"/>
              <a:gd name="connsiteX104" fmla="*/ 7163894 w 12192000"/>
              <a:gd name="connsiteY104" fmla="*/ 235638 h 1128179"/>
              <a:gd name="connsiteX105" fmla="*/ 7208349 w 12192000"/>
              <a:gd name="connsiteY105" fmla="*/ 225443 h 1128179"/>
              <a:gd name="connsiteX106" fmla="*/ 7282840 w 12192000"/>
              <a:gd name="connsiteY106" fmla="*/ 209016 h 1128179"/>
              <a:gd name="connsiteX107" fmla="*/ 7338153 w 12192000"/>
              <a:gd name="connsiteY107" fmla="*/ 170853 h 1128179"/>
              <a:gd name="connsiteX108" fmla="*/ 7400583 w 12192000"/>
              <a:gd name="connsiteY108" fmla="*/ 167375 h 1128179"/>
              <a:gd name="connsiteX109" fmla="*/ 7415556 w 12192000"/>
              <a:gd name="connsiteY109" fmla="*/ 200044 h 1128179"/>
              <a:gd name="connsiteX110" fmla="*/ 7482186 w 12192000"/>
              <a:gd name="connsiteY110" fmla="*/ 185458 h 1128179"/>
              <a:gd name="connsiteX111" fmla="*/ 7583207 w 12192000"/>
              <a:gd name="connsiteY111" fmla="*/ 159660 h 1128179"/>
              <a:gd name="connsiteX112" fmla="*/ 7641594 w 12192000"/>
              <a:gd name="connsiteY112" fmla="*/ 153426 h 1128179"/>
              <a:gd name="connsiteX113" fmla="*/ 7800943 w 12192000"/>
              <a:gd name="connsiteY113" fmla="*/ 127008 h 1128179"/>
              <a:gd name="connsiteX114" fmla="*/ 7960450 w 12192000"/>
              <a:gd name="connsiteY114" fmla="*/ 93391 h 1128179"/>
              <a:gd name="connsiteX115" fmla="*/ 8185539 w 12192000"/>
              <a:gd name="connsiteY115" fmla="*/ 9813 h 1128179"/>
              <a:gd name="connsiteX116" fmla="*/ 8207409 w 12192000"/>
              <a:gd name="connsiteY116" fmla="*/ 0 h 1128179"/>
              <a:gd name="connsiteX117" fmla="*/ 8238081 w 12192000"/>
              <a:gd name="connsiteY117" fmla="*/ 5133 h 1128179"/>
              <a:gd name="connsiteX118" fmla="*/ 8361058 w 12192000"/>
              <a:gd name="connsiteY118" fmla="*/ 27576 h 1128179"/>
              <a:gd name="connsiteX119" fmla="*/ 8458208 w 12192000"/>
              <a:gd name="connsiteY119" fmla="*/ 61981 h 1128179"/>
              <a:gd name="connsiteX120" fmla="*/ 8673082 w 12192000"/>
              <a:gd name="connsiteY120" fmla="*/ 78141 h 1128179"/>
              <a:gd name="connsiteX121" fmla="*/ 8772056 w 12192000"/>
              <a:gd name="connsiteY121" fmla="*/ 88351 h 1128179"/>
              <a:gd name="connsiteX122" fmla="*/ 8929686 w 12192000"/>
              <a:gd name="connsiteY122" fmla="*/ 70976 h 1128179"/>
              <a:gd name="connsiteX123" fmla="*/ 8966892 w 12192000"/>
              <a:gd name="connsiteY123"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518161 w 12192000"/>
              <a:gd name="connsiteY99" fmla="*/ 151803 h 1128179"/>
              <a:gd name="connsiteX100" fmla="*/ 6645685 w 12192000"/>
              <a:gd name="connsiteY100" fmla="*/ 176840 h 1128179"/>
              <a:gd name="connsiteX101" fmla="*/ 6739636 w 12192000"/>
              <a:gd name="connsiteY101" fmla="*/ 172969 h 1128179"/>
              <a:gd name="connsiteX102" fmla="*/ 6820599 w 12192000"/>
              <a:gd name="connsiteY102" fmla="*/ 197012 h 1128179"/>
              <a:gd name="connsiteX103" fmla="*/ 7038226 w 12192000"/>
              <a:gd name="connsiteY103" fmla="*/ 234745 h 1128179"/>
              <a:gd name="connsiteX104" fmla="*/ 7163894 w 12192000"/>
              <a:gd name="connsiteY104" fmla="*/ 235638 h 1128179"/>
              <a:gd name="connsiteX105" fmla="*/ 7208349 w 12192000"/>
              <a:gd name="connsiteY105" fmla="*/ 225443 h 1128179"/>
              <a:gd name="connsiteX106" fmla="*/ 7282840 w 12192000"/>
              <a:gd name="connsiteY106" fmla="*/ 209016 h 1128179"/>
              <a:gd name="connsiteX107" fmla="*/ 7338153 w 12192000"/>
              <a:gd name="connsiteY107" fmla="*/ 170853 h 1128179"/>
              <a:gd name="connsiteX108" fmla="*/ 7400583 w 12192000"/>
              <a:gd name="connsiteY108" fmla="*/ 167375 h 1128179"/>
              <a:gd name="connsiteX109" fmla="*/ 7415556 w 12192000"/>
              <a:gd name="connsiteY109" fmla="*/ 200044 h 1128179"/>
              <a:gd name="connsiteX110" fmla="*/ 7482186 w 12192000"/>
              <a:gd name="connsiteY110" fmla="*/ 185458 h 1128179"/>
              <a:gd name="connsiteX111" fmla="*/ 7583207 w 12192000"/>
              <a:gd name="connsiteY111" fmla="*/ 159660 h 1128179"/>
              <a:gd name="connsiteX112" fmla="*/ 7641594 w 12192000"/>
              <a:gd name="connsiteY112" fmla="*/ 153426 h 1128179"/>
              <a:gd name="connsiteX113" fmla="*/ 7800943 w 12192000"/>
              <a:gd name="connsiteY113" fmla="*/ 127008 h 1128179"/>
              <a:gd name="connsiteX114" fmla="*/ 7960450 w 12192000"/>
              <a:gd name="connsiteY114" fmla="*/ 93391 h 1128179"/>
              <a:gd name="connsiteX115" fmla="*/ 8185539 w 12192000"/>
              <a:gd name="connsiteY115" fmla="*/ 9813 h 1128179"/>
              <a:gd name="connsiteX116" fmla="*/ 8207409 w 12192000"/>
              <a:gd name="connsiteY116" fmla="*/ 0 h 1128179"/>
              <a:gd name="connsiteX117" fmla="*/ 8238081 w 12192000"/>
              <a:gd name="connsiteY117" fmla="*/ 5133 h 1128179"/>
              <a:gd name="connsiteX118" fmla="*/ 8361058 w 12192000"/>
              <a:gd name="connsiteY118" fmla="*/ 27576 h 1128179"/>
              <a:gd name="connsiteX119" fmla="*/ 8458208 w 12192000"/>
              <a:gd name="connsiteY119" fmla="*/ 61981 h 1128179"/>
              <a:gd name="connsiteX120" fmla="*/ 8673082 w 12192000"/>
              <a:gd name="connsiteY120" fmla="*/ 78141 h 1128179"/>
              <a:gd name="connsiteX121" fmla="*/ 8772056 w 12192000"/>
              <a:gd name="connsiteY121" fmla="*/ 88351 h 1128179"/>
              <a:gd name="connsiteX122" fmla="*/ 8929686 w 12192000"/>
              <a:gd name="connsiteY122" fmla="*/ 70976 h 1128179"/>
              <a:gd name="connsiteX123" fmla="*/ 8966892 w 12192000"/>
              <a:gd name="connsiteY123"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73082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73082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70432 w 12192000"/>
              <a:gd name="connsiteY5" fmla="*/ 143600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481131 w 12192000"/>
              <a:gd name="connsiteY40" fmla="*/ 629980 h 1128179"/>
              <a:gd name="connsiteX41" fmla="*/ 1698214 w 12192000"/>
              <a:gd name="connsiteY41" fmla="*/ 649129 h 1128179"/>
              <a:gd name="connsiteX42" fmla="*/ 2002933 w 12192000"/>
              <a:gd name="connsiteY42" fmla="*/ 666487 h 1128179"/>
              <a:gd name="connsiteX43" fmla="*/ 2147463 w 12192000"/>
              <a:gd name="connsiteY43" fmla="*/ 645844 h 1128179"/>
              <a:gd name="connsiteX44" fmla="*/ 2421837 w 12192000"/>
              <a:gd name="connsiteY44" fmla="*/ 617227 h 1128179"/>
              <a:gd name="connsiteX45" fmla="*/ 2562174 w 12192000"/>
              <a:gd name="connsiteY45" fmla="*/ 572725 h 1128179"/>
              <a:gd name="connsiteX46" fmla="*/ 2627821 w 12192000"/>
              <a:gd name="connsiteY46" fmla="*/ 594803 h 1128179"/>
              <a:gd name="connsiteX47" fmla="*/ 2730710 w 12192000"/>
              <a:gd name="connsiteY47" fmla="*/ 535894 h 1128179"/>
              <a:gd name="connsiteX48" fmla="*/ 2884932 w 12192000"/>
              <a:gd name="connsiteY48" fmla="*/ 529610 h 1128179"/>
              <a:gd name="connsiteX49" fmla="*/ 2976019 w 12192000"/>
              <a:gd name="connsiteY49" fmla="*/ 517878 h 1128179"/>
              <a:gd name="connsiteX50" fmla="*/ 3008759 w 12192000"/>
              <a:gd name="connsiteY50" fmla="*/ 500898 h 1128179"/>
              <a:gd name="connsiteX51" fmla="*/ 3055731 w 12192000"/>
              <a:gd name="connsiteY51" fmla="*/ 485604 h 1128179"/>
              <a:gd name="connsiteX52" fmla="*/ 3137188 w 12192000"/>
              <a:gd name="connsiteY52" fmla="*/ 448921 h 1128179"/>
              <a:gd name="connsiteX53" fmla="*/ 3338608 w 12192000"/>
              <a:gd name="connsiteY53" fmla="*/ 446350 h 1128179"/>
              <a:gd name="connsiteX54" fmla="*/ 3344574 w 12192000"/>
              <a:gd name="connsiteY54" fmla="*/ 435962 h 1128179"/>
              <a:gd name="connsiteX55" fmla="*/ 3402455 w 12192000"/>
              <a:gd name="connsiteY55" fmla="*/ 430487 h 1128179"/>
              <a:gd name="connsiteX56" fmla="*/ 3614450 w 12192000"/>
              <a:gd name="connsiteY56" fmla="*/ 475834 h 1128179"/>
              <a:gd name="connsiteX57" fmla="*/ 3727304 w 12192000"/>
              <a:gd name="connsiteY57" fmla="*/ 463354 h 1128179"/>
              <a:gd name="connsiteX58" fmla="*/ 3765869 w 12192000"/>
              <a:gd name="connsiteY58" fmla="*/ 448520 h 1128179"/>
              <a:gd name="connsiteX59" fmla="*/ 3830576 w 12192000"/>
              <a:gd name="connsiteY59" fmla="*/ 424312 h 1128179"/>
              <a:gd name="connsiteX60" fmla="*/ 3875271 w 12192000"/>
              <a:gd name="connsiteY60" fmla="*/ 380597 h 1128179"/>
              <a:gd name="connsiteX61" fmla="*/ 3948478 w 12192000"/>
              <a:gd name="connsiteY61" fmla="*/ 401303 h 1128179"/>
              <a:gd name="connsiteX62" fmla="*/ 4006369 w 12192000"/>
              <a:gd name="connsiteY62" fmla="*/ 379758 h 1128179"/>
              <a:gd name="connsiteX63" fmla="*/ 4093666 w 12192000"/>
              <a:gd name="connsiteY63" fmla="*/ 343437 h 1128179"/>
              <a:gd name="connsiteX64" fmla="*/ 4145241 w 12192000"/>
              <a:gd name="connsiteY64" fmla="*/ 331048 h 1128179"/>
              <a:gd name="connsiteX65" fmla="*/ 4284785 w 12192000"/>
              <a:gd name="connsiteY65" fmla="*/ 287911 h 1128179"/>
              <a:gd name="connsiteX66" fmla="*/ 4423539 w 12192000"/>
              <a:gd name="connsiteY66" fmla="*/ 237622 h 1128179"/>
              <a:gd name="connsiteX67" fmla="*/ 4535774 w 12192000"/>
              <a:gd name="connsiteY67" fmla="*/ 174767 h 1128179"/>
              <a:gd name="connsiteX68" fmla="*/ 4536053 w 12192000"/>
              <a:gd name="connsiteY68" fmla="*/ 174235 h 1128179"/>
              <a:gd name="connsiteX69" fmla="*/ 4547385 w 12192000"/>
              <a:gd name="connsiteY69" fmla="*/ 175275 h 1128179"/>
              <a:gd name="connsiteX70" fmla="*/ 4603054 w 12192000"/>
              <a:gd name="connsiteY70" fmla="*/ 187089 h 1128179"/>
              <a:gd name="connsiteX71" fmla="*/ 4674354 w 12192000"/>
              <a:gd name="connsiteY71" fmla="*/ 136635 h 1128179"/>
              <a:gd name="connsiteX72" fmla="*/ 4704259 w 12192000"/>
              <a:gd name="connsiteY72" fmla="*/ 127953 h 1128179"/>
              <a:gd name="connsiteX73" fmla="*/ 4720133 w 12192000"/>
              <a:gd name="connsiteY73" fmla="*/ 120475 h 1128179"/>
              <a:gd name="connsiteX74" fmla="*/ 4721058 w 12192000"/>
              <a:gd name="connsiteY74" fmla="*/ 118174 h 1128179"/>
              <a:gd name="connsiteX75" fmla="*/ 4774434 w 12192000"/>
              <a:gd name="connsiteY75" fmla="*/ 129767 h 1128179"/>
              <a:gd name="connsiteX76" fmla="*/ 4781376 w 12192000"/>
              <a:gd name="connsiteY76" fmla="*/ 127026 h 1128179"/>
              <a:gd name="connsiteX77" fmla="*/ 4816353 w 12192000"/>
              <a:gd name="connsiteY77" fmla="*/ 140061 h 1128179"/>
              <a:gd name="connsiteX78" fmla="*/ 4834325 w 12192000"/>
              <a:gd name="connsiteY78" fmla="*/ 143873 h 1128179"/>
              <a:gd name="connsiteX79" fmla="*/ 4839606 w 12192000"/>
              <a:gd name="connsiteY79" fmla="*/ 150977 h 1128179"/>
              <a:gd name="connsiteX80" fmla="*/ 4866030 w 12192000"/>
              <a:gd name="connsiteY80" fmla="*/ 153545 h 1128179"/>
              <a:gd name="connsiteX81" fmla="*/ 4868987 w 12192000"/>
              <a:gd name="connsiteY81" fmla="*/ 151567 h 1128179"/>
              <a:gd name="connsiteX82" fmla="*/ 4891068 w 12192000"/>
              <a:gd name="connsiteY82" fmla="*/ 162141 h 1128179"/>
              <a:gd name="connsiteX83" fmla="*/ 4909920 w 12192000"/>
              <a:gd name="connsiteY83" fmla="*/ 181223 h 1128179"/>
              <a:gd name="connsiteX84" fmla="*/ 5133538 w 12192000"/>
              <a:gd name="connsiteY84" fmla="*/ 171046 h 1128179"/>
              <a:gd name="connsiteX85" fmla="*/ 5467747 w 12192000"/>
              <a:gd name="connsiteY85" fmla="*/ 211498 h 1128179"/>
              <a:gd name="connsiteX86" fmla="*/ 5792606 w 12192000"/>
              <a:gd name="connsiteY86" fmla="*/ 221512 h 1128179"/>
              <a:gd name="connsiteX87" fmla="*/ 5869247 w 12192000"/>
              <a:gd name="connsiteY87" fmla="*/ 207069 h 1128179"/>
              <a:gd name="connsiteX88" fmla="*/ 5938156 w 12192000"/>
              <a:gd name="connsiteY88" fmla="*/ 236733 h 1128179"/>
              <a:gd name="connsiteX89" fmla="*/ 5965800 w 12192000"/>
              <a:gd name="connsiteY89" fmla="*/ 221624 h 1128179"/>
              <a:gd name="connsiteX90" fmla="*/ 5970550 w 12192000"/>
              <a:gd name="connsiteY90" fmla="*/ 218554 h 1128179"/>
              <a:gd name="connsiteX91" fmla="*/ 5989910 w 12192000"/>
              <a:gd name="connsiteY91" fmla="*/ 216383 h 1128179"/>
              <a:gd name="connsiteX92" fmla="*/ 5994937 w 12192000"/>
              <a:gd name="connsiteY92" fmla="*/ 203125 h 1128179"/>
              <a:gd name="connsiteX93" fmla="*/ 6023765 w 12192000"/>
              <a:gd name="connsiteY93" fmla="*/ 190797 h 1128179"/>
              <a:gd name="connsiteX94" fmla="*/ 6059520 w 12192000"/>
              <a:gd name="connsiteY94" fmla="*/ 190331 h 1128179"/>
              <a:gd name="connsiteX95" fmla="*/ 6229716 w 12192000"/>
              <a:gd name="connsiteY95" fmla="*/ 202251 h 1128179"/>
              <a:gd name="connsiteX96" fmla="*/ 6331381 w 12192000"/>
              <a:gd name="connsiteY96" fmla="*/ 201324 h 1128179"/>
              <a:gd name="connsiteX97" fmla="*/ 6369749 w 12192000"/>
              <a:gd name="connsiteY97" fmla="*/ 188311 h 1128179"/>
              <a:gd name="connsiteX98" fmla="*/ 6423498 w 12192000"/>
              <a:gd name="connsiteY98" fmla="*/ 178651 h 1128179"/>
              <a:gd name="connsiteX99" fmla="*/ 6645685 w 12192000"/>
              <a:gd name="connsiteY99" fmla="*/ 176840 h 1128179"/>
              <a:gd name="connsiteX100" fmla="*/ 6739636 w 12192000"/>
              <a:gd name="connsiteY100" fmla="*/ 172969 h 1128179"/>
              <a:gd name="connsiteX101" fmla="*/ 6820599 w 12192000"/>
              <a:gd name="connsiteY101" fmla="*/ 197012 h 1128179"/>
              <a:gd name="connsiteX102" fmla="*/ 7038226 w 12192000"/>
              <a:gd name="connsiteY102" fmla="*/ 234745 h 1128179"/>
              <a:gd name="connsiteX103" fmla="*/ 7163894 w 12192000"/>
              <a:gd name="connsiteY103" fmla="*/ 235638 h 1128179"/>
              <a:gd name="connsiteX104" fmla="*/ 7208349 w 12192000"/>
              <a:gd name="connsiteY104" fmla="*/ 225443 h 1128179"/>
              <a:gd name="connsiteX105" fmla="*/ 7282840 w 12192000"/>
              <a:gd name="connsiteY105" fmla="*/ 209016 h 1128179"/>
              <a:gd name="connsiteX106" fmla="*/ 7338153 w 12192000"/>
              <a:gd name="connsiteY106" fmla="*/ 170853 h 1128179"/>
              <a:gd name="connsiteX107" fmla="*/ 7400583 w 12192000"/>
              <a:gd name="connsiteY107" fmla="*/ 167375 h 1128179"/>
              <a:gd name="connsiteX108" fmla="*/ 7415556 w 12192000"/>
              <a:gd name="connsiteY108" fmla="*/ 200044 h 1128179"/>
              <a:gd name="connsiteX109" fmla="*/ 7482186 w 12192000"/>
              <a:gd name="connsiteY109" fmla="*/ 185458 h 1128179"/>
              <a:gd name="connsiteX110" fmla="*/ 7583207 w 12192000"/>
              <a:gd name="connsiteY110" fmla="*/ 159660 h 1128179"/>
              <a:gd name="connsiteX111" fmla="*/ 7641594 w 12192000"/>
              <a:gd name="connsiteY111" fmla="*/ 153426 h 1128179"/>
              <a:gd name="connsiteX112" fmla="*/ 7800943 w 12192000"/>
              <a:gd name="connsiteY112" fmla="*/ 127008 h 1128179"/>
              <a:gd name="connsiteX113" fmla="*/ 7960450 w 12192000"/>
              <a:gd name="connsiteY113" fmla="*/ 93391 h 1128179"/>
              <a:gd name="connsiteX114" fmla="*/ 8185539 w 12192000"/>
              <a:gd name="connsiteY114" fmla="*/ 9813 h 1128179"/>
              <a:gd name="connsiteX115" fmla="*/ 8207409 w 12192000"/>
              <a:gd name="connsiteY115" fmla="*/ 0 h 1128179"/>
              <a:gd name="connsiteX116" fmla="*/ 8238081 w 12192000"/>
              <a:gd name="connsiteY116" fmla="*/ 5133 h 1128179"/>
              <a:gd name="connsiteX117" fmla="*/ 8361058 w 12192000"/>
              <a:gd name="connsiteY117" fmla="*/ 27576 h 1128179"/>
              <a:gd name="connsiteX118" fmla="*/ 8458208 w 12192000"/>
              <a:gd name="connsiteY118" fmla="*/ 61981 h 1128179"/>
              <a:gd name="connsiteX119" fmla="*/ 8645033 w 12192000"/>
              <a:gd name="connsiteY119" fmla="*/ 78141 h 1128179"/>
              <a:gd name="connsiteX120" fmla="*/ 8772056 w 12192000"/>
              <a:gd name="connsiteY120" fmla="*/ 88351 h 1128179"/>
              <a:gd name="connsiteX121" fmla="*/ 8929686 w 12192000"/>
              <a:gd name="connsiteY121" fmla="*/ 70976 h 1128179"/>
              <a:gd name="connsiteX122" fmla="*/ 8966892 w 12192000"/>
              <a:gd name="connsiteY122"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23680 w 12192000"/>
              <a:gd name="connsiteY39" fmla="*/ 687582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216594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154923 w 12192000"/>
              <a:gd name="connsiteY37" fmla="*/ 767172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02332 w 12192000"/>
              <a:gd name="connsiteY36" fmla="*/ 76835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063705 w 12192000"/>
              <a:gd name="connsiteY35" fmla="*/ 809009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44355 w 12192000"/>
              <a:gd name="connsiteY34" fmla="*/ 807183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44574 w 12192000"/>
              <a:gd name="connsiteY53" fmla="*/ 435962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02455 w 12192000"/>
              <a:gd name="connsiteY54" fmla="*/ 430487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09920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891068 w 12192000"/>
              <a:gd name="connsiteY81" fmla="*/ 162141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14450 w 12192000"/>
              <a:gd name="connsiteY55" fmla="*/ 475834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421837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62174 w 12192000"/>
              <a:gd name="connsiteY44" fmla="*/ 57272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27821 w 12192000"/>
              <a:gd name="connsiteY45" fmla="*/ 594803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2002933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458208 w 12192000"/>
              <a:gd name="connsiteY117" fmla="*/ 6198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38081 w 12192000"/>
              <a:gd name="connsiteY115" fmla="*/ 5133 h 1128179"/>
              <a:gd name="connsiteX116" fmla="*/ 8361058 w 12192000"/>
              <a:gd name="connsiteY116" fmla="*/ 27576 h 1128179"/>
              <a:gd name="connsiteX117" fmla="*/ 8531136 w 12192000"/>
              <a:gd name="connsiteY117" fmla="*/ 5637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67602 h 1128179"/>
              <a:gd name="connsiteX1" fmla="*/ 9024264 w 12192000"/>
              <a:gd name="connsiteY1" fmla="*/ 59218 h 1128179"/>
              <a:gd name="connsiteX2" fmla="*/ 9162332 w 12192000"/>
              <a:gd name="connsiteY2" fmla="*/ 109761 h 1128179"/>
              <a:gd name="connsiteX3" fmla="*/ 9231104 w 12192000"/>
              <a:gd name="connsiteY3" fmla="*/ 126980 h 1128179"/>
              <a:gd name="connsiteX4" fmla="*/ 9337856 w 12192000"/>
              <a:gd name="connsiteY4" fmla="*/ 137521 h 1128179"/>
              <a:gd name="connsiteX5" fmla="*/ 9398481 w 12192000"/>
              <a:gd name="connsiteY5" fmla="*/ 166039 h 1128179"/>
              <a:gd name="connsiteX6" fmla="*/ 9695185 w 12192000"/>
              <a:gd name="connsiteY6" fmla="*/ 191950 h 1128179"/>
              <a:gd name="connsiteX7" fmla="*/ 9865404 w 12192000"/>
              <a:gd name="connsiteY7" fmla="*/ 189190 h 1128179"/>
              <a:gd name="connsiteX8" fmla="*/ 10035421 w 12192000"/>
              <a:gd name="connsiteY8" fmla="*/ 171231 h 1128179"/>
              <a:gd name="connsiteX9" fmla="*/ 10159413 w 12192000"/>
              <a:gd name="connsiteY9" fmla="*/ 174726 h 1128179"/>
              <a:gd name="connsiteX10" fmla="*/ 10191921 w 12192000"/>
              <a:gd name="connsiteY10" fmla="*/ 172915 h 1128179"/>
              <a:gd name="connsiteX11" fmla="*/ 10245241 w 12192000"/>
              <a:gd name="connsiteY11" fmla="*/ 165561 h 1128179"/>
              <a:gd name="connsiteX12" fmla="*/ 10327894 w 12192000"/>
              <a:gd name="connsiteY12" fmla="*/ 182531 h 1128179"/>
              <a:gd name="connsiteX13" fmla="*/ 10522293 w 12192000"/>
              <a:gd name="connsiteY13" fmla="*/ 204121 h 1128179"/>
              <a:gd name="connsiteX14" fmla="*/ 10772996 w 12192000"/>
              <a:gd name="connsiteY14" fmla="*/ 246845 h 1128179"/>
              <a:gd name="connsiteX15" fmla="*/ 11029627 w 12192000"/>
              <a:gd name="connsiteY15" fmla="*/ 227288 h 1128179"/>
              <a:gd name="connsiteX16" fmla="*/ 11118024 w 12192000"/>
              <a:gd name="connsiteY16" fmla="*/ 224292 h 1128179"/>
              <a:gd name="connsiteX17" fmla="*/ 11326842 w 12192000"/>
              <a:gd name="connsiteY17" fmla="*/ 185853 h 1128179"/>
              <a:gd name="connsiteX18" fmla="*/ 11442963 w 12192000"/>
              <a:gd name="connsiteY18" fmla="*/ 162412 h 1128179"/>
              <a:gd name="connsiteX19" fmla="*/ 11603159 w 12192000"/>
              <a:gd name="connsiteY19" fmla="*/ 129213 h 1128179"/>
              <a:gd name="connsiteX20" fmla="*/ 11642383 w 12192000"/>
              <a:gd name="connsiteY20" fmla="*/ 118256 h 1128179"/>
              <a:gd name="connsiteX21" fmla="*/ 11856150 w 12192000"/>
              <a:gd name="connsiteY21" fmla="*/ 130756 h 1128179"/>
              <a:gd name="connsiteX22" fmla="*/ 11993769 w 12192000"/>
              <a:gd name="connsiteY22" fmla="*/ 153864 h 1128179"/>
              <a:gd name="connsiteX23" fmla="*/ 12102516 w 12192000"/>
              <a:gd name="connsiteY23" fmla="*/ 99819 h 1128179"/>
              <a:gd name="connsiteX24" fmla="*/ 12191056 w 12192000"/>
              <a:gd name="connsiteY24" fmla="*/ 86116 h 1128179"/>
              <a:gd name="connsiteX25" fmla="*/ 12192000 w 12192000"/>
              <a:gd name="connsiteY25" fmla="*/ 86722 h 1128179"/>
              <a:gd name="connsiteX26" fmla="*/ 12192000 w 12192000"/>
              <a:gd name="connsiteY26" fmla="*/ 1128179 h 1128179"/>
              <a:gd name="connsiteX27" fmla="*/ 0 w 12192000"/>
              <a:gd name="connsiteY27" fmla="*/ 1128179 h 1128179"/>
              <a:gd name="connsiteX28" fmla="*/ 0 w 12192000"/>
              <a:gd name="connsiteY28" fmla="*/ 923495 h 1128179"/>
              <a:gd name="connsiteX29" fmla="*/ 246660 w 12192000"/>
              <a:gd name="connsiteY29" fmla="*/ 889262 h 1128179"/>
              <a:gd name="connsiteX30" fmla="*/ 372960 w 12192000"/>
              <a:gd name="connsiteY30" fmla="*/ 925322 h 1128179"/>
              <a:gd name="connsiteX31" fmla="*/ 586367 w 12192000"/>
              <a:gd name="connsiteY31" fmla="*/ 861717 h 1128179"/>
              <a:gd name="connsiteX32" fmla="*/ 856325 w 12192000"/>
              <a:gd name="connsiteY32" fmla="*/ 787711 h 1128179"/>
              <a:gd name="connsiteX33" fmla="*/ 991881 w 12192000"/>
              <a:gd name="connsiteY33" fmla="*/ 768827 h 1128179"/>
              <a:gd name="connsiteX34" fmla="*/ 1055575 w 12192000"/>
              <a:gd name="connsiteY34" fmla="*/ 779134 h 1128179"/>
              <a:gd name="connsiteX35" fmla="*/ 1119803 w 12192000"/>
              <a:gd name="connsiteY35" fmla="*/ 769740 h 1128179"/>
              <a:gd name="connsiteX36" fmla="*/ 1169650 w 12192000"/>
              <a:gd name="connsiteY36" fmla="*/ 751525 h 1128179"/>
              <a:gd name="connsiteX37" fmla="*/ 1244680 w 12192000"/>
              <a:gd name="connsiteY37" fmla="*/ 733513 h 1128179"/>
              <a:gd name="connsiteX38" fmla="*/ 1345620 w 12192000"/>
              <a:gd name="connsiteY38" fmla="*/ 711296 h 1128179"/>
              <a:gd name="connsiteX39" fmla="*/ 1479778 w 12192000"/>
              <a:gd name="connsiteY39" fmla="*/ 693191 h 1128179"/>
              <a:gd name="connsiteX40" fmla="*/ 1698214 w 12192000"/>
              <a:gd name="connsiteY40" fmla="*/ 649129 h 1128179"/>
              <a:gd name="connsiteX41" fmla="*/ 1946835 w 12192000"/>
              <a:gd name="connsiteY41" fmla="*/ 666487 h 1128179"/>
              <a:gd name="connsiteX42" fmla="*/ 2147463 w 12192000"/>
              <a:gd name="connsiteY42" fmla="*/ 645844 h 1128179"/>
              <a:gd name="connsiteX43" fmla="*/ 2393788 w 12192000"/>
              <a:gd name="connsiteY43" fmla="*/ 617227 h 1128179"/>
              <a:gd name="connsiteX44" fmla="*/ 2539735 w 12192000"/>
              <a:gd name="connsiteY44" fmla="*/ 583945 h 1128179"/>
              <a:gd name="connsiteX45" fmla="*/ 2650260 w 12192000"/>
              <a:gd name="connsiteY45" fmla="*/ 572364 h 1128179"/>
              <a:gd name="connsiteX46" fmla="*/ 2730710 w 12192000"/>
              <a:gd name="connsiteY46" fmla="*/ 535894 h 1128179"/>
              <a:gd name="connsiteX47" fmla="*/ 2884932 w 12192000"/>
              <a:gd name="connsiteY47" fmla="*/ 529610 h 1128179"/>
              <a:gd name="connsiteX48" fmla="*/ 2976019 w 12192000"/>
              <a:gd name="connsiteY48" fmla="*/ 517878 h 1128179"/>
              <a:gd name="connsiteX49" fmla="*/ 3008759 w 12192000"/>
              <a:gd name="connsiteY49" fmla="*/ 500898 h 1128179"/>
              <a:gd name="connsiteX50" fmla="*/ 3055731 w 12192000"/>
              <a:gd name="connsiteY50" fmla="*/ 485604 h 1128179"/>
              <a:gd name="connsiteX51" fmla="*/ 3137188 w 12192000"/>
              <a:gd name="connsiteY51" fmla="*/ 448921 h 1128179"/>
              <a:gd name="connsiteX52" fmla="*/ 3338608 w 12192000"/>
              <a:gd name="connsiteY52" fmla="*/ 446350 h 1128179"/>
              <a:gd name="connsiteX53" fmla="*/ 3310915 w 12192000"/>
              <a:gd name="connsiteY53" fmla="*/ 447181 h 1128179"/>
              <a:gd name="connsiteX54" fmla="*/ 3436114 w 12192000"/>
              <a:gd name="connsiteY54" fmla="*/ 458536 h 1128179"/>
              <a:gd name="connsiteX55" fmla="*/ 3608840 w 12192000"/>
              <a:gd name="connsiteY55" fmla="*/ 453395 h 1128179"/>
              <a:gd name="connsiteX56" fmla="*/ 3727304 w 12192000"/>
              <a:gd name="connsiteY56" fmla="*/ 463354 h 1128179"/>
              <a:gd name="connsiteX57" fmla="*/ 3765869 w 12192000"/>
              <a:gd name="connsiteY57" fmla="*/ 448520 h 1128179"/>
              <a:gd name="connsiteX58" fmla="*/ 3830576 w 12192000"/>
              <a:gd name="connsiteY58" fmla="*/ 424312 h 1128179"/>
              <a:gd name="connsiteX59" fmla="*/ 3875271 w 12192000"/>
              <a:gd name="connsiteY59" fmla="*/ 380597 h 1128179"/>
              <a:gd name="connsiteX60" fmla="*/ 3948478 w 12192000"/>
              <a:gd name="connsiteY60" fmla="*/ 401303 h 1128179"/>
              <a:gd name="connsiteX61" fmla="*/ 4006369 w 12192000"/>
              <a:gd name="connsiteY61" fmla="*/ 379758 h 1128179"/>
              <a:gd name="connsiteX62" fmla="*/ 4093666 w 12192000"/>
              <a:gd name="connsiteY62" fmla="*/ 343437 h 1128179"/>
              <a:gd name="connsiteX63" fmla="*/ 4145241 w 12192000"/>
              <a:gd name="connsiteY63" fmla="*/ 331048 h 1128179"/>
              <a:gd name="connsiteX64" fmla="*/ 4284785 w 12192000"/>
              <a:gd name="connsiteY64" fmla="*/ 287911 h 1128179"/>
              <a:gd name="connsiteX65" fmla="*/ 4423539 w 12192000"/>
              <a:gd name="connsiteY65" fmla="*/ 237622 h 1128179"/>
              <a:gd name="connsiteX66" fmla="*/ 4535774 w 12192000"/>
              <a:gd name="connsiteY66" fmla="*/ 174767 h 1128179"/>
              <a:gd name="connsiteX67" fmla="*/ 4536053 w 12192000"/>
              <a:gd name="connsiteY67" fmla="*/ 174235 h 1128179"/>
              <a:gd name="connsiteX68" fmla="*/ 4547385 w 12192000"/>
              <a:gd name="connsiteY68" fmla="*/ 175275 h 1128179"/>
              <a:gd name="connsiteX69" fmla="*/ 4603054 w 12192000"/>
              <a:gd name="connsiteY69" fmla="*/ 187089 h 1128179"/>
              <a:gd name="connsiteX70" fmla="*/ 4674354 w 12192000"/>
              <a:gd name="connsiteY70" fmla="*/ 136635 h 1128179"/>
              <a:gd name="connsiteX71" fmla="*/ 4704259 w 12192000"/>
              <a:gd name="connsiteY71" fmla="*/ 127953 h 1128179"/>
              <a:gd name="connsiteX72" fmla="*/ 4720133 w 12192000"/>
              <a:gd name="connsiteY72" fmla="*/ 120475 h 1128179"/>
              <a:gd name="connsiteX73" fmla="*/ 4721058 w 12192000"/>
              <a:gd name="connsiteY73" fmla="*/ 118174 h 1128179"/>
              <a:gd name="connsiteX74" fmla="*/ 4774434 w 12192000"/>
              <a:gd name="connsiteY74" fmla="*/ 129767 h 1128179"/>
              <a:gd name="connsiteX75" fmla="*/ 4781376 w 12192000"/>
              <a:gd name="connsiteY75" fmla="*/ 127026 h 1128179"/>
              <a:gd name="connsiteX76" fmla="*/ 4816353 w 12192000"/>
              <a:gd name="connsiteY76" fmla="*/ 140061 h 1128179"/>
              <a:gd name="connsiteX77" fmla="*/ 4834325 w 12192000"/>
              <a:gd name="connsiteY77" fmla="*/ 143873 h 1128179"/>
              <a:gd name="connsiteX78" fmla="*/ 4839606 w 12192000"/>
              <a:gd name="connsiteY78" fmla="*/ 150977 h 1128179"/>
              <a:gd name="connsiteX79" fmla="*/ 4866030 w 12192000"/>
              <a:gd name="connsiteY79" fmla="*/ 153545 h 1128179"/>
              <a:gd name="connsiteX80" fmla="*/ 4868987 w 12192000"/>
              <a:gd name="connsiteY80" fmla="*/ 151567 h 1128179"/>
              <a:gd name="connsiteX81" fmla="*/ 4930337 w 12192000"/>
              <a:gd name="connsiteY81" fmla="*/ 173360 h 1128179"/>
              <a:gd name="connsiteX82" fmla="*/ 4988458 w 12192000"/>
              <a:gd name="connsiteY82" fmla="*/ 181223 h 1128179"/>
              <a:gd name="connsiteX83" fmla="*/ 5133538 w 12192000"/>
              <a:gd name="connsiteY83" fmla="*/ 171046 h 1128179"/>
              <a:gd name="connsiteX84" fmla="*/ 5467747 w 12192000"/>
              <a:gd name="connsiteY84" fmla="*/ 211498 h 1128179"/>
              <a:gd name="connsiteX85" fmla="*/ 5792606 w 12192000"/>
              <a:gd name="connsiteY85" fmla="*/ 221512 h 1128179"/>
              <a:gd name="connsiteX86" fmla="*/ 5869247 w 12192000"/>
              <a:gd name="connsiteY86" fmla="*/ 207069 h 1128179"/>
              <a:gd name="connsiteX87" fmla="*/ 5938156 w 12192000"/>
              <a:gd name="connsiteY87" fmla="*/ 236733 h 1128179"/>
              <a:gd name="connsiteX88" fmla="*/ 5965800 w 12192000"/>
              <a:gd name="connsiteY88" fmla="*/ 221624 h 1128179"/>
              <a:gd name="connsiteX89" fmla="*/ 5970550 w 12192000"/>
              <a:gd name="connsiteY89" fmla="*/ 218554 h 1128179"/>
              <a:gd name="connsiteX90" fmla="*/ 5989910 w 12192000"/>
              <a:gd name="connsiteY90" fmla="*/ 216383 h 1128179"/>
              <a:gd name="connsiteX91" fmla="*/ 5994937 w 12192000"/>
              <a:gd name="connsiteY91" fmla="*/ 203125 h 1128179"/>
              <a:gd name="connsiteX92" fmla="*/ 6023765 w 12192000"/>
              <a:gd name="connsiteY92" fmla="*/ 190797 h 1128179"/>
              <a:gd name="connsiteX93" fmla="*/ 6059520 w 12192000"/>
              <a:gd name="connsiteY93" fmla="*/ 190331 h 1128179"/>
              <a:gd name="connsiteX94" fmla="*/ 6229716 w 12192000"/>
              <a:gd name="connsiteY94" fmla="*/ 202251 h 1128179"/>
              <a:gd name="connsiteX95" fmla="*/ 6331381 w 12192000"/>
              <a:gd name="connsiteY95" fmla="*/ 201324 h 1128179"/>
              <a:gd name="connsiteX96" fmla="*/ 6369749 w 12192000"/>
              <a:gd name="connsiteY96" fmla="*/ 188311 h 1128179"/>
              <a:gd name="connsiteX97" fmla="*/ 6423498 w 12192000"/>
              <a:gd name="connsiteY97" fmla="*/ 178651 h 1128179"/>
              <a:gd name="connsiteX98" fmla="*/ 6645685 w 12192000"/>
              <a:gd name="connsiteY98" fmla="*/ 176840 h 1128179"/>
              <a:gd name="connsiteX99" fmla="*/ 6739636 w 12192000"/>
              <a:gd name="connsiteY99" fmla="*/ 172969 h 1128179"/>
              <a:gd name="connsiteX100" fmla="*/ 6820599 w 12192000"/>
              <a:gd name="connsiteY100" fmla="*/ 197012 h 1128179"/>
              <a:gd name="connsiteX101" fmla="*/ 7038226 w 12192000"/>
              <a:gd name="connsiteY101" fmla="*/ 234745 h 1128179"/>
              <a:gd name="connsiteX102" fmla="*/ 7163894 w 12192000"/>
              <a:gd name="connsiteY102" fmla="*/ 235638 h 1128179"/>
              <a:gd name="connsiteX103" fmla="*/ 7208349 w 12192000"/>
              <a:gd name="connsiteY103" fmla="*/ 225443 h 1128179"/>
              <a:gd name="connsiteX104" fmla="*/ 7282840 w 12192000"/>
              <a:gd name="connsiteY104" fmla="*/ 209016 h 1128179"/>
              <a:gd name="connsiteX105" fmla="*/ 7338153 w 12192000"/>
              <a:gd name="connsiteY105" fmla="*/ 170853 h 1128179"/>
              <a:gd name="connsiteX106" fmla="*/ 7400583 w 12192000"/>
              <a:gd name="connsiteY106" fmla="*/ 167375 h 1128179"/>
              <a:gd name="connsiteX107" fmla="*/ 7415556 w 12192000"/>
              <a:gd name="connsiteY107" fmla="*/ 200044 h 1128179"/>
              <a:gd name="connsiteX108" fmla="*/ 7482186 w 12192000"/>
              <a:gd name="connsiteY108" fmla="*/ 185458 h 1128179"/>
              <a:gd name="connsiteX109" fmla="*/ 7583207 w 12192000"/>
              <a:gd name="connsiteY109" fmla="*/ 159660 h 1128179"/>
              <a:gd name="connsiteX110" fmla="*/ 7641594 w 12192000"/>
              <a:gd name="connsiteY110" fmla="*/ 153426 h 1128179"/>
              <a:gd name="connsiteX111" fmla="*/ 7800943 w 12192000"/>
              <a:gd name="connsiteY111" fmla="*/ 127008 h 1128179"/>
              <a:gd name="connsiteX112" fmla="*/ 7960450 w 12192000"/>
              <a:gd name="connsiteY112" fmla="*/ 93391 h 1128179"/>
              <a:gd name="connsiteX113" fmla="*/ 8185539 w 12192000"/>
              <a:gd name="connsiteY113" fmla="*/ 9813 h 1128179"/>
              <a:gd name="connsiteX114" fmla="*/ 8207409 w 12192000"/>
              <a:gd name="connsiteY114" fmla="*/ 0 h 1128179"/>
              <a:gd name="connsiteX115" fmla="*/ 8260520 w 12192000"/>
              <a:gd name="connsiteY115" fmla="*/ 10743 h 1128179"/>
              <a:gd name="connsiteX116" fmla="*/ 8361058 w 12192000"/>
              <a:gd name="connsiteY116" fmla="*/ 27576 h 1128179"/>
              <a:gd name="connsiteX117" fmla="*/ 8531136 w 12192000"/>
              <a:gd name="connsiteY117" fmla="*/ 56371 h 1128179"/>
              <a:gd name="connsiteX118" fmla="*/ 8645033 w 12192000"/>
              <a:gd name="connsiteY118" fmla="*/ 78141 h 1128179"/>
              <a:gd name="connsiteX119" fmla="*/ 8772056 w 12192000"/>
              <a:gd name="connsiteY119" fmla="*/ 88351 h 1128179"/>
              <a:gd name="connsiteX120" fmla="*/ 8929686 w 12192000"/>
              <a:gd name="connsiteY120" fmla="*/ 70976 h 1128179"/>
              <a:gd name="connsiteX121" fmla="*/ 8966892 w 12192000"/>
              <a:gd name="connsiteY121" fmla="*/ 67602 h 1128179"/>
              <a:gd name="connsiteX0" fmla="*/ 8966892 w 12192000"/>
              <a:gd name="connsiteY0" fmla="*/ 57811 h 1118388"/>
              <a:gd name="connsiteX1" fmla="*/ 9024264 w 12192000"/>
              <a:gd name="connsiteY1" fmla="*/ 49427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85539 w 12192000"/>
              <a:gd name="connsiteY113" fmla="*/ 22 h 1118388"/>
              <a:gd name="connsiteX114" fmla="*/ 8252287 w 12192000"/>
              <a:gd name="connsiteY114" fmla="*/ 5752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2056 w 12192000"/>
              <a:gd name="connsiteY119" fmla="*/ 78560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24264 w 12192000"/>
              <a:gd name="connsiteY1" fmla="*/ 49427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252287 w 12192000"/>
              <a:gd name="connsiteY114" fmla="*/ 5752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2056 w 12192000"/>
              <a:gd name="connsiteY119" fmla="*/ 78560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24264 w 12192000"/>
              <a:gd name="connsiteY1" fmla="*/ 49427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179360 w 12192000"/>
              <a:gd name="connsiteY114" fmla="*/ 2947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2056 w 12192000"/>
              <a:gd name="connsiteY119" fmla="*/ 78560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57923 w 12192000"/>
              <a:gd name="connsiteY1" fmla="*/ 88696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179360 w 12192000"/>
              <a:gd name="connsiteY114" fmla="*/ 2947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2056 w 12192000"/>
              <a:gd name="connsiteY119" fmla="*/ 78560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57923 w 12192000"/>
              <a:gd name="connsiteY1" fmla="*/ 88696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179360 w 12192000"/>
              <a:gd name="connsiteY114" fmla="*/ 2947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45033 w 12192000"/>
              <a:gd name="connsiteY118" fmla="*/ 68350 h 1118388"/>
              <a:gd name="connsiteX119" fmla="*/ 8777666 w 12192000"/>
              <a:gd name="connsiteY119" fmla="*/ 56121 h 1118388"/>
              <a:gd name="connsiteX120" fmla="*/ 8929686 w 12192000"/>
              <a:gd name="connsiteY120" fmla="*/ 61185 h 1118388"/>
              <a:gd name="connsiteX121" fmla="*/ 8966892 w 12192000"/>
              <a:gd name="connsiteY121" fmla="*/ 57811 h 1118388"/>
              <a:gd name="connsiteX0" fmla="*/ 8966892 w 12192000"/>
              <a:gd name="connsiteY0" fmla="*/ 57811 h 1118388"/>
              <a:gd name="connsiteX1" fmla="*/ 9057923 w 12192000"/>
              <a:gd name="connsiteY1" fmla="*/ 88696 h 1118388"/>
              <a:gd name="connsiteX2" fmla="*/ 9162332 w 12192000"/>
              <a:gd name="connsiteY2" fmla="*/ 99970 h 1118388"/>
              <a:gd name="connsiteX3" fmla="*/ 9231104 w 12192000"/>
              <a:gd name="connsiteY3" fmla="*/ 117189 h 1118388"/>
              <a:gd name="connsiteX4" fmla="*/ 9337856 w 12192000"/>
              <a:gd name="connsiteY4" fmla="*/ 127730 h 1118388"/>
              <a:gd name="connsiteX5" fmla="*/ 9398481 w 12192000"/>
              <a:gd name="connsiteY5" fmla="*/ 156248 h 1118388"/>
              <a:gd name="connsiteX6" fmla="*/ 9695185 w 12192000"/>
              <a:gd name="connsiteY6" fmla="*/ 182159 h 1118388"/>
              <a:gd name="connsiteX7" fmla="*/ 9865404 w 12192000"/>
              <a:gd name="connsiteY7" fmla="*/ 179399 h 1118388"/>
              <a:gd name="connsiteX8" fmla="*/ 10035421 w 12192000"/>
              <a:gd name="connsiteY8" fmla="*/ 161440 h 1118388"/>
              <a:gd name="connsiteX9" fmla="*/ 10159413 w 12192000"/>
              <a:gd name="connsiteY9" fmla="*/ 164935 h 1118388"/>
              <a:gd name="connsiteX10" fmla="*/ 10191921 w 12192000"/>
              <a:gd name="connsiteY10" fmla="*/ 163124 h 1118388"/>
              <a:gd name="connsiteX11" fmla="*/ 10245241 w 12192000"/>
              <a:gd name="connsiteY11" fmla="*/ 155770 h 1118388"/>
              <a:gd name="connsiteX12" fmla="*/ 10327894 w 12192000"/>
              <a:gd name="connsiteY12" fmla="*/ 172740 h 1118388"/>
              <a:gd name="connsiteX13" fmla="*/ 10522293 w 12192000"/>
              <a:gd name="connsiteY13" fmla="*/ 194330 h 1118388"/>
              <a:gd name="connsiteX14" fmla="*/ 10772996 w 12192000"/>
              <a:gd name="connsiteY14" fmla="*/ 237054 h 1118388"/>
              <a:gd name="connsiteX15" fmla="*/ 11029627 w 12192000"/>
              <a:gd name="connsiteY15" fmla="*/ 217497 h 1118388"/>
              <a:gd name="connsiteX16" fmla="*/ 11118024 w 12192000"/>
              <a:gd name="connsiteY16" fmla="*/ 214501 h 1118388"/>
              <a:gd name="connsiteX17" fmla="*/ 11326842 w 12192000"/>
              <a:gd name="connsiteY17" fmla="*/ 176062 h 1118388"/>
              <a:gd name="connsiteX18" fmla="*/ 11442963 w 12192000"/>
              <a:gd name="connsiteY18" fmla="*/ 152621 h 1118388"/>
              <a:gd name="connsiteX19" fmla="*/ 11603159 w 12192000"/>
              <a:gd name="connsiteY19" fmla="*/ 119422 h 1118388"/>
              <a:gd name="connsiteX20" fmla="*/ 11642383 w 12192000"/>
              <a:gd name="connsiteY20" fmla="*/ 108465 h 1118388"/>
              <a:gd name="connsiteX21" fmla="*/ 11856150 w 12192000"/>
              <a:gd name="connsiteY21" fmla="*/ 120965 h 1118388"/>
              <a:gd name="connsiteX22" fmla="*/ 11993769 w 12192000"/>
              <a:gd name="connsiteY22" fmla="*/ 144073 h 1118388"/>
              <a:gd name="connsiteX23" fmla="*/ 12102516 w 12192000"/>
              <a:gd name="connsiteY23" fmla="*/ 90028 h 1118388"/>
              <a:gd name="connsiteX24" fmla="*/ 12191056 w 12192000"/>
              <a:gd name="connsiteY24" fmla="*/ 76325 h 1118388"/>
              <a:gd name="connsiteX25" fmla="*/ 12192000 w 12192000"/>
              <a:gd name="connsiteY25" fmla="*/ 76931 h 1118388"/>
              <a:gd name="connsiteX26" fmla="*/ 12192000 w 12192000"/>
              <a:gd name="connsiteY26" fmla="*/ 1118388 h 1118388"/>
              <a:gd name="connsiteX27" fmla="*/ 0 w 12192000"/>
              <a:gd name="connsiteY27" fmla="*/ 1118388 h 1118388"/>
              <a:gd name="connsiteX28" fmla="*/ 0 w 12192000"/>
              <a:gd name="connsiteY28" fmla="*/ 913704 h 1118388"/>
              <a:gd name="connsiteX29" fmla="*/ 246660 w 12192000"/>
              <a:gd name="connsiteY29" fmla="*/ 879471 h 1118388"/>
              <a:gd name="connsiteX30" fmla="*/ 372960 w 12192000"/>
              <a:gd name="connsiteY30" fmla="*/ 915531 h 1118388"/>
              <a:gd name="connsiteX31" fmla="*/ 586367 w 12192000"/>
              <a:gd name="connsiteY31" fmla="*/ 851926 h 1118388"/>
              <a:gd name="connsiteX32" fmla="*/ 856325 w 12192000"/>
              <a:gd name="connsiteY32" fmla="*/ 777920 h 1118388"/>
              <a:gd name="connsiteX33" fmla="*/ 991881 w 12192000"/>
              <a:gd name="connsiteY33" fmla="*/ 759036 h 1118388"/>
              <a:gd name="connsiteX34" fmla="*/ 1055575 w 12192000"/>
              <a:gd name="connsiteY34" fmla="*/ 769343 h 1118388"/>
              <a:gd name="connsiteX35" fmla="*/ 1119803 w 12192000"/>
              <a:gd name="connsiteY35" fmla="*/ 759949 h 1118388"/>
              <a:gd name="connsiteX36" fmla="*/ 1169650 w 12192000"/>
              <a:gd name="connsiteY36" fmla="*/ 741734 h 1118388"/>
              <a:gd name="connsiteX37" fmla="*/ 1244680 w 12192000"/>
              <a:gd name="connsiteY37" fmla="*/ 723722 h 1118388"/>
              <a:gd name="connsiteX38" fmla="*/ 1345620 w 12192000"/>
              <a:gd name="connsiteY38" fmla="*/ 701505 h 1118388"/>
              <a:gd name="connsiteX39" fmla="*/ 1479778 w 12192000"/>
              <a:gd name="connsiteY39" fmla="*/ 683400 h 1118388"/>
              <a:gd name="connsiteX40" fmla="*/ 1698214 w 12192000"/>
              <a:gd name="connsiteY40" fmla="*/ 639338 h 1118388"/>
              <a:gd name="connsiteX41" fmla="*/ 1946835 w 12192000"/>
              <a:gd name="connsiteY41" fmla="*/ 656696 h 1118388"/>
              <a:gd name="connsiteX42" fmla="*/ 2147463 w 12192000"/>
              <a:gd name="connsiteY42" fmla="*/ 636053 h 1118388"/>
              <a:gd name="connsiteX43" fmla="*/ 2393788 w 12192000"/>
              <a:gd name="connsiteY43" fmla="*/ 607436 h 1118388"/>
              <a:gd name="connsiteX44" fmla="*/ 2539735 w 12192000"/>
              <a:gd name="connsiteY44" fmla="*/ 574154 h 1118388"/>
              <a:gd name="connsiteX45" fmla="*/ 2650260 w 12192000"/>
              <a:gd name="connsiteY45" fmla="*/ 562573 h 1118388"/>
              <a:gd name="connsiteX46" fmla="*/ 2730710 w 12192000"/>
              <a:gd name="connsiteY46" fmla="*/ 526103 h 1118388"/>
              <a:gd name="connsiteX47" fmla="*/ 2884932 w 12192000"/>
              <a:gd name="connsiteY47" fmla="*/ 519819 h 1118388"/>
              <a:gd name="connsiteX48" fmla="*/ 2976019 w 12192000"/>
              <a:gd name="connsiteY48" fmla="*/ 508087 h 1118388"/>
              <a:gd name="connsiteX49" fmla="*/ 3008759 w 12192000"/>
              <a:gd name="connsiteY49" fmla="*/ 491107 h 1118388"/>
              <a:gd name="connsiteX50" fmla="*/ 3055731 w 12192000"/>
              <a:gd name="connsiteY50" fmla="*/ 475813 h 1118388"/>
              <a:gd name="connsiteX51" fmla="*/ 3137188 w 12192000"/>
              <a:gd name="connsiteY51" fmla="*/ 439130 h 1118388"/>
              <a:gd name="connsiteX52" fmla="*/ 3338608 w 12192000"/>
              <a:gd name="connsiteY52" fmla="*/ 436559 h 1118388"/>
              <a:gd name="connsiteX53" fmla="*/ 3310915 w 12192000"/>
              <a:gd name="connsiteY53" fmla="*/ 437390 h 1118388"/>
              <a:gd name="connsiteX54" fmla="*/ 3436114 w 12192000"/>
              <a:gd name="connsiteY54" fmla="*/ 448745 h 1118388"/>
              <a:gd name="connsiteX55" fmla="*/ 3608840 w 12192000"/>
              <a:gd name="connsiteY55" fmla="*/ 443604 h 1118388"/>
              <a:gd name="connsiteX56" fmla="*/ 3727304 w 12192000"/>
              <a:gd name="connsiteY56" fmla="*/ 453563 h 1118388"/>
              <a:gd name="connsiteX57" fmla="*/ 3765869 w 12192000"/>
              <a:gd name="connsiteY57" fmla="*/ 438729 h 1118388"/>
              <a:gd name="connsiteX58" fmla="*/ 3830576 w 12192000"/>
              <a:gd name="connsiteY58" fmla="*/ 414521 h 1118388"/>
              <a:gd name="connsiteX59" fmla="*/ 3875271 w 12192000"/>
              <a:gd name="connsiteY59" fmla="*/ 370806 h 1118388"/>
              <a:gd name="connsiteX60" fmla="*/ 3948478 w 12192000"/>
              <a:gd name="connsiteY60" fmla="*/ 391512 h 1118388"/>
              <a:gd name="connsiteX61" fmla="*/ 4006369 w 12192000"/>
              <a:gd name="connsiteY61" fmla="*/ 369967 h 1118388"/>
              <a:gd name="connsiteX62" fmla="*/ 4093666 w 12192000"/>
              <a:gd name="connsiteY62" fmla="*/ 333646 h 1118388"/>
              <a:gd name="connsiteX63" fmla="*/ 4145241 w 12192000"/>
              <a:gd name="connsiteY63" fmla="*/ 321257 h 1118388"/>
              <a:gd name="connsiteX64" fmla="*/ 4284785 w 12192000"/>
              <a:gd name="connsiteY64" fmla="*/ 278120 h 1118388"/>
              <a:gd name="connsiteX65" fmla="*/ 4423539 w 12192000"/>
              <a:gd name="connsiteY65" fmla="*/ 227831 h 1118388"/>
              <a:gd name="connsiteX66" fmla="*/ 4535774 w 12192000"/>
              <a:gd name="connsiteY66" fmla="*/ 164976 h 1118388"/>
              <a:gd name="connsiteX67" fmla="*/ 4536053 w 12192000"/>
              <a:gd name="connsiteY67" fmla="*/ 164444 h 1118388"/>
              <a:gd name="connsiteX68" fmla="*/ 4547385 w 12192000"/>
              <a:gd name="connsiteY68" fmla="*/ 165484 h 1118388"/>
              <a:gd name="connsiteX69" fmla="*/ 4603054 w 12192000"/>
              <a:gd name="connsiteY69" fmla="*/ 177298 h 1118388"/>
              <a:gd name="connsiteX70" fmla="*/ 4674354 w 12192000"/>
              <a:gd name="connsiteY70" fmla="*/ 126844 h 1118388"/>
              <a:gd name="connsiteX71" fmla="*/ 4704259 w 12192000"/>
              <a:gd name="connsiteY71" fmla="*/ 118162 h 1118388"/>
              <a:gd name="connsiteX72" fmla="*/ 4720133 w 12192000"/>
              <a:gd name="connsiteY72" fmla="*/ 110684 h 1118388"/>
              <a:gd name="connsiteX73" fmla="*/ 4721058 w 12192000"/>
              <a:gd name="connsiteY73" fmla="*/ 108383 h 1118388"/>
              <a:gd name="connsiteX74" fmla="*/ 4774434 w 12192000"/>
              <a:gd name="connsiteY74" fmla="*/ 119976 h 1118388"/>
              <a:gd name="connsiteX75" fmla="*/ 4781376 w 12192000"/>
              <a:gd name="connsiteY75" fmla="*/ 117235 h 1118388"/>
              <a:gd name="connsiteX76" fmla="*/ 4816353 w 12192000"/>
              <a:gd name="connsiteY76" fmla="*/ 130270 h 1118388"/>
              <a:gd name="connsiteX77" fmla="*/ 4834325 w 12192000"/>
              <a:gd name="connsiteY77" fmla="*/ 134082 h 1118388"/>
              <a:gd name="connsiteX78" fmla="*/ 4839606 w 12192000"/>
              <a:gd name="connsiteY78" fmla="*/ 141186 h 1118388"/>
              <a:gd name="connsiteX79" fmla="*/ 4866030 w 12192000"/>
              <a:gd name="connsiteY79" fmla="*/ 143754 h 1118388"/>
              <a:gd name="connsiteX80" fmla="*/ 4868987 w 12192000"/>
              <a:gd name="connsiteY80" fmla="*/ 141776 h 1118388"/>
              <a:gd name="connsiteX81" fmla="*/ 4930337 w 12192000"/>
              <a:gd name="connsiteY81" fmla="*/ 163569 h 1118388"/>
              <a:gd name="connsiteX82" fmla="*/ 4988458 w 12192000"/>
              <a:gd name="connsiteY82" fmla="*/ 171432 h 1118388"/>
              <a:gd name="connsiteX83" fmla="*/ 5133538 w 12192000"/>
              <a:gd name="connsiteY83" fmla="*/ 161255 h 1118388"/>
              <a:gd name="connsiteX84" fmla="*/ 5467747 w 12192000"/>
              <a:gd name="connsiteY84" fmla="*/ 201707 h 1118388"/>
              <a:gd name="connsiteX85" fmla="*/ 5792606 w 12192000"/>
              <a:gd name="connsiteY85" fmla="*/ 211721 h 1118388"/>
              <a:gd name="connsiteX86" fmla="*/ 5869247 w 12192000"/>
              <a:gd name="connsiteY86" fmla="*/ 197278 h 1118388"/>
              <a:gd name="connsiteX87" fmla="*/ 5938156 w 12192000"/>
              <a:gd name="connsiteY87" fmla="*/ 226942 h 1118388"/>
              <a:gd name="connsiteX88" fmla="*/ 5965800 w 12192000"/>
              <a:gd name="connsiteY88" fmla="*/ 211833 h 1118388"/>
              <a:gd name="connsiteX89" fmla="*/ 5970550 w 12192000"/>
              <a:gd name="connsiteY89" fmla="*/ 208763 h 1118388"/>
              <a:gd name="connsiteX90" fmla="*/ 5989910 w 12192000"/>
              <a:gd name="connsiteY90" fmla="*/ 206592 h 1118388"/>
              <a:gd name="connsiteX91" fmla="*/ 5994937 w 12192000"/>
              <a:gd name="connsiteY91" fmla="*/ 193334 h 1118388"/>
              <a:gd name="connsiteX92" fmla="*/ 6023765 w 12192000"/>
              <a:gd name="connsiteY92" fmla="*/ 181006 h 1118388"/>
              <a:gd name="connsiteX93" fmla="*/ 6059520 w 12192000"/>
              <a:gd name="connsiteY93" fmla="*/ 180540 h 1118388"/>
              <a:gd name="connsiteX94" fmla="*/ 6229716 w 12192000"/>
              <a:gd name="connsiteY94" fmla="*/ 192460 h 1118388"/>
              <a:gd name="connsiteX95" fmla="*/ 6331381 w 12192000"/>
              <a:gd name="connsiteY95" fmla="*/ 191533 h 1118388"/>
              <a:gd name="connsiteX96" fmla="*/ 6369749 w 12192000"/>
              <a:gd name="connsiteY96" fmla="*/ 178520 h 1118388"/>
              <a:gd name="connsiteX97" fmla="*/ 6423498 w 12192000"/>
              <a:gd name="connsiteY97" fmla="*/ 168860 h 1118388"/>
              <a:gd name="connsiteX98" fmla="*/ 6645685 w 12192000"/>
              <a:gd name="connsiteY98" fmla="*/ 167049 h 1118388"/>
              <a:gd name="connsiteX99" fmla="*/ 6739636 w 12192000"/>
              <a:gd name="connsiteY99" fmla="*/ 163178 h 1118388"/>
              <a:gd name="connsiteX100" fmla="*/ 6820599 w 12192000"/>
              <a:gd name="connsiteY100" fmla="*/ 187221 h 1118388"/>
              <a:gd name="connsiteX101" fmla="*/ 7038226 w 12192000"/>
              <a:gd name="connsiteY101" fmla="*/ 224954 h 1118388"/>
              <a:gd name="connsiteX102" fmla="*/ 7163894 w 12192000"/>
              <a:gd name="connsiteY102" fmla="*/ 225847 h 1118388"/>
              <a:gd name="connsiteX103" fmla="*/ 7208349 w 12192000"/>
              <a:gd name="connsiteY103" fmla="*/ 215652 h 1118388"/>
              <a:gd name="connsiteX104" fmla="*/ 7282840 w 12192000"/>
              <a:gd name="connsiteY104" fmla="*/ 199225 h 1118388"/>
              <a:gd name="connsiteX105" fmla="*/ 7338153 w 12192000"/>
              <a:gd name="connsiteY105" fmla="*/ 161062 h 1118388"/>
              <a:gd name="connsiteX106" fmla="*/ 7400583 w 12192000"/>
              <a:gd name="connsiteY106" fmla="*/ 157584 h 1118388"/>
              <a:gd name="connsiteX107" fmla="*/ 7415556 w 12192000"/>
              <a:gd name="connsiteY107" fmla="*/ 190253 h 1118388"/>
              <a:gd name="connsiteX108" fmla="*/ 7482186 w 12192000"/>
              <a:gd name="connsiteY108" fmla="*/ 175667 h 1118388"/>
              <a:gd name="connsiteX109" fmla="*/ 7583207 w 12192000"/>
              <a:gd name="connsiteY109" fmla="*/ 149869 h 1118388"/>
              <a:gd name="connsiteX110" fmla="*/ 7641594 w 12192000"/>
              <a:gd name="connsiteY110" fmla="*/ 143635 h 1118388"/>
              <a:gd name="connsiteX111" fmla="*/ 7800943 w 12192000"/>
              <a:gd name="connsiteY111" fmla="*/ 117217 h 1118388"/>
              <a:gd name="connsiteX112" fmla="*/ 7960450 w 12192000"/>
              <a:gd name="connsiteY112" fmla="*/ 83600 h 1118388"/>
              <a:gd name="connsiteX113" fmla="*/ 8118222 w 12192000"/>
              <a:gd name="connsiteY113" fmla="*/ 44900 h 1118388"/>
              <a:gd name="connsiteX114" fmla="*/ 8179360 w 12192000"/>
              <a:gd name="connsiteY114" fmla="*/ 29476 h 1118388"/>
              <a:gd name="connsiteX115" fmla="*/ 8260520 w 12192000"/>
              <a:gd name="connsiteY115" fmla="*/ 952 h 1118388"/>
              <a:gd name="connsiteX116" fmla="*/ 8361058 w 12192000"/>
              <a:gd name="connsiteY116" fmla="*/ 17785 h 1118388"/>
              <a:gd name="connsiteX117" fmla="*/ 8531136 w 12192000"/>
              <a:gd name="connsiteY117" fmla="*/ 46580 h 1118388"/>
              <a:gd name="connsiteX118" fmla="*/ 8650643 w 12192000"/>
              <a:gd name="connsiteY118" fmla="*/ 34691 h 1118388"/>
              <a:gd name="connsiteX119" fmla="*/ 8777666 w 12192000"/>
              <a:gd name="connsiteY119" fmla="*/ 56121 h 1118388"/>
              <a:gd name="connsiteX120" fmla="*/ 8929686 w 12192000"/>
              <a:gd name="connsiteY120" fmla="*/ 61185 h 1118388"/>
              <a:gd name="connsiteX121" fmla="*/ 8966892 w 12192000"/>
              <a:gd name="connsiteY121" fmla="*/ 57811 h 1118388"/>
              <a:gd name="connsiteX0" fmla="*/ 8966892 w 12192000"/>
              <a:gd name="connsiteY0" fmla="*/ 46759 h 1107336"/>
              <a:gd name="connsiteX1" fmla="*/ 9057923 w 12192000"/>
              <a:gd name="connsiteY1" fmla="*/ 77644 h 1107336"/>
              <a:gd name="connsiteX2" fmla="*/ 9162332 w 12192000"/>
              <a:gd name="connsiteY2" fmla="*/ 88918 h 1107336"/>
              <a:gd name="connsiteX3" fmla="*/ 9231104 w 12192000"/>
              <a:gd name="connsiteY3" fmla="*/ 106137 h 1107336"/>
              <a:gd name="connsiteX4" fmla="*/ 9337856 w 12192000"/>
              <a:gd name="connsiteY4" fmla="*/ 116678 h 1107336"/>
              <a:gd name="connsiteX5" fmla="*/ 9398481 w 12192000"/>
              <a:gd name="connsiteY5" fmla="*/ 145196 h 1107336"/>
              <a:gd name="connsiteX6" fmla="*/ 9695185 w 12192000"/>
              <a:gd name="connsiteY6" fmla="*/ 171107 h 1107336"/>
              <a:gd name="connsiteX7" fmla="*/ 9865404 w 12192000"/>
              <a:gd name="connsiteY7" fmla="*/ 168347 h 1107336"/>
              <a:gd name="connsiteX8" fmla="*/ 10035421 w 12192000"/>
              <a:gd name="connsiteY8" fmla="*/ 150388 h 1107336"/>
              <a:gd name="connsiteX9" fmla="*/ 10159413 w 12192000"/>
              <a:gd name="connsiteY9" fmla="*/ 153883 h 1107336"/>
              <a:gd name="connsiteX10" fmla="*/ 10191921 w 12192000"/>
              <a:gd name="connsiteY10" fmla="*/ 152072 h 1107336"/>
              <a:gd name="connsiteX11" fmla="*/ 10245241 w 12192000"/>
              <a:gd name="connsiteY11" fmla="*/ 144718 h 1107336"/>
              <a:gd name="connsiteX12" fmla="*/ 10327894 w 12192000"/>
              <a:gd name="connsiteY12" fmla="*/ 161688 h 1107336"/>
              <a:gd name="connsiteX13" fmla="*/ 10522293 w 12192000"/>
              <a:gd name="connsiteY13" fmla="*/ 183278 h 1107336"/>
              <a:gd name="connsiteX14" fmla="*/ 10772996 w 12192000"/>
              <a:gd name="connsiteY14" fmla="*/ 226002 h 1107336"/>
              <a:gd name="connsiteX15" fmla="*/ 11029627 w 12192000"/>
              <a:gd name="connsiteY15" fmla="*/ 206445 h 1107336"/>
              <a:gd name="connsiteX16" fmla="*/ 11118024 w 12192000"/>
              <a:gd name="connsiteY16" fmla="*/ 203449 h 1107336"/>
              <a:gd name="connsiteX17" fmla="*/ 11326842 w 12192000"/>
              <a:gd name="connsiteY17" fmla="*/ 165010 h 1107336"/>
              <a:gd name="connsiteX18" fmla="*/ 11442963 w 12192000"/>
              <a:gd name="connsiteY18" fmla="*/ 141569 h 1107336"/>
              <a:gd name="connsiteX19" fmla="*/ 11603159 w 12192000"/>
              <a:gd name="connsiteY19" fmla="*/ 108370 h 1107336"/>
              <a:gd name="connsiteX20" fmla="*/ 11642383 w 12192000"/>
              <a:gd name="connsiteY20" fmla="*/ 97413 h 1107336"/>
              <a:gd name="connsiteX21" fmla="*/ 11856150 w 12192000"/>
              <a:gd name="connsiteY21" fmla="*/ 109913 h 1107336"/>
              <a:gd name="connsiteX22" fmla="*/ 11993769 w 12192000"/>
              <a:gd name="connsiteY22" fmla="*/ 133021 h 1107336"/>
              <a:gd name="connsiteX23" fmla="*/ 12102516 w 12192000"/>
              <a:gd name="connsiteY23" fmla="*/ 78976 h 1107336"/>
              <a:gd name="connsiteX24" fmla="*/ 12191056 w 12192000"/>
              <a:gd name="connsiteY24" fmla="*/ 65273 h 1107336"/>
              <a:gd name="connsiteX25" fmla="*/ 12192000 w 12192000"/>
              <a:gd name="connsiteY25" fmla="*/ 65879 h 1107336"/>
              <a:gd name="connsiteX26" fmla="*/ 12192000 w 12192000"/>
              <a:gd name="connsiteY26" fmla="*/ 1107336 h 1107336"/>
              <a:gd name="connsiteX27" fmla="*/ 0 w 12192000"/>
              <a:gd name="connsiteY27" fmla="*/ 1107336 h 1107336"/>
              <a:gd name="connsiteX28" fmla="*/ 0 w 12192000"/>
              <a:gd name="connsiteY28" fmla="*/ 902652 h 1107336"/>
              <a:gd name="connsiteX29" fmla="*/ 246660 w 12192000"/>
              <a:gd name="connsiteY29" fmla="*/ 868419 h 1107336"/>
              <a:gd name="connsiteX30" fmla="*/ 372960 w 12192000"/>
              <a:gd name="connsiteY30" fmla="*/ 904479 h 1107336"/>
              <a:gd name="connsiteX31" fmla="*/ 586367 w 12192000"/>
              <a:gd name="connsiteY31" fmla="*/ 840874 h 1107336"/>
              <a:gd name="connsiteX32" fmla="*/ 856325 w 12192000"/>
              <a:gd name="connsiteY32" fmla="*/ 766868 h 1107336"/>
              <a:gd name="connsiteX33" fmla="*/ 991881 w 12192000"/>
              <a:gd name="connsiteY33" fmla="*/ 747984 h 1107336"/>
              <a:gd name="connsiteX34" fmla="*/ 1055575 w 12192000"/>
              <a:gd name="connsiteY34" fmla="*/ 758291 h 1107336"/>
              <a:gd name="connsiteX35" fmla="*/ 1119803 w 12192000"/>
              <a:gd name="connsiteY35" fmla="*/ 748897 h 1107336"/>
              <a:gd name="connsiteX36" fmla="*/ 1169650 w 12192000"/>
              <a:gd name="connsiteY36" fmla="*/ 730682 h 1107336"/>
              <a:gd name="connsiteX37" fmla="*/ 1244680 w 12192000"/>
              <a:gd name="connsiteY37" fmla="*/ 712670 h 1107336"/>
              <a:gd name="connsiteX38" fmla="*/ 1345620 w 12192000"/>
              <a:gd name="connsiteY38" fmla="*/ 690453 h 1107336"/>
              <a:gd name="connsiteX39" fmla="*/ 1479778 w 12192000"/>
              <a:gd name="connsiteY39" fmla="*/ 672348 h 1107336"/>
              <a:gd name="connsiteX40" fmla="*/ 1698214 w 12192000"/>
              <a:gd name="connsiteY40" fmla="*/ 628286 h 1107336"/>
              <a:gd name="connsiteX41" fmla="*/ 1946835 w 12192000"/>
              <a:gd name="connsiteY41" fmla="*/ 645644 h 1107336"/>
              <a:gd name="connsiteX42" fmla="*/ 2147463 w 12192000"/>
              <a:gd name="connsiteY42" fmla="*/ 625001 h 1107336"/>
              <a:gd name="connsiteX43" fmla="*/ 2393788 w 12192000"/>
              <a:gd name="connsiteY43" fmla="*/ 596384 h 1107336"/>
              <a:gd name="connsiteX44" fmla="*/ 2539735 w 12192000"/>
              <a:gd name="connsiteY44" fmla="*/ 563102 h 1107336"/>
              <a:gd name="connsiteX45" fmla="*/ 2650260 w 12192000"/>
              <a:gd name="connsiteY45" fmla="*/ 551521 h 1107336"/>
              <a:gd name="connsiteX46" fmla="*/ 2730710 w 12192000"/>
              <a:gd name="connsiteY46" fmla="*/ 515051 h 1107336"/>
              <a:gd name="connsiteX47" fmla="*/ 2884932 w 12192000"/>
              <a:gd name="connsiteY47" fmla="*/ 508767 h 1107336"/>
              <a:gd name="connsiteX48" fmla="*/ 2976019 w 12192000"/>
              <a:gd name="connsiteY48" fmla="*/ 497035 h 1107336"/>
              <a:gd name="connsiteX49" fmla="*/ 3008759 w 12192000"/>
              <a:gd name="connsiteY49" fmla="*/ 480055 h 1107336"/>
              <a:gd name="connsiteX50" fmla="*/ 3055731 w 12192000"/>
              <a:gd name="connsiteY50" fmla="*/ 464761 h 1107336"/>
              <a:gd name="connsiteX51" fmla="*/ 3137188 w 12192000"/>
              <a:gd name="connsiteY51" fmla="*/ 428078 h 1107336"/>
              <a:gd name="connsiteX52" fmla="*/ 3338608 w 12192000"/>
              <a:gd name="connsiteY52" fmla="*/ 425507 h 1107336"/>
              <a:gd name="connsiteX53" fmla="*/ 3310915 w 12192000"/>
              <a:gd name="connsiteY53" fmla="*/ 426338 h 1107336"/>
              <a:gd name="connsiteX54" fmla="*/ 3436114 w 12192000"/>
              <a:gd name="connsiteY54" fmla="*/ 437693 h 1107336"/>
              <a:gd name="connsiteX55" fmla="*/ 3608840 w 12192000"/>
              <a:gd name="connsiteY55" fmla="*/ 432552 h 1107336"/>
              <a:gd name="connsiteX56" fmla="*/ 3727304 w 12192000"/>
              <a:gd name="connsiteY56" fmla="*/ 442511 h 1107336"/>
              <a:gd name="connsiteX57" fmla="*/ 3765869 w 12192000"/>
              <a:gd name="connsiteY57" fmla="*/ 427677 h 1107336"/>
              <a:gd name="connsiteX58" fmla="*/ 3830576 w 12192000"/>
              <a:gd name="connsiteY58" fmla="*/ 403469 h 1107336"/>
              <a:gd name="connsiteX59" fmla="*/ 3875271 w 12192000"/>
              <a:gd name="connsiteY59" fmla="*/ 359754 h 1107336"/>
              <a:gd name="connsiteX60" fmla="*/ 3948478 w 12192000"/>
              <a:gd name="connsiteY60" fmla="*/ 380460 h 1107336"/>
              <a:gd name="connsiteX61" fmla="*/ 4006369 w 12192000"/>
              <a:gd name="connsiteY61" fmla="*/ 358915 h 1107336"/>
              <a:gd name="connsiteX62" fmla="*/ 4093666 w 12192000"/>
              <a:gd name="connsiteY62" fmla="*/ 322594 h 1107336"/>
              <a:gd name="connsiteX63" fmla="*/ 4145241 w 12192000"/>
              <a:gd name="connsiteY63" fmla="*/ 310205 h 1107336"/>
              <a:gd name="connsiteX64" fmla="*/ 4284785 w 12192000"/>
              <a:gd name="connsiteY64" fmla="*/ 267068 h 1107336"/>
              <a:gd name="connsiteX65" fmla="*/ 4423539 w 12192000"/>
              <a:gd name="connsiteY65" fmla="*/ 216779 h 1107336"/>
              <a:gd name="connsiteX66" fmla="*/ 4535774 w 12192000"/>
              <a:gd name="connsiteY66" fmla="*/ 153924 h 1107336"/>
              <a:gd name="connsiteX67" fmla="*/ 4536053 w 12192000"/>
              <a:gd name="connsiteY67" fmla="*/ 153392 h 1107336"/>
              <a:gd name="connsiteX68" fmla="*/ 4547385 w 12192000"/>
              <a:gd name="connsiteY68" fmla="*/ 154432 h 1107336"/>
              <a:gd name="connsiteX69" fmla="*/ 4603054 w 12192000"/>
              <a:gd name="connsiteY69" fmla="*/ 166246 h 1107336"/>
              <a:gd name="connsiteX70" fmla="*/ 4674354 w 12192000"/>
              <a:gd name="connsiteY70" fmla="*/ 115792 h 1107336"/>
              <a:gd name="connsiteX71" fmla="*/ 4704259 w 12192000"/>
              <a:gd name="connsiteY71" fmla="*/ 107110 h 1107336"/>
              <a:gd name="connsiteX72" fmla="*/ 4720133 w 12192000"/>
              <a:gd name="connsiteY72" fmla="*/ 99632 h 1107336"/>
              <a:gd name="connsiteX73" fmla="*/ 4721058 w 12192000"/>
              <a:gd name="connsiteY73" fmla="*/ 97331 h 1107336"/>
              <a:gd name="connsiteX74" fmla="*/ 4774434 w 12192000"/>
              <a:gd name="connsiteY74" fmla="*/ 108924 h 1107336"/>
              <a:gd name="connsiteX75" fmla="*/ 4781376 w 12192000"/>
              <a:gd name="connsiteY75" fmla="*/ 106183 h 1107336"/>
              <a:gd name="connsiteX76" fmla="*/ 4816353 w 12192000"/>
              <a:gd name="connsiteY76" fmla="*/ 119218 h 1107336"/>
              <a:gd name="connsiteX77" fmla="*/ 4834325 w 12192000"/>
              <a:gd name="connsiteY77" fmla="*/ 123030 h 1107336"/>
              <a:gd name="connsiteX78" fmla="*/ 4839606 w 12192000"/>
              <a:gd name="connsiteY78" fmla="*/ 130134 h 1107336"/>
              <a:gd name="connsiteX79" fmla="*/ 4866030 w 12192000"/>
              <a:gd name="connsiteY79" fmla="*/ 132702 h 1107336"/>
              <a:gd name="connsiteX80" fmla="*/ 4868987 w 12192000"/>
              <a:gd name="connsiteY80" fmla="*/ 130724 h 1107336"/>
              <a:gd name="connsiteX81" fmla="*/ 4930337 w 12192000"/>
              <a:gd name="connsiteY81" fmla="*/ 152517 h 1107336"/>
              <a:gd name="connsiteX82" fmla="*/ 4988458 w 12192000"/>
              <a:gd name="connsiteY82" fmla="*/ 160380 h 1107336"/>
              <a:gd name="connsiteX83" fmla="*/ 5133538 w 12192000"/>
              <a:gd name="connsiteY83" fmla="*/ 150203 h 1107336"/>
              <a:gd name="connsiteX84" fmla="*/ 5467747 w 12192000"/>
              <a:gd name="connsiteY84" fmla="*/ 190655 h 1107336"/>
              <a:gd name="connsiteX85" fmla="*/ 5792606 w 12192000"/>
              <a:gd name="connsiteY85" fmla="*/ 200669 h 1107336"/>
              <a:gd name="connsiteX86" fmla="*/ 5869247 w 12192000"/>
              <a:gd name="connsiteY86" fmla="*/ 186226 h 1107336"/>
              <a:gd name="connsiteX87" fmla="*/ 5938156 w 12192000"/>
              <a:gd name="connsiteY87" fmla="*/ 215890 h 1107336"/>
              <a:gd name="connsiteX88" fmla="*/ 5965800 w 12192000"/>
              <a:gd name="connsiteY88" fmla="*/ 200781 h 1107336"/>
              <a:gd name="connsiteX89" fmla="*/ 5970550 w 12192000"/>
              <a:gd name="connsiteY89" fmla="*/ 197711 h 1107336"/>
              <a:gd name="connsiteX90" fmla="*/ 5989910 w 12192000"/>
              <a:gd name="connsiteY90" fmla="*/ 195540 h 1107336"/>
              <a:gd name="connsiteX91" fmla="*/ 5994937 w 12192000"/>
              <a:gd name="connsiteY91" fmla="*/ 182282 h 1107336"/>
              <a:gd name="connsiteX92" fmla="*/ 6023765 w 12192000"/>
              <a:gd name="connsiteY92" fmla="*/ 169954 h 1107336"/>
              <a:gd name="connsiteX93" fmla="*/ 6059520 w 12192000"/>
              <a:gd name="connsiteY93" fmla="*/ 169488 h 1107336"/>
              <a:gd name="connsiteX94" fmla="*/ 6229716 w 12192000"/>
              <a:gd name="connsiteY94" fmla="*/ 181408 h 1107336"/>
              <a:gd name="connsiteX95" fmla="*/ 6331381 w 12192000"/>
              <a:gd name="connsiteY95" fmla="*/ 180481 h 1107336"/>
              <a:gd name="connsiteX96" fmla="*/ 6369749 w 12192000"/>
              <a:gd name="connsiteY96" fmla="*/ 167468 h 1107336"/>
              <a:gd name="connsiteX97" fmla="*/ 6423498 w 12192000"/>
              <a:gd name="connsiteY97" fmla="*/ 157808 h 1107336"/>
              <a:gd name="connsiteX98" fmla="*/ 6645685 w 12192000"/>
              <a:gd name="connsiteY98" fmla="*/ 155997 h 1107336"/>
              <a:gd name="connsiteX99" fmla="*/ 6739636 w 12192000"/>
              <a:gd name="connsiteY99" fmla="*/ 152126 h 1107336"/>
              <a:gd name="connsiteX100" fmla="*/ 6820599 w 12192000"/>
              <a:gd name="connsiteY100" fmla="*/ 176169 h 1107336"/>
              <a:gd name="connsiteX101" fmla="*/ 7038226 w 12192000"/>
              <a:gd name="connsiteY101" fmla="*/ 213902 h 1107336"/>
              <a:gd name="connsiteX102" fmla="*/ 7163894 w 12192000"/>
              <a:gd name="connsiteY102" fmla="*/ 214795 h 1107336"/>
              <a:gd name="connsiteX103" fmla="*/ 7208349 w 12192000"/>
              <a:gd name="connsiteY103" fmla="*/ 204600 h 1107336"/>
              <a:gd name="connsiteX104" fmla="*/ 7282840 w 12192000"/>
              <a:gd name="connsiteY104" fmla="*/ 188173 h 1107336"/>
              <a:gd name="connsiteX105" fmla="*/ 7338153 w 12192000"/>
              <a:gd name="connsiteY105" fmla="*/ 150010 h 1107336"/>
              <a:gd name="connsiteX106" fmla="*/ 7400583 w 12192000"/>
              <a:gd name="connsiteY106" fmla="*/ 146532 h 1107336"/>
              <a:gd name="connsiteX107" fmla="*/ 7415556 w 12192000"/>
              <a:gd name="connsiteY107" fmla="*/ 179201 h 1107336"/>
              <a:gd name="connsiteX108" fmla="*/ 7482186 w 12192000"/>
              <a:gd name="connsiteY108" fmla="*/ 164615 h 1107336"/>
              <a:gd name="connsiteX109" fmla="*/ 7583207 w 12192000"/>
              <a:gd name="connsiteY109" fmla="*/ 138817 h 1107336"/>
              <a:gd name="connsiteX110" fmla="*/ 7641594 w 12192000"/>
              <a:gd name="connsiteY110" fmla="*/ 132583 h 1107336"/>
              <a:gd name="connsiteX111" fmla="*/ 7800943 w 12192000"/>
              <a:gd name="connsiteY111" fmla="*/ 106165 h 1107336"/>
              <a:gd name="connsiteX112" fmla="*/ 7960450 w 12192000"/>
              <a:gd name="connsiteY112" fmla="*/ 72548 h 1107336"/>
              <a:gd name="connsiteX113" fmla="*/ 8118222 w 12192000"/>
              <a:gd name="connsiteY113" fmla="*/ 33848 h 1107336"/>
              <a:gd name="connsiteX114" fmla="*/ 8179360 w 12192000"/>
              <a:gd name="connsiteY114" fmla="*/ 18424 h 1107336"/>
              <a:gd name="connsiteX115" fmla="*/ 8260520 w 12192000"/>
              <a:gd name="connsiteY115" fmla="*/ 17949 h 1107336"/>
              <a:gd name="connsiteX116" fmla="*/ 8361058 w 12192000"/>
              <a:gd name="connsiteY116" fmla="*/ 6733 h 1107336"/>
              <a:gd name="connsiteX117" fmla="*/ 8531136 w 12192000"/>
              <a:gd name="connsiteY117" fmla="*/ 35528 h 1107336"/>
              <a:gd name="connsiteX118" fmla="*/ 8650643 w 12192000"/>
              <a:gd name="connsiteY118" fmla="*/ 23639 h 1107336"/>
              <a:gd name="connsiteX119" fmla="*/ 8777666 w 12192000"/>
              <a:gd name="connsiteY119" fmla="*/ 45069 h 1107336"/>
              <a:gd name="connsiteX120" fmla="*/ 8929686 w 12192000"/>
              <a:gd name="connsiteY120" fmla="*/ 50133 h 1107336"/>
              <a:gd name="connsiteX121" fmla="*/ 8966892 w 12192000"/>
              <a:gd name="connsiteY121" fmla="*/ 46759 h 1107336"/>
              <a:gd name="connsiteX0" fmla="*/ 8966892 w 12192000"/>
              <a:gd name="connsiteY0" fmla="*/ 46759 h 1107336"/>
              <a:gd name="connsiteX1" fmla="*/ 9057923 w 12192000"/>
              <a:gd name="connsiteY1" fmla="*/ 77644 h 1107336"/>
              <a:gd name="connsiteX2" fmla="*/ 9162332 w 12192000"/>
              <a:gd name="connsiteY2" fmla="*/ 88918 h 1107336"/>
              <a:gd name="connsiteX3" fmla="*/ 9231104 w 12192000"/>
              <a:gd name="connsiteY3" fmla="*/ 106137 h 1107336"/>
              <a:gd name="connsiteX4" fmla="*/ 9337856 w 12192000"/>
              <a:gd name="connsiteY4" fmla="*/ 116678 h 1107336"/>
              <a:gd name="connsiteX5" fmla="*/ 9398481 w 12192000"/>
              <a:gd name="connsiteY5" fmla="*/ 145196 h 1107336"/>
              <a:gd name="connsiteX6" fmla="*/ 9695185 w 12192000"/>
              <a:gd name="connsiteY6" fmla="*/ 171107 h 1107336"/>
              <a:gd name="connsiteX7" fmla="*/ 9865404 w 12192000"/>
              <a:gd name="connsiteY7" fmla="*/ 168347 h 1107336"/>
              <a:gd name="connsiteX8" fmla="*/ 10035421 w 12192000"/>
              <a:gd name="connsiteY8" fmla="*/ 150388 h 1107336"/>
              <a:gd name="connsiteX9" fmla="*/ 10159413 w 12192000"/>
              <a:gd name="connsiteY9" fmla="*/ 153883 h 1107336"/>
              <a:gd name="connsiteX10" fmla="*/ 10191921 w 12192000"/>
              <a:gd name="connsiteY10" fmla="*/ 152072 h 1107336"/>
              <a:gd name="connsiteX11" fmla="*/ 10245241 w 12192000"/>
              <a:gd name="connsiteY11" fmla="*/ 144718 h 1107336"/>
              <a:gd name="connsiteX12" fmla="*/ 10327894 w 12192000"/>
              <a:gd name="connsiteY12" fmla="*/ 161688 h 1107336"/>
              <a:gd name="connsiteX13" fmla="*/ 10522293 w 12192000"/>
              <a:gd name="connsiteY13" fmla="*/ 183278 h 1107336"/>
              <a:gd name="connsiteX14" fmla="*/ 10772996 w 12192000"/>
              <a:gd name="connsiteY14" fmla="*/ 226002 h 1107336"/>
              <a:gd name="connsiteX15" fmla="*/ 11029627 w 12192000"/>
              <a:gd name="connsiteY15" fmla="*/ 206445 h 1107336"/>
              <a:gd name="connsiteX16" fmla="*/ 11118024 w 12192000"/>
              <a:gd name="connsiteY16" fmla="*/ 203449 h 1107336"/>
              <a:gd name="connsiteX17" fmla="*/ 11326842 w 12192000"/>
              <a:gd name="connsiteY17" fmla="*/ 165010 h 1107336"/>
              <a:gd name="connsiteX18" fmla="*/ 11442963 w 12192000"/>
              <a:gd name="connsiteY18" fmla="*/ 141569 h 1107336"/>
              <a:gd name="connsiteX19" fmla="*/ 11603159 w 12192000"/>
              <a:gd name="connsiteY19" fmla="*/ 108370 h 1107336"/>
              <a:gd name="connsiteX20" fmla="*/ 11704091 w 12192000"/>
              <a:gd name="connsiteY20" fmla="*/ 119852 h 1107336"/>
              <a:gd name="connsiteX21" fmla="*/ 11856150 w 12192000"/>
              <a:gd name="connsiteY21" fmla="*/ 109913 h 1107336"/>
              <a:gd name="connsiteX22" fmla="*/ 11993769 w 12192000"/>
              <a:gd name="connsiteY22" fmla="*/ 133021 h 1107336"/>
              <a:gd name="connsiteX23" fmla="*/ 12102516 w 12192000"/>
              <a:gd name="connsiteY23" fmla="*/ 78976 h 1107336"/>
              <a:gd name="connsiteX24" fmla="*/ 12191056 w 12192000"/>
              <a:gd name="connsiteY24" fmla="*/ 65273 h 1107336"/>
              <a:gd name="connsiteX25" fmla="*/ 12192000 w 12192000"/>
              <a:gd name="connsiteY25" fmla="*/ 65879 h 1107336"/>
              <a:gd name="connsiteX26" fmla="*/ 12192000 w 12192000"/>
              <a:gd name="connsiteY26" fmla="*/ 1107336 h 1107336"/>
              <a:gd name="connsiteX27" fmla="*/ 0 w 12192000"/>
              <a:gd name="connsiteY27" fmla="*/ 1107336 h 1107336"/>
              <a:gd name="connsiteX28" fmla="*/ 0 w 12192000"/>
              <a:gd name="connsiteY28" fmla="*/ 902652 h 1107336"/>
              <a:gd name="connsiteX29" fmla="*/ 246660 w 12192000"/>
              <a:gd name="connsiteY29" fmla="*/ 868419 h 1107336"/>
              <a:gd name="connsiteX30" fmla="*/ 372960 w 12192000"/>
              <a:gd name="connsiteY30" fmla="*/ 904479 h 1107336"/>
              <a:gd name="connsiteX31" fmla="*/ 586367 w 12192000"/>
              <a:gd name="connsiteY31" fmla="*/ 840874 h 1107336"/>
              <a:gd name="connsiteX32" fmla="*/ 856325 w 12192000"/>
              <a:gd name="connsiteY32" fmla="*/ 766868 h 1107336"/>
              <a:gd name="connsiteX33" fmla="*/ 991881 w 12192000"/>
              <a:gd name="connsiteY33" fmla="*/ 747984 h 1107336"/>
              <a:gd name="connsiteX34" fmla="*/ 1055575 w 12192000"/>
              <a:gd name="connsiteY34" fmla="*/ 758291 h 1107336"/>
              <a:gd name="connsiteX35" fmla="*/ 1119803 w 12192000"/>
              <a:gd name="connsiteY35" fmla="*/ 748897 h 1107336"/>
              <a:gd name="connsiteX36" fmla="*/ 1169650 w 12192000"/>
              <a:gd name="connsiteY36" fmla="*/ 730682 h 1107336"/>
              <a:gd name="connsiteX37" fmla="*/ 1244680 w 12192000"/>
              <a:gd name="connsiteY37" fmla="*/ 712670 h 1107336"/>
              <a:gd name="connsiteX38" fmla="*/ 1345620 w 12192000"/>
              <a:gd name="connsiteY38" fmla="*/ 690453 h 1107336"/>
              <a:gd name="connsiteX39" fmla="*/ 1479778 w 12192000"/>
              <a:gd name="connsiteY39" fmla="*/ 672348 h 1107336"/>
              <a:gd name="connsiteX40" fmla="*/ 1698214 w 12192000"/>
              <a:gd name="connsiteY40" fmla="*/ 628286 h 1107336"/>
              <a:gd name="connsiteX41" fmla="*/ 1946835 w 12192000"/>
              <a:gd name="connsiteY41" fmla="*/ 645644 h 1107336"/>
              <a:gd name="connsiteX42" fmla="*/ 2147463 w 12192000"/>
              <a:gd name="connsiteY42" fmla="*/ 625001 h 1107336"/>
              <a:gd name="connsiteX43" fmla="*/ 2393788 w 12192000"/>
              <a:gd name="connsiteY43" fmla="*/ 596384 h 1107336"/>
              <a:gd name="connsiteX44" fmla="*/ 2539735 w 12192000"/>
              <a:gd name="connsiteY44" fmla="*/ 563102 h 1107336"/>
              <a:gd name="connsiteX45" fmla="*/ 2650260 w 12192000"/>
              <a:gd name="connsiteY45" fmla="*/ 551521 h 1107336"/>
              <a:gd name="connsiteX46" fmla="*/ 2730710 w 12192000"/>
              <a:gd name="connsiteY46" fmla="*/ 515051 h 1107336"/>
              <a:gd name="connsiteX47" fmla="*/ 2884932 w 12192000"/>
              <a:gd name="connsiteY47" fmla="*/ 508767 h 1107336"/>
              <a:gd name="connsiteX48" fmla="*/ 2976019 w 12192000"/>
              <a:gd name="connsiteY48" fmla="*/ 497035 h 1107336"/>
              <a:gd name="connsiteX49" fmla="*/ 3008759 w 12192000"/>
              <a:gd name="connsiteY49" fmla="*/ 480055 h 1107336"/>
              <a:gd name="connsiteX50" fmla="*/ 3055731 w 12192000"/>
              <a:gd name="connsiteY50" fmla="*/ 464761 h 1107336"/>
              <a:gd name="connsiteX51" fmla="*/ 3137188 w 12192000"/>
              <a:gd name="connsiteY51" fmla="*/ 428078 h 1107336"/>
              <a:gd name="connsiteX52" fmla="*/ 3338608 w 12192000"/>
              <a:gd name="connsiteY52" fmla="*/ 425507 h 1107336"/>
              <a:gd name="connsiteX53" fmla="*/ 3310915 w 12192000"/>
              <a:gd name="connsiteY53" fmla="*/ 426338 h 1107336"/>
              <a:gd name="connsiteX54" fmla="*/ 3436114 w 12192000"/>
              <a:gd name="connsiteY54" fmla="*/ 437693 h 1107336"/>
              <a:gd name="connsiteX55" fmla="*/ 3608840 w 12192000"/>
              <a:gd name="connsiteY55" fmla="*/ 432552 h 1107336"/>
              <a:gd name="connsiteX56" fmla="*/ 3727304 w 12192000"/>
              <a:gd name="connsiteY56" fmla="*/ 442511 h 1107336"/>
              <a:gd name="connsiteX57" fmla="*/ 3765869 w 12192000"/>
              <a:gd name="connsiteY57" fmla="*/ 427677 h 1107336"/>
              <a:gd name="connsiteX58" fmla="*/ 3830576 w 12192000"/>
              <a:gd name="connsiteY58" fmla="*/ 403469 h 1107336"/>
              <a:gd name="connsiteX59" fmla="*/ 3875271 w 12192000"/>
              <a:gd name="connsiteY59" fmla="*/ 359754 h 1107336"/>
              <a:gd name="connsiteX60" fmla="*/ 3948478 w 12192000"/>
              <a:gd name="connsiteY60" fmla="*/ 380460 h 1107336"/>
              <a:gd name="connsiteX61" fmla="*/ 4006369 w 12192000"/>
              <a:gd name="connsiteY61" fmla="*/ 358915 h 1107336"/>
              <a:gd name="connsiteX62" fmla="*/ 4093666 w 12192000"/>
              <a:gd name="connsiteY62" fmla="*/ 322594 h 1107336"/>
              <a:gd name="connsiteX63" fmla="*/ 4145241 w 12192000"/>
              <a:gd name="connsiteY63" fmla="*/ 310205 h 1107336"/>
              <a:gd name="connsiteX64" fmla="*/ 4284785 w 12192000"/>
              <a:gd name="connsiteY64" fmla="*/ 267068 h 1107336"/>
              <a:gd name="connsiteX65" fmla="*/ 4423539 w 12192000"/>
              <a:gd name="connsiteY65" fmla="*/ 216779 h 1107336"/>
              <a:gd name="connsiteX66" fmla="*/ 4535774 w 12192000"/>
              <a:gd name="connsiteY66" fmla="*/ 153924 h 1107336"/>
              <a:gd name="connsiteX67" fmla="*/ 4536053 w 12192000"/>
              <a:gd name="connsiteY67" fmla="*/ 153392 h 1107336"/>
              <a:gd name="connsiteX68" fmla="*/ 4547385 w 12192000"/>
              <a:gd name="connsiteY68" fmla="*/ 154432 h 1107336"/>
              <a:gd name="connsiteX69" fmla="*/ 4603054 w 12192000"/>
              <a:gd name="connsiteY69" fmla="*/ 166246 h 1107336"/>
              <a:gd name="connsiteX70" fmla="*/ 4674354 w 12192000"/>
              <a:gd name="connsiteY70" fmla="*/ 115792 h 1107336"/>
              <a:gd name="connsiteX71" fmla="*/ 4704259 w 12192000"/>
              <a:gd name="connsiteY71" fmla="*/ 107110 h 1107336"/>
              <a:gd name="connsiteX72" fmla="*/ 4720133 w 12192000"/>
              <a:gd name="connsiteY72" fmla="*/ 99632 h 1107336"/>
              <a:gd name="connsiteX73" fmla="*/ 4721058 w 12192000"/>
              <a:gd name="connsiteY73" fmla="*/ 97331 h 1107336"/>
              <a:gd name="connsiteX74" fmla="*/ 4774434 w 12192000"/>
              <a:gd name="connsiteY74" fmla="*/ 108924 h 1107336"/>
              <a:gd name="connsiteX75" fmla="*/ 4781376 w 12192000"/>
              <a:gd name="connsiteY75" fmla="*/ 106183 h 1107336"/>
              <a:gd name="connsiteX76" fmla="*/ 4816353 w 12192000"/>
              <a:gd name="connsiteY76" fmla="*/ 119218 h 1107336"/>
              <a:gd name="connsiteX77" fmla="*/ 4834325 w 12192000"/>
              <a:gd name="connsiteY77" fmla="*/ 123030 h 1107336"/>
              <a:gd name="connsiteX78" fmla="*/ 4839606 w 12192000"/>
              <a:gd name="connsiteY78" fmla="*/ 130134 h 1107336"/>
              <a:gd name="connsiteX79" fmla="*/ 4866030 w 12192000"/>
              <a:gd name="connsiteY79" fmla="*/ 132702 h 1107336"/>
              <a:gd name="connsiteX80" fmla="*/ 4868987 w 12192000"/>
              <a:gd name="connsiteY80" fmla="*/ 130724 h 1107336"/>
              <a:gd name="connsiteX81" fmla="*/ 4930337 w 12192000"/>
              <a:gd name="connsiteY81" fmla="*/ 152517 h 1107336"/>
              <a:gd name="connsiteX82" fmla="*/ 4988458 w 12192000"/>
              <a:gd name="connsiteY82" fmla="*/ 160380 h 1107336"/>
              <a:gd name="connsiteX83" fmla="*/ 5133538 w 12192000"/>
              <a:gd name="connsiteY83" fmla="*/ 150203 h 1107336"/>
              <a:gd name="connsiteX84" fmla="*/ 5467747 w 12192000"/>
              <a:gd name="connsiteY84" fmla="*/ 190655 h 1107336"/>
              <a:gd name="connsiteX85" fmla="*/ 5792606 w 12192000"/>
              <a:gd name="connsiteY85" fmla="*/ 200669 h 1107336"/>
              <a:gd name="connsiteX86" fmla="*/ 5869247 w 12192000"/>
              <a:gd name="connsiteY86" fmla="*/ 186226 h 1107336"/>
              <a:gd name="connsiteX87" fmla="*/ 5938156 w 12192000"/>
              <a:gd name="connsiteY87" fmla="*/ 215890 h 1107336"/>
              <a:gd name="connsiteX88" fmla="*/ 5965800 w 12192000"/>
              <a:gd name="connsiteY88" fmla="*/ 200781 h 1107336"/>
              <a:gd name="connsiteX89" fmla="*/ 5970550 w 12192000"/>
              <a:gd name="connsiteY89" fmla="*/ 197711 h 1107336"/>
              <a:gd name="connsiteX90" fmla="*/ 5989910 w 12192000"/>
              <a:gd name="connsiteY90" fmla="*/ 195540 h 1107336"/>
              <a:gd name="connsiteX91" fmla="*/ 5994937 w 12192000"/>
              <a:gd name="connsiteY91" fmla="*/ 182282 h 1107336"/>
              <a:gd name="connsiteX92" fmla="*/ 6023765 w 12192000"/>
              <a:gd name="connsiteY92" fmla="*/ 169954 h 1107336"/>
              <a:gd name="connsiteX93" fmla="*/ 6059520 w 12192000"/>
              <a:gd name="connsiteY93" fmla="*/ 169488 h 1107336"/>
              <a:gd name="connsiteX94" fmla="*/ 6229716 w 12192000"/>
              <a:gd name="connsiteY94" fmla="*/ 181408 h 1107336"/>
              <a:gd name="connsiteX95" fmla="*/ 6331381 w 12192000"/>
              <a:gd name="connsiteY95" fmla="*/ 180481 h 1107336"/>
              <a:gd name="connsiteX96" fmla="*/ 6369749 w 12192000"/>
              <a:gd name="connsiteY96" fmla="*/ 167468 h 1107336"/>
              <a:gd name="connsiteX97" fmla="*/ 6423498 w 12192000"/>
              <a:gd name="connsiteY97" fmla="*/ 157808 h 1107336"/>
              <a:gd name="connsiteX98" fmla="*/ 6645685 w 12192000"/>
              <a:gd name="connsiteY98" fmla="*/ 155997 h 1107336"/>
              <a:gd name="connsiteX99" fmla="*/ 6739636 w 12192000"/>
              <a:gd name="connsiteY99" fmla="*/ 152126 h 1107336"/>
              <a:gd name="connsiteX100" fmla="*/ 6820599 w 12192000"/>
              <a:gd name="connsiteY100" fmla="*/ 176169 h 1107336"/>
              <a:gd name="connsiteX101" fmla="*/ 7038226 w 12192000"/>
              <a:gd name="connsiteY101" fmla="*/ 213902 h 1107336"/>
              <a:gd name="connsiteX102" fmla="*/ 7163894 w 12192000"/>
              <a:gd name="connsiteY102" fmla="*/ 214795 h 1107336"/>
              <a:gd name="connsiteX103" fmla="*/ 7208349 w 12192000"/>
              <a:gd name="connsiteY103" fmla="*/ 204600 h 1107336"/>
              <a:gd name="connsiteX104" fmla="*/ 7282840 w 12192000"/>
              <a:gd name="connsiteY104" fmla="*/ 188173 h 1107336"/>
              <a:gd name="connsiteX105" fmla="*/ 7338153 w 12192000"/>
              <a:gd name="connsiteY105" fmla="*/ 150010 h 1107336"/>
              <a:gd name="connsiteX106" fmla="*/ 7400583 w 12192000"/>
              <a:gd name="connsiteY106" fmla="*/ 146532 h 1107336"/>
              <a:gd name="connsiteX107" fmla="*/ 7415556 w 12192000"/>
              <a:gd name="connsiteY107" fmla="*/ 179201 h 1107336"/>
              <a:gd name="connsiteX108" fmla="*/ 7482186 w 12192000"/>
              <a:gd name="connsiteY108" fmla="*/ 164615 h 1107336"/>
              <a:gd name="connsiteX109" fmla="*/ 7583207 w 12192000"/>
              <a:gd name="connsiteY109" fmla="*/ 138817 h 1107336"/>
              <a:gd name="connsiteX110" fmla="*/ 7641594 w 12192000"/>
              <a:gd name="connsiteY110" fmla="*/ 132583 h 1107336"/>
              <a:gd name="connsiteX111" fmla="*/ 7800943 w 12192000"/>
              <a:gd name="connsiteY111" fmla="*/ 106165 h 1107336"/>
              <a:gd name="connsiteX112" fmla="*/ 7960450 w 12192000"/>
              <a:gd name="connsiteY112" fmla="*/ 72548 h 1107336"/>
              <a:gd name="connsiteX113" fmla="*/ 8118222 w 12192000"/>
              <a:gd name="connsiteY113" fmla="*/ 33848 h 1107336"/>
              <a:gd name="connsiteX114" fmla="*/ 8179360 w 12192000"/>
              <a:gd name="connsiteY114" fmla="*/ 18424 h 1107336"/>
              <a:gd name="connsiteX115" fmla="*/ 8260520 w 12192000"/>
              <a:gd name="connsiteY115" fmla="*/ 17949 h 1107336"/>
              <a:gd name="connsiteX116" fmla="*/ 8361058 w 12192000"/>
              <a:gd name="connsiteY116" fmla="*/ 6733 h 1107336"/>
              <a:gd name="connsiteX117" fmla="*/ 8531136 w 12192000"/>
              <a:gd name="connsiteY117" fmla="*/ 35528 h 1107336"/>
              <a:gd name="connsiteX118" fmla="*/ 8650643 w 12192000"/>
              <a:gd name="connsiteY118" fmla="*/ 23639 h 1107336"/>
              <a:gd name="connsiteX119" fmla="*/ 8777666 w 12192000"/>
              <a:gd name="connsiteY119" fmla="*/ 45069 h 1107336"/>
              <a:gd name="connsiteX120" fmla="*/ 8929686 w 12192000"/>
              <a:gd name="connsiteY120" fmla="*/ 50133 h 1107336"/>
              <a:gd name="connsiteX121" fmla="*/ 8966892 w 12192000"/>
              <a:gd name="connsiteY121" fmla="*/ 46759 h 1107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12192000" h="1107336">
                <a:moveTo>
                  <a:pt x="8966892" y="46759"/>
                </a:moveTo>
                <a:cubicBezTo>
                  <a:pt x="8982655" y="44799"/>
                  <a:pt x="9024357" y="62675"/>
                  <a:pt x="9057923" y="77644"/>
                </a:cubicBezTo>
                <a:cubicBezTo>
                  <a:pt x="9101692" y="98360"/>
                  <a:pt x="9125352" y="79638"/>
                  <a:pt x="9162332" y="88918"/>
                </a:cubicBezTo>
                <a:cubicBezTo>
                  <a:pt x="9176666" y="126711"/>
                  <a:pt x="9228796" y="64694"/>
                  <a:pt x="9231104" y="106137"/>
                </a:cubicBezTo>
                <a:cubicBezTo>
                  <a:pt x="9253818" y="78209"/>
                  <a:pt x="9298571" y="119920"/>
                  <a:pt x="9337856" y="116678"/>
                </a:cubicBezTo>
                <a:cubicBezTo>
                  <a:pt x="9346285" y="134978"/>
                  <a:pt x="9383337" y="156038"/>
                  <a:pt x="9398481" y="145196"/>
                </a:cubicBezTo>
                <a:cubicBezTo>
                  <a:pt x="9518529" y="157300"/>
                  <a:pt x="9639180" y="186029"/>
                  <a:pt x="9695185" y="171107"/>
                </a:cubicBezTo>
                <a:cubicBezTo>
                  <a:pt x="9724815" y="167527"/>
                  <a:pt x="9791831" y="158062"/>
                  <a:pt x="9865404" y="168347"/>
                </a:cubicBezTo>
                <a:cubicBezTo>
                  <a:pt x="9899958" y="209923"/>
                  <a:pt x="10000016" y="150081"/>
                  <a:pt x="10035421" y="150388"/>
                </a:cubicBezTo>
                <a:cubicBezTo>
                  <a:pt x="10045680" y="178233"/>
                  <a:pt x="10159068" y="111105"/>
                  <a:pt x="10159413" y="153883"/>
                </a:cubicBezTo>
                <a:cubicBezTo>
                  <a:pt x="10168882" y="170895"/>
                  <a:pt x="10186003" y="168891"/>
                  <a:pt x="10191921" y="152072"/>
                </a:cubicBezTo>
                <a:cubicBezTo>
                  <a:pt x="10212938" y="153533"/>
                  <a:pt x="10228301" y="173199"/>
                  <a:pt x="10245241" y="144718"/>
                </a:cubicBezTo>
                <a:cubicBezTo>
                  <a:pt x="10274017" y="145745"/>
                  <a:pt x="10310662" y="204921"/>
                  <a:pt x="10327894" y="161688"/>
                </a:cubicBezTo>
                <a:cubicBezTo>
                  <a:pt x="10360177" y="222334"/>
                  <a:pt x="10464226" y="178619"/>
                  <a:pt x="10522293" y="183278"/>
                </a:cubicBezTo>
                <a:cubicBezTo>
                  <a:pt x="10631343" y="235087"/>
                  <a:pt x="10703824" y="180667"/>
                  <a:pt x="10772996" y="226002"/>
                </a:cubicBezTo>
                <a:cubicBezTo>
                  <a:pt x="10866433" y="180454"/>
                  <a:pt x="10951313" y="210807"/>
                  <a:pt x="11029627" y="206445"/>
                </a:cubicBezTo>
                <a:cubicBezTo>
                  <a:pt x="11067222" y="216103"/>
                  <a:pt x="11081720" y="170390"/>
                  <a:pt x="11118024" y="203449"/>
                </a:cubicBezTo>
                <a:cubicBezTo>
                  <a:pt x="11172456" y="191647"/>
                  <a:pt x="11272686" y="175323"/>
                  <a:pt x="11326842" y="165010"/>
                </a:cubicBezTo>
                <a:cubicBezTo>
                  <a:pt x="11350424" y="149312"/>
                  <a:pt x="11441140" y="172015"/>
                  <a:pt x="11442963" y="141569"/>
                </a:cubicBezTo>
                <a:cubicBezTo>
                  <a:pt x="11493091" y="186663"/>
                  <a:pt x="11515062" y="113659"/>
                  <a:pt x="11603159" y="108370"/>
                </a:cubicBezTo>
                <a:cubicBezTo>
                  <a:pt x="11612800" y="88538"/>
                  <a:pt x="11685504" y="118784"/>
                  <a:pt x="11704091" y="119852"/>
                </a:cubicBezTo>
                <a:cubicBezTo>
                  <a:pt x="11746256" y="120109"/>
                  <a:pt x="11797586" y="103978"/>
                  <a:pt x="11856150" y="109913"/>
                </a:cubicBezTo>
                <a:cubicBezTo>
                  <a:pt x="11905943" y="119698"/>
                  <a:pt x="11936044" y="153687"/>
                  <a:pt x="11993769" y="133021"/>
                </a:cubicBezTo>
                <a:cubicBezTo>
                  <a:pt x="12058128" y="81025"/>
                  <a:pt x="12045876" y="156503"/>
                  <a:pt x="12102516" y="78976"/>
                </a:cubicBezTo>
                <a:cubicBezTo>
                  <a:pt x="12115773" y="67538"/>
                  <a:pt x="12154591" y="75900"/>
                  <a:pt x="12191056" y="65273"/>
                </a:cubicBezTo>
                <a:lnTo>
                  <a:pt x="12192000" y="65879"/>
                </a:lnTo>
                <a:lnTo>
                  <a:pt x="12192000" y="1107336"/>
                </a:lnTo>
                <a:lnTo>
                  <a:pt x="0" y="1107336"/>
                </a:lnTo>
                <a:lnTo>
                  <a:pt x="0" y="902652"/>
                </a:lnTo>
                <a:lnTo>
                  <a:pt x="246660" y="868419"/>
                </a:lnTo>
                <a:cubicBezTo>
                  <a:pt x="216978" y="884486"/>
                  <a:pt x="360093" y="927107"/>
                  <a:pt x="372960" y="904479"/>
                </a:cubicBezTo>
                <a:cubicBezTo>
                  <a:pt x="461737" y="882842"/>
                  <a:pt x="505739" y="906421"/>
                  <a:pt x="586367" y="840874"/>
                </a:cubicBezTo>
                <a:cubicBezTo>
                  <a:pt x="671197" y="759985"/>
                  <a:pt x="769991" y="824373"/>
                  <a:pt x="856325" y="766868"/>
                </a:cubicBezTo>
                <a:cubicBezTo>
                  <a:pt x="899488" y="767753"/>
                  <a:pt x="949844" y="737013"/>
                  <a:pt x="991881" y="747984"/>
                </a:cubicBezTo>
                <a:cubicBezTo>
                  <a:pt x="1010597" y="758471"/>
                  <a:pt x="1033251" y="728879"/>
                  <a:pt x="1055575" y="758291"/>
                </a:cubicBezTo>
                <a:cubicBezTo>
                  <a:pt x="1056717" y="736544"/>
                  <a:pt x="1110535" y="739010"/>
                  <a:pt x="1119803" y="748897"/>
                </a:cubicBezTo>
                <a:cubicBezTo>
                  <a:pt x="1130095" y="739196"/>
                  <a:pt x="1158316" y="731849"/>
                  <a:pt x="1169650" y="730682"/>
                </a:cubicBezTo>
                <a:cubicBezTo>
                  <a:pt x="1193132" y="777681"/>
                  <a:pt x="1216455" y="686288"/>
                  <a:pt x="1244680" y="712670"/>
                </a:cubicBezTo>
                <a:cubicBezTo>
                  <a:pt x="1256475" y="696288"/>
                  <a:pt x="1317065" y="664132"/>
                  <a:pt x="1345620" y="690453"/>
                </a:cubicBezTo>
                <a:cubicBezTo>
                  <a:pt x="1409027" y="657226"/>
                  <a:pt x="1413347" y="660913"/>
                  <a:pt x="1479778" y="672348"/>
                </a:cubicBezTo>
                <a:cubicBezTo>
                  <a:pt x="1560048" y="661987"/>
                  <a:pt x="1601672" y="631802"/>
                  <a:pt x="1698214" y="628286"/>
                </a:cubicBezTo>
                <a:cubicBezTo>
                  <a:pt x="1798646" y="635594"/>
                  <a:pt x="1864616" y="644967"/>
                  <a:pt x="1946835" y="645644"/>
                </a:cubicBezTo>
                <a:cubicBezTo>
                  <a:pt x="2013881" y="666558"/>
                  <a:pt x="2085314" y="645401"/>
                  <a:pt x="2147463" y="625001"/>
                </a:cubicBezTo>
                <a:cubicBezTo>
                  <a:pt x="2246400" y="576193"/>
                  <a:pt x="2311680" y="605923"/>
                  <a:pt x="2393788" y="596384"/>
                </a:cubicBezTo>
                <a:cubicBezTo>
                  <a:pt x="2447944" y="585983"/>
                  <a:pt x="2493382" y="578992"/>
                  <a:pt x="2539735" y="563102"/>
                </a:cubicBezTo>
                <a:cubicBezTo>
                  <a:pt x="2534874" y="615781"/>
                  <a:pt x="2599023" y="566991"/>
                  <a:pt x="2650260" y="551521"/>
                </a:cubicBezTo>
                <a:cubicBezTo>
                  <a:pt x="2682493" y="532673"/>
                  <a:pt x="2682182" y="509623"/>
                  <a:pt x="2730710" y="515051"/>
                </a:cubicBezTo>
                <a:cubicBezTo>
                  <a:pt x="2774005" y="541188"/>
                  <a:pt x="2831151" y="473498"/>
                  <a:pt x="2884932" y="508767"/>
                </a:cubicBezTo>
                <a:cubicBezTo>
                  <a:pt x="2904618" y="517119"/>
                  <a:pt x="2964966" y="514705"/>
                  <a:pt x="2976019" y="497035"/>
                </a:cubicBezTo>
                <a:cubicBezTo>
                  <a:pt x="2988526" y="492985"/>
                  <a:pt x="3003343" y="498838"/>
                  <a:pt x="3008759" y="480055"/>
                </a:cubicBezTo>
                <a:cubicBezTo>
                  <a:pt x="3017887" y="457394"/>
                  <a:pt x="3062556" y="491114"/>
                  <a:pt x="3055731" y="464761"/>
                </a:cubicBezTo>
                <a:cubicBezTo>
                  <a:pt x="3087431" y="487842"/>
                  <a:pt x="3111218" y="440270"/>
                  <a:pt x="3137188" y="428078"/>
                </a:cubicBezTo>
                <a:cubicBezTo>
                  <a:pt x="3184334" y="421536"/>
                  <a:pt x="3304044" y="427667"/>
                  <a:pt x="3338608" y="425507"/>
                </a:cubicBezTo>
                <a:cubicBezTo>
                  <a:pt x="3340110" y="421757"/>
                  <a:pt x="3294664" y="424307"/>
                  <a:pt x="3310915" y="426338"/>
                </a:cubicBezTo>
                <a:cubicBezTo>
                  <a:pt x="3327166" y="428369"/>
                  <a:pt x="3418416" y="422472"/>
                  <a:pt x="3436114" y="437693"/>
                </a:cubicBezTo>
                <a:cubicBezTo>
                  <a:pt x="3516321" y="483827"/>
                  <a:pt x="3544234" y="426482"/>
                  <a:pt x="3608840" y="432552"/>
                </a:cubicBezTo>
                <a:cubicBezTo>
                  <a:pt x="3681203" y="433653"/>
                  <a:pt x="3631803" y="400043"/>
                  <a:pt x="3727304" y="442511"/>
                </a:cubicBezTo>
                <a:cubicBezTo>
                  <a:pt x="3734286" y="421130"/>
                  <a:pt x="3745494" y="419273"/>
                  <a:pt x="3765869" y="427677"/>
                </a:cubicBezTo>
                <a:cubicBezTo>
                  <a:pt x="3800833" y="426670"/>
                  <a:pt x="3791440" y="374974"/>
                  <a:pt x="3830576" y="403469"/>
                </a:cubicBezTo>
                <a:cubicBezTo>
                  <a:pt x="3820674" y="376074"/>
                  <a:pt x="3895081" y="387486"/>
                  <a:pt x="3875271" y="359754"/>
                </a:cubicBezTo>
                <a:cubicBezTo>
                  <a:pt x="3894921" y="355919"/>
                  <a:pt x="3926628" y="380600"/>
                  <a:pt x="3948478" y="380460"/>
                </a:cubicBezTo>
                <a:cubicBezTo>
                  <a:pt x="3982167" y="375232"/>
                  <a:pt x="3988743" y="426371"/>
                  <a:pt x="4006369" y="358915"/>
                </a:cubicBezTo>
                <a:cubicBezTo>
                  <a:pt x="4044003" y="371660"/>
                  <a:pt x="4047054" y="341737"/>
                  <a:pt x="4093666" y="322594"/>
                </a:cubicBezTo>
                <a:cubicBezTo>
                  <a:pt x="4116155" y="337024"/>
                  <a:pt x="4131403" y="327490"/>
                  <a:pt x="4145241" y="310205"/>
                </a:cubicBezTo>
                <a:cubicBezTo>
                  <a:pt x="4193065" y="309887"/>
                  <a:pt x="4232960" y="281818"/>
                  <a:pt x="4284785" y="267068"/>
                </a:cubicBezTo>
                <a:cubicBezTo>
                  <a:pt x="4344703" y="280042"/>
                  <a:pt x="4368129" y="232357"/>
                  <a:pt x="4423539" y="216779"/>
                </a:cubicBezTo>
                <a:cubicBezTo>
                  <a:pt x="4465371" y="197922"/>
                  <a:pt x="4517022" y="164489"/>
                  <a:pt x="4535774" y="153924"/>
                </a:cubicBezTo>
                <a:lnTo>
                  <a:pt x="4536053" y="153392"/>
                </a:lnTo>
                <a:lnTo>
                  <a:pt x="4547385" y="154432"/>
                </a:lnTo>
                <a:cubicBezTo>
                  <a:pt x="4566549" y="157405"/>
                  <a:pt x="4585231" y="161451"/>
                  <a:pt x="4603054" y="166246"/>
                </a:cubicBezTo>
                <a:cubicBezTo>
                  <a:pt x="4616962" y="136529"/>
                  <a:pt x="4683412" y="171944"/>
                  <a:pt x="4674354" y="115792"/>
                </a:cubicBezTo>
                <a:cubicBezTo>
                  <a:pt x="4698339" y="120595"/>
                  <a:pt x="4713536" y="143955"/>
                  <a:pt x="4704259" y="107110"/>
                </a:cubicBezTo>
                <a:cubicBezTo>
                  <a:pt x="4712115" y="107636"/>
                  <a:pt x="4716839" y="104523"/>
                  <a:pt x="4720133" y="99632"/>
                </a:cubicBezTo>
                <a:lnTo>
                  <a:pt x="4721058" y="97331"/>
                </a:lnTo>
                <a:lnTo>
                  <a:pt x="4774434" y="108924"/>
                </a:lnTo>
                <a:lnTo>
                  <a:pt x="4781376" y="106183"/>
                </a:lnTo>
                <a:lnTo>
                  <a:pt x="4816353" y="119218"/>
                </a:lnTo>
                <a:lnTo>
                  <a:pt x="4834325" y="123030"/>
                </a:lnTo>
                <a:lnTo>
                  <a:pt x="4839606" y="130134"/>
                </a:lnTo>
                <a:cubicBezTo>
                  <a:pt x="4845199" y="134458"/>
                  <a:pt x="4853066" y="136346"/>
                  <a:pt x="4866030" y="132702"/>
                </a:cubicBezTo>
                <a:lnTo>
                  <a:pt x="4868987" y="130724"/>
                </a:lnTo>
                <a:lnTo>
                  <a:pt x="4930337" y="152517"/>
                </a:lnTo>
                <a:cubicBezTo>
                  <a:pt x="4937494" y="157392"/>
                  <a:pt x="4983170" y="152364"/>
                  <a:pt x="4988458" y="160380"/>
                </a:cubicBezTo>
                <a:cubicBezTo>
                  <a:pt x="5060945" y="117928"/>
                  <a:pt x="5053657" y="145157"/>
                  <a:pt x="5133538" y="150203"/>
                </a:cubicBezTo>
                <a:cubicBezTo>
                  <a:pt x="5213420" y="155249"/>
                  <a:pt x="5357902" y="182244"/>
                  <a:pt x="5467747" y="190655"/>
                </a:cubicBezTo>
                <a:cubicBezTo>
                  <a:pt x="5553251" y="242197"/>
                  <a:pt x="5697167" y="177043"/>
                  <a:pt x="5792606" y="200669"/>
                </a:cubicBezTo>
                <a:cubicBezTo>
                  <a:pt x="5842284" y="144578"/>
                  <a:pt x="5816091" y="196554"/>
                  <a:pt x="5869247" y="186226"/>
                </a:cubicBezTo>
                <a:cubicBezTo>
                  <a:pt x="5856381" y="237986"/>
                  <a:pt x="5933229" y="157403"/>
                  <a:pt x="5938156" y="215890"/>
                </a:cubicBezTo>
                <a:cubicBezTo>
                  <a:pt x="5947674" y="212159"/>
                  <a:pt x="5956738" y="206699"/>
                  <a:pt x="5965800" y="200781"/>
                </a:cubicBezTo>
                <a:lnTo>
                  <a:pt x="5970550" y="197711"/>
                </a:lnTo>
                <a:lnTo>
                  <a:pt x="5989910" y="195540"/>
                </a:lnTo>
                <a:lnTo>
                  <a:pt x="5994937" y="182282"/>
                </a:lnTo>
                <a:lnTo>
                  <a:pt x="6023765" y="169954"/>
                </a:lnTo>
                <a:cubicBezTo>
                  <a:pt x="6034628" y="167290"/>
                  <a:pt x="6046397" y="166711"/>
                  <a:pt x="6059520" y="169488"/>
                </a:cubicBezTo>
                <a:cubicBezTo>
                  <a:pt x="6103310" y="200551"/>
                  <a:pt x="6175717" y="140037"/>
                  <a:pt x="6229716" y="181408"/>
                </a:cubicBezTo>
                <a:cubicBezTo>
                  <a:pt x="6250131" y="192023"/>
                  <a:pt x="6316722" y="196732"/>
                  <a:pt x="6331381" y="180481"/>
                </a:cubicBezTo>
                <a:cubicBezTo>
                  <a:pt x="6345691" y="177930"/>
                  <a:pt x="6361119" y="185489"/>
                  <a:pt x="6369749" y="167468"/>
                </a:cubicBezTo>
                <a:cubicBezTo>
                  <a:pt x="6383007" y="146031"/>
                  <a:pt x="6427224" y="184789"/>
                  <a:pt x="6423498" y="157808"/>
                </a:cubicBezTo>
                <a:cubicBezTo>
                  <a:pt x="6469487" y="155896"/>
                  <a:pt x="6592995" y="156944"/>
                  <a:pt x="6645685" y="155997"/>
                </a:cubicBezTo>
                <a:cubicBezTo>
                  <a:pt x="6672170" y="185744"/>
                  <a:pt x="6694243" y="144951"/>
                  <a:pt x="6739636" y="152126"/>
                </a:cubicBezTo>
                <a:cubicBezTo>
                  <a:pt x="6741820" y="148580"/>
                  <a:pt x="6770834" y="165873"/>
                  <a:pt x="6820599" y="176169"/>
                </a:cubicBezTo>
                <a:cubicBezTo>
                  <a:pt x="6870364" y="186465"/>
                  <a:pt x="6968856" y="201855"/>
                  <a:pt x="7038226" y="213902"/>
                </a:cubicBezTo>
                <a:cubicBezTo>
                  <a:pt x="7117504" y="223518"/>
                  <a:pt x="7065129" y="161360"/>
                  <a:pt x="7163894" y="214795"/>
                </a:cubicBezTo>
                <a:cubicBezTo>
                  <a:pt x="7174614" y="194377"/>
                  <a:pt x="7187184" y="193852"/>
                  <a:pt x="7208349" y="204600"/>
                </a:cubicBezTo>
                <a:cubicBezTo>
                  <a:pt x="7246875" y="207717"/>
                  <a:pt x="7243953" y="155257"/>
                  <a:pt x="7282840" y="188173"/>
                </a:cubicBezTo>
                <a:cubicBezTo>
                  <a:pt x="7275888" y="159794"/>
                  <a:pt x="7355935" y="179892"/>
                  <a:pt x="7338153" y="150010"/>
                </a:cubicBezTo>
                <a:cubicBezTo>
                  <a:pt x="7363269" y="125283"/>
                  <a:pt x="7375650" y="167918"/>
                  <a:pt x="7400583" y="146532"/>
                </a:cubicBezTo>
                <a:cubicBezTo>
                  <a:pt x="7428696" y="142336"/>
                  <a:pt x="7384437" y="176023"/>
                  <a:pt x="7415556" y="179201"/>
                </a:cubicBezTo>
                <a:cubicBezTo>
                  <a:pt x="7453285" y="177976"/>
                  <a:pt x="7453194" y="229551"/>
                  <a:pt x="7482186" y="164615"/>
                </a:cubicBezTo>
                <a:cubicBezTo>
                  <a:pt x="7521676" y="181709"/>
                  <a:pt x="7529304" y="152343"/>
                  <a:pt x="7583207" y="138817"/>
                </a:cubicBezTo>
                <a:cubicBezTo>
                  <a:pt x="7605829" y="155799"/>
                  <a:pt x="7623931" y="148124"/>
                  <a:pt x="7641594" y="132583"/>
                </a:cubicBezTo>
                <a:cubicBezTo>
                  <a:pt x="7694139" y="137899"/>
                  <a:pt x="7741945" y="114714"/>
                  <a:pt x="7800943" y="106165"/>
                </a:cubicBezTo>
                <a:cubicBezTo>
                  <a:pt x="7864864" y="126109"/>
                  <a:pt x="7897396" y="81498"/>
                  <a:pt x="7960450" y="72548"/>
                </a:cubicBezTo>
                <a:cubicBezTo>
                  <a:pt x="8024549" y="53016"/>
                  <a:pt x="8077062" y="49413"/>
                  <a:pt x="8118222" y="33848"/>
                </a:cubicBezTo>
                <a:cubicBezTo>
                  <a:pt x="8125813" y="40443"/>
                  <a:pt x="8181171" y="27620"/>
                  <a:pt x="8179360" y="18424"/>
                </a:cubicBezTo>
                <a:cubicBezTo>
                  <a:pt x="8187847" y="21109"/>
                  <a:pt x="8258752" y="32783"/>
                  <a:pt x="8260520" y="17949"/>
                </a:cubicBezTo>
                <a:cubicBezTo>
                  <a:pt x="8302932" y="15288"/>
                  <a:pt x="8322848" y="-10643"/>
                  <a:pt x="8361058" y="6733"/>
                </a:cubicBezTo>
                <a:cubicBezTo>
                  <a:pt x="8442366" y="-20424"/>
                  <a:pt x="8472128" y="43902"/>
                  <a:pt x="8531136" y="35528"/>
                </a:cubicBezTo>
                <a:cubicBezTo>
                  <a:pt x="8583140" y="43955"/>
                  <a:pt x="8598335" y="19244"/>
                  <a:pt x="8650643" y="23639"/>
                </a:cubicBezTo>
                <a:cubicBezTo>
                  <a:pt x="8694277" y="28640"/>
                  <a:pt x="8742017" y="47056"/>
                  <a:pt x="8777666" y="45069"/>
                </a:cubicBezTo>
                <a:cubicBezTo>
                  <a:pt x="8837402" y="33147"/>
                  <a:pt x="8861151" y="69049"/>
                  <a:pt x="8929686" y="50133"/>
                </a:cubicBezTo>
                <a:cubicBezTo>
                  <a:pt x="8933222" y="27133"/>
                  <a:pt x="8932458" y="43942"/>
                  <a:pt x="8966892" y="46759"/>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6099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DD68B093-D5D0-413E-B63F-4E732B9D0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Shape 140">
            <a:extLst>
              <a:ext uri="{FF2B5EF4-FFF2-40B4-BE49-F238E27FC236}">
                <a16:creationId xmlns:a16="http://schemas.microsoft.com/office/drawing/2014/main" id="{AD476645-8D91-4AA1-99AA-A41FB3897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29883" cy="6858000"/>
          </a:xfrm>
          <a:custGeom>
            <a:avLst/>
            <a:gdLst>
              <a:gd name="connsiteX0" fmla="*/ 0 w 8829883"/>
              <a:gd name="connsiteY0" fmla="*/ 0 h 6858000"/>
              <a:gd name="connsiteX1" fmla="*/ 723900 w 8829883"/>
              <a:gd name="connsiteY1" fmla="*/ 0 h 6858000"/>
              <a:gd name="connsiteX2" fmla="*/ 2899611 w 8829883"/>
              <a:gd name="connsiteY2" fmla="*/ 0 h 6858000"/>
              <a:gd name="connsiteX3" fmla="*/ 2899611 w 8829883"/>
              <a:gd name="connsiteY3" fmla="*/ 454 h 6858000"/>
              <a:gd name="connsiteX4" fmla="*/ 7893368 w 8829883"/>
              <a:gd name="connsiteY4" fmla="*/ 1496 h 6858000"/>
              <a:gd name="connsiteX5" fmla="*/ 7869582 w 8829883"/>
              <a:gd name="connsiteY5" fmla="*/ 71879 h 6858000"/>
              <a:gd name="connsiteX6" fmla="*/ 7886895 w 8829883"/>
              <a:gd name="connsiteY6" fmla="*/ 187470 h 6858000"/>
              <a:gd name="connsiteX7" fmla="*/ 7882119 w 8829883"/>
              <a:gd name="connsiteY7" fmla="*/ 277365 h 6858000"/>
              <a:gd name="connsiteX8" fmla="*/ 7895991 w 8829883"/>
              <a:gd name="connsiteY8" fmla="*/ 346246 h 6858000"/>
              <a:gd name="connsiteX9" fmla="*/ 7891335 w 8829883"/>
              <a:gd name="connsiteY9" fmla="*/ 373517 h 6858000"/>
              <a:gd name="connsiteX10" fmla="*/ 7881842 w 8829883"/>
              <a:gd name="connsiteY10" fmla="*/ 408648 h 6858000"/>
              <a:gd name="connsiteX11" fmla="*/ 7868532 w 8829883"/>
              <a:gd name="connsiteY11" fmla="*/ 474050 h 6858000"/>
              <a:gd name="connsiteX12" fmla="*/ 7835844 w 8829883"/>
              <a:gd name="connsiteY12" fmla="*/ 527194 h 6858000"/>
              <a:gd name="connsiteX13" fmla="*/ 7808260 w 8829883"/>
              <a:gd name="connsiteY13" fmla="*/ 569723 h 6858000"/>
              <a:gd name="connsiteX14" fmla="*/ 7805612 w 8829883"/>
              <a:gd name="connsiteY14" fmla="*/ 629088 h 6858000"/>
              <a:gd name="connsiteX15" fmla="*/ 7837166 w 8829883"/>
              <a:gd name="connsiteY15" fmla="*/ 676108 h 6858000"/>
              <a:gd name="connsiteX16" fmla="*/ 7851045 w 8829883"/>
              <a:gd name="connsiteY16" fmla="*/ 771520 h 6858000"/>
              <a:gd name="connsiteX17" fmla="*/ 7872025 w 8829883"/>
              <a:gd name="connsiteY17" fmla="*/ 826741 h 6858000"/>
              <a:gd name="connsiteX18" fmla="*/ 7875013 w 8829883"/>
              <a:gd name="connsiteY18" fmla="*/ 871450 h 6858000"/>
              <a:gd name="connsiteX19" fmla="*/ 7872432 w 8829883"/>
              <a:gd name="connsiteY19" fmla="*/ 930795 h 6858000"/>
              <a:gd name="connsiteX20" fmla="*/ 7875655 w 8829883"/>
              <a:gd name="connsiteY20" fmla="*/ 1039090 h 6858000"/>
              <a:gd name="connsiteX21" fmla="*/ 7838078 w 8829883"/>
              <a:gd name="connsiteY21" fmla="*/ 1138030 h 6858000"/>
              <a:gd name="connsiteX22" fmla="*/ 7821448 w 8829883"/>
              <a:gd name="connsiteY22" fmla="*/ 1219394 h 6858000"/>
              <a:gd name="connsiteX23" fmla="*/ 7822973 w 8829883"/>
              <a:gd name="connsiteY23" fmla="*/ 1272242 h 6858000"/>
              <a:gd name="connsiteX24" fmla="*/ 7818282 w 8829883"/>
              <a:gd name="connsiteY24" fmla="*/ 1341591 h 6858000"/>
              <a:gd name="connsiteX25" fmla="*/ 7836258 w 8829883"/>
              <a:gd name="connsiteY25" fmla="*/ 1426833 h 6858000"/>
              <a:gd name="connsiteX26" fmla="*/ 7826152 w 8829883"/>
              <a:gd name="connsiteY26" fmla="*/ 1461933 h 6858000"/>
              <a:gd name="connsiteX27" fmla="*/ 7831768 w 8829883"/>
              <a:gd name="connsiteY27" fmla="*/ 1474139 h 6858000"/>
              <a:gd name="connsiteX28" fmla="*/ 7817196 w 8829883"/>
              <a:gd name="connsiteY28" fmla="*/ 1609254 h 6858000"/>
              <a:gd name="connsiteX29" fmla="*/ 7770505 w 8829883"/>
              <a:gd name="connsiteY29" fmla="*/ 1767407 h 6858000"/>
              <a:gd name="connsiteX30" fmla="*/ 7762919 w 8829883"/>
              <a:gd name="connsiteY30" fmla="*/ 1904844 h 6858000"/>
              <a:gd name="connsiteX31" fmla="*/ 7766866 w 8829883"/>
              <a:gd name="connsiteY31" fmla="*/ 1957179 h 6858000"/>
              <a:gd name="connsiteX32" fmla="*/ 7773064 w 8829883"/>
              <a:gd name="connsiteY32" fmla="*/ 2044640 h 6858000"/>
              <a:gd name="connsiteX33" fmla="*/ 7794047 w 8829883"/>
              <a:gd name="connsiteY33" fmla="*/ 2118761 h 6858000"/>
              <a:gd name="connsiteX34" fmla="*/ 7798133 w 8829883"/>
              <a:gd name="connsiteY34" fmla="*/ 2140040 h 6858000"/>
              <a:gd name="connsiteX35" fmla="*/ 7771312 w 8829883"/>
              <a:gd name="connsiteY35" fmla="*/ 2193292 h 6858000"/>
              <a:gd name="connsiteX36" fmla="*/ 7771054 w 8829883"/>
              <a:gd name="connsiteY36" fmla="*/ 2250961 h 6858000"/>
              <a:gd name="connsiteX37" fmla="*/ 7756583 w 8829883"/>
              <a:gd name="connsiteY37" fmla="*/ 2337555 h 6858000"/>
              <a:gd name="connsiteX38" fmla="*/ 7742362 w 8829883"/>
              <a:gd name="connsiteY38" fmla="*/ 2411360 h 6858000"/>
              <a:gd name="connsiteX39" fmla="*/ 7717009 w 8829883"/>
              <a:gd name="connsiteY39" fmla="*/ 2529941 h 6858000"/>
              <a:gd name="connsiteX40" fmla="*/ 7709959 w 8829883"/>
              <a:gd name="connsiteY40" fmla="*/ 2601138 h 6858000"/>
              <a:gd name="connsiteX41" fmla="*/ 7690720 w 8829883"/>
              <a:gd name="connsiteY41" fmla="*/ 2640695 h 6858000"/>
              <a:gd name="connsiteX42" fmla="*/ 7704675 w 8829883"/>
              <a:gd name="connsiteY42" fmla="*/ 2880990 h 6858000"/>
              <a:gd name="connsiteX43" fmla="*/ 7680571 w 8829883"/>
              <a:gd name="connsiteY43" fmla="*/ 3041883 h 6858000"/>
              <a:gd name="connsiteX44" fmla="*/ 7680501 w 8829883"/>
              <a:gd name="connsiteY44" fmla="*/ 3120847 h 6858000"/>
              <a:gd name="connsiteX45" fmla="*/ 7679792 w 8829883"/>
              <a:gd name="connsiteY45" fmla="*/ 3213223 h 6858000"/>
              <a:gd name="connsiteX46" fmla="*/ 7663577 w 8829883"/>
              <a:gd name="connsiteY46" fmla="*/ 3257980 h 6858000"/>
              <a:gd name="connsiteX47" fmla="*/ 7670372 w 8829883"/>
              <a:gd name="connsiteY47" fmla="*/ 3319870 h 6858000"/>
              <a:gd name="connsiteX48" fmla="*/ 7659210 w 8829883"/>
              <a:gd name="connsiteY48" fmla="*/ 3336975 h 6858000"/>
              <a:gd name="connsiteX49" fmla="*/ 7663790 w 8829883"/>
              <a:gd name="connsiteY49" fmla="*/ 3375005 h 6858000"/>
              <a:gd name="connsiteX50" fmla="*/ 7660235 w 8829883"/>
              <a:gd name="connsiteY50" fmla="*/ 3426516 h 6858000"/>
              <a:gd name="connsiteX51" fmla="*/ 7665486 w 8829883"/>
              <a:gd name="connsiteY51" fmla="*/ 3483295 h 6858000"/>
              <a:gd name="connsiteX52" fmla="*/ 7666126 w 8829883"/>
              <a:gd name="connsiteY52" fmla="*/ 3554065 h 6858000"/>
              <a:gd name="connsiteX53" fmla="*/ 7672381 w 8829883"/>
              <a:gd name="connsiteY53" fmla="*/ 3603550 h 6858000"/>
              <a:gd name="connsiteX54" fmla="*/ 7667729 w 8829883"/>
              <a:gd name="connsiteY54" fmla="*/ 3620698 h 6858000"/>
              <a:gd name="connsiteX55" fmla="*/ 7716596 w 8829883"/>
              <a:gd name="connsiteY55" fmla="*/ 3697238 h 6858000"/>
              <a:gd name="connsiteX56" fmla="*/ 7747466 w 8829883"/>
              <a:gd name="connsiteY56" fmla="*/ 3874032 h 6858000"/>
              <a:gd name="connsiteX57" fmla="*/ 7834319 w 8829883"/>
              <a:gd name="connsiteY57" fmla="*/ 4110321 h 6858000"/>
              <a:gd name="connsiteX58" fmla="*/ 7867564 w 8829883"/>
              <a:gd name="connsiteY58" fmla="*/ 4394443 h 6858000"/>
              <a:gd name="connsiteX59" fmla="*/ 7889499 w 8829883"/>
              <a:gd name="connsiteY59" fmla="*/ 4481516 h 6858000"/>
              <a:gd name="connsiteX60" fmla="*/ 7896009 w 8829883"/>
              <a:gd name="connsiteY60" fmla="*/ 4570151 h 6858000"/>
              <a:gd name="connsiteX61" fmla="*/ 7921149 w 8829883"/>
              <a:gd name="connsiteY61" fmla="*/ 4609273 h 6858000"/>
              <a:gd name="connsiteX62" fmla="*/ 7990345 w 8829883"/>
              <a:gd name="connsiteY62" fmla="*/ 4720709 h 6858000"/>
              <a:gd name="connsiteX63" fmla="*/ 8042196 w 8829883"/>
              <a:gd name="connsiteY63" fmla="*/ 4823185 h 6858000"/>
              <a:gd name="connsiteX64" fmla="*/ 8055295 w 8829883"/>
              <a:gd name="connsiteY64" fmla="*/ 4829890 h 6858000"/>
              <a:gd name="connsiteX65" fmla="*/ 8064976 w 8829883"/>
              <a:gd name="connsiteY65" fmla="*/ 4839887 h 6858000"/>
              <a:gd name="connsiteX66" fmla="*/ 8064641 w 8829883"/>
              <a:gd name="connsiteY66" fmla="*/ 4841844 h 6858000"/>
              <a:gd name="connsiteX67" fmla="*/ 8095025 w 8829883"/>
              <a:gd name="connsiteY67" fmla="*/ 4882737 h 6858000"/>
              <a:gd name="connsiteX68" fmla="*/ 8095152 w 8829883"/>
              <a:gd name="connsiteY68" fmla="*/ 4886987 h 6858000"/>
              <a:gd name="connsiteX69" fmla="*/ 8111844 w 8829883"/>
              <a:gd name="connsiteY69" fmla="*/ 4913701 h 6858000"/>
              <a:gd name="connsiteX70" fmla="*/ 8112706 w 8829883"/>
              <a:gd name="connsiteY70" fmla="*/ 4942285 h 6858000"/>
              <a:gd name="connsiteX71" fmla="*/ 8120594 w 8829883"/>
              <a:gd name="connsiteY71" fmla="*/ 5017893 h 6858000"/>
              <a:gd name="connsiteX72" fmla="*/ 8123257 w 8829883"/>
              <a:gd name="connsiteY72" fmla="*/ 5024073 h 6858000"/>
              <a:gd name="connsiteX73" fmla="*/ 8125768 w 8829883"/>
              <a:gd name="connsiteY73" fmla="*/ 5030584 h 6858000"/>
              <a:gd name="connsiteX74" fmla="*/ 8128671 w 8829883"/>
              <a:gd name="connsiteY74" fmla="*/ 5034636 h 6858000"/>
              <a:gd name="connsiteX75" fmla="*/ 8134221 w 8829883"/>
              <a:gd name="connsiteY75" fmla="*/ 5046141 h 6858000"/>
              <a:gd name="connsiteX76" fmla="*/ 8134444 w 8829883"/>
              <a:gd name="connsiteY76" fmla="*/ 5050962 h 6858000"/>
              <a:gd name="connsiteX77" fmla="*/ 8132097 w 8829883"/>
              <a:gd name="connsiteY77" fmla="*/ 5054116 h 6858000"/>
              <a:gd name="connsiteX78" fmla="*/ 8132949 w 8829883"/>
              <a:gd name="connsiteY78" fmla="*/ 5054989 h 6858000"/>
              <a:gd name="connsiteX79" fmla="*/ 8144485 w 8829883"/>
              <a:gd name="connsiteY79" fmla="*/ 5116013 h 6858000"/>
              <a:gd name="connsiteX80" fmla="*/ 8144659 w 8829883"/>
              <a:gd name="connsiteY80" fmla="*/ 5116809 h 6858000"/>
              <a:gd name="connsiteX81" fmla="*/ 8162234 w 8829883"/>
              <a:gd name="connsiteY81" fmla="*/ 5129105 h 6858000"/>
              <a:gd name="connsiteX82" fmla="*/ 8226967 w 8829883"/>
              <a:gd name="connsiteY82" fmla="*/ 5202821 h 6858000"/>
              <a:gd name="connsiteX83" fmla="*/ 8360194 w 8829883"/>
              <a:gd name="connsiteY83" fmla="*/ 5397075 h 6858000"/>
              <a:gd name="connsiteX84" fmla="*/ 8384145 w 8829883"/>
              <a:gd name="connsiteY84" fmla="*/ 5467080 h 6858000"/>
              <a:gd name="connsiteX85" fmla="*/ 8416773 w 8829883"/>
              <a:gd name="connsiteY85" fmla="*/ 5493882 h 6858000"/>
              <a:gd name="connsiteX86" fmla="*/ 8429667 w 8829883"/>
              <a:gd name="connsiteY86" fmla="*/ 5590605 h 6858000"/>
              <a:gd name="connsiteX87" fmla="*/ 8506235 w 8829883"/>
              <a:gd name="connsiteY87" fmla="*/ 5685507 h 6858000"/>
              <a:gd name="connsiteX88" fmla="*/ 8537925 w 8829883"/>
              <a:gd name="connsiteY88" fmla="*/ 5756235 h 6858000"/>
              <a:gd name="connsiteX89" fmla="*/ 8592162 w 8829883"/>
              <a:gd name="connsiteY89" fmla="*/ 5913062 h 6858000"/>
              <a:gd name="connsiteX90" fmla="*/ 8629162 w 8829883"/>
              <a:gd name="connsiteY90" fmla="*/ 5968992 h 6858000"/>
              <a:gd name="connsiteX91" fmla="*/ 8626026 w 8829883"/>
              <a:gd name="connsiteY91" fmla="*/ 5975711 h 6858000"/>
              <a:gd name="connsiteX92" fmla="*/ 8638741 w 8829883"/>
              <a:gd name="connsiteY92" fmla="*/ 6017877 h 6858000"/>
              <a:gd name="connsiteX93" fmla="*/ 8687880 w 8829883"/>
              <a:gd name="connsiteY93" fmla="*/ 6149197 h 6858000"/>
              <a:gd name="connsiteX94" fmla="*/ 8738885 w 8829883"/>
              <a:gd name="connsiteY94" fmla="*/ 6239177 h 6858000"/>
              <a:gd name="connsiteX95" fmla="*/ 8742293 w 8829883"/>
              <a:gd name="connsiteY95" fmla="*/ 6269973 h 6858000"/>
              <a:gd name="connsiteX96" fmla="*/ 8748318 w 8829883"/>
              <a:gd name="connsiteY96" fmla="*/ 6321477 h 6858000"/>
              <a:gd name="connsiteX97" fmla="*/ 8740264 w 8829883"/>
              <a:gd name="connsiteY97" fmla="*/ 6363570 h 6858000"/>
              <a:gd name="connsiteX98" fmla="*/ 8750282 w 8829883"/>
              <a:gd name="connsiteY98" fmla="*/ 6405211 h 6858000"/>
              <a:gd name="connsiteX99" fmla="*/ 8780770 w 8829883"/>
              <a:gd name="connsiteY99" fmla="*/ 6526653 h 6858000"/>
              <a:gd name="connsiteX100" fmla="*/ 8788697 w 8829883"/>
              <a:gd name="connsiteY100" fmla="*/ 6566039 h 6858000"/>
              <a:gd name="connsiteX101" fmla="*/ 8805801 w 8829883"/>
              <a:gd name="connsiteY101" fmla="*/ 6674924 h 6858000"/>
              <a:gd name="connsiteX102" fmla="*/ 8819458 w 8829883"/>
              <a:gd name="connsiteY102" fmla="*/ 6784979 h 6858000"/>
              <a:gd name="connsiteX103" fmla="*/ 8807945 w 8829883"/>
              <a:gd name="connsiteY103" fmla="*/ 6855780 h 6858000"/>
              <a:gd name="connsiteX104" fmla="*/ 8808350 w 8829883"/>
              <a:gd name="connsiteY104" fmla="*/ 6856508 h 6858000"/>
              <a:gd name="connsiteX105" fmla="*/ 2899611 w 8829883"/>
              <a:gd name="connsiteY105" fmla="*/ 6857599 h 6858000"/>
              <a:gd name="connsiteX106" fmla="*/ 2899611 w 8829883"/>
              <a:gd name="connsiteY106" fmla="*/ 6858000 h 6858000"/>
              <a:gd name="connsiteX107" fmla="*/ 723900 w 8829883"/>
              <a:gd name="connsiteY107" fmla="*/ 6858000 h 6858000"/>
              <a:gd name="connsiteX108" fmla="*/ 0 w 8829883"/>
              <a:gd name="connsiteY10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8829883" h="6858000">
                <a:moveTo>
                  <a:pt x="0" y="0"/>
                </a:moveTo>
                <a:lnTo>
                  <a:pt x="723900" y="0"/>
                </a:lnTo>
                <a:lnTo>
                  <a:pt x="2899611" y="0"/>
                </a:lnTo>
                <a:lnTo>
                  <a:pt x="2899611" y="454"/>
                </a:lnTo>
                <a:lnTo>
                  <a:pt x="7893368" y="1496"/>
                </a:lnTo>
                <a:lnTo>
                  <a:pt x="7869582" y="71879"/>
                </a:lnTo>
                <a:lnTo>
                  <a:pt x="7886895" y="187470"/>
                </a:lnTo>
                <a:lnTo>
                  <a:pt x="7882119" y="277365"/>
                </a:lnTo>
                <a:cubicBezTo>
                  <a:pt x="7875900" y="290114"/>
                  <a:pt x="7902243" y="330262"/>
                  <a:pt x="7895991" y="346246"/>
                </a:cubicBezTo>
                <a:cubicBezTo>
                  <a:pt x="7893456" y="355592"/>
                  <a:pt x="7887147" y="361969"/>
                  <a:pt x="7891335" y="373517"/>
                </a:cubicBezTo>
                <a:cubicBezTo>
                  <a:pt x="7895602" y="389016"/>
                  <a:pt x="7871592" y="401168"/>
                  <a:pt x="7881842" y="408648"/>
                </a:cubicBezTo>
                <a:cubicBezTo>
                  <a:pt x="7865065" y="417648"/>
                  <a:pt x="7872620" y="452979"/>
                  <a:pt x="7868532" y="474050"/>
                </a:cubicBezTo>
                <a:cubicBezTo>
                  <a:pt x="7853778" y="479060"/>
                  <a:pt x="7850935" y="489514"/>
                  <a:pt x="7835844" y="527194"/>
                </a:cubicBezTo>
                <a:cubicBezTo>
                  <a:pt x="7819198" y="532133"/>
                  <a:pt x="7834612" y="554318"/>
                  <a:pt x="7808260" y="569723"/>
                </a:cubicBezTo>
                <a:lnTo>
                  <a:pt x="7805612" y="629088"/>
                </a:lnTo>
                <a:cubicBezTo>
                  <a:pt x="7822181" y="658375"/>
                  <a:pt x="7843286" y="628668"/>
                  <a:pt x="7837166" y="676108"/>
                </a:cubicBezTo>
                <a:lnTo>
                  <a:pt x="7851045" y="771520"/>
                </a:lnTo>
                <a:cubicBezTo>
                  <a:pt x="7845014" y="794446"/>
                  <a:pt x="7876752" y="798773"/>
                  <a:pt x="7872025" y="826741"/>
                </a:cubicBezTo>
                <a:cubicBezTo>
                  <a:pt x="7871325" y="842533"/>
                  <a:pt x="7862429" y="855601"/>
                  <a:pt x="7875013" y="871450"/>
                </a:cubicBezTo>
                <a:cubicBezTo>
                  <a:pt x="7889412" y="893399"/>
                  <a:pt x="7850435" y="924300"/>
                  <a:pt x="7872432" y="930795"/>
                </a:cubicBezTo>
                <a:cubicBezTo>
                  <a:pt x="7845414" y="953175"/>
                  <a:pt x="7887863" y="999760"/>
                  <a:pt x="7875655" y="1039090"/>
                </a:cubicBezTo>
                <a:cubicBezTo>
                  <a:pt x="7850663" y="1054257"/>
                  <a:pt x="7849862" y="1071925"/>
                  <a:pt x="7838078" y="1138030"/>
                </a:cubicBezTo>
                <a:cubicBezTo>
                  <a:pt x="7809579" y="1154037"/>
                  <a:pt x="7863353" y="1182266"/>
                  <a:pt x="7821448" y="1219394"/>
                </a:cubicBezTo>
                <a:cubicBezTo>
                  <a:pt x="7823834" y="1223017"/>
                  <a:pt x="7823501" y="1251876"/>
                  <a:pt x="7822973" y="1272242"/>
                </a:cubicBezTo>
                <a:cubicBezTo>
                  <a:pt x="7822445" y="1292609"/>
                  <a:pt x="7831941" y="1316014"/>
                  <a:pt x="7818282" y="1341591"/>
                </a:cubicBezTo>
                <a:lnTo>
                  <a:pt x="7836258" y="1426833"/>
                </a:lnTo>
                <a:cubicBezTo>
                  <a:pt x="7835968" y="1439455"/>
                  <a:pt x="7833304" y="1451564"/>
                  <a:pt x="7826152" y="1461933"/>
                </a:cubicBezTo>
                <a:cubicBezTo>
                  <a:pt x="7828269" y="1465582"/>
                  <a:pt x="7833261" y="1449588"/>
                  <a:pt x="7831768" y="1474139"/>
                </a:cubicBezTo>
                <a:cubicBezTo>
                  <a:pt x="7830277" y="1498693"/>
                  <a:pt x="7829014" y="1596424"/>
                  <a:pt x="7817196" y="1609254"/>
                </a:cubicBezTo>
                <a:cubicBezTo>
                  <a:pt x="7777782" y="1679005"/>
                  <a:pt x="7783023" y="1695437"/>
                  <a:pt x="7770505" y="1767407"/>
                </a:cubicBezTo>
                <a:cubicBezTo>
                  <a:pt x="7760010" y="1850911"/>
                  <a:pt x="7802143" y="1815467"/>
                  <a:pt x="7762919" y="1904844"/>
                </a:cubicBezTo>
                <a:cubicBezTo>
                  <a:pt x="7775200" y="1923814"/>
                  <a:pt x="7774829" y="1937779"/>
                  <a:pt x="7766866" y="1957179"/>
                </a:cubicBezTo>
                <a:cubicBezTo>
                  <a:pt x="7762749" y="1998306"/>
                  <a:pt x="7796000" y="2013648"/>
                  <a:pt x="7773064" y="2044640"/>
                </a:cubicBezTo>
                <a:cubicBezTo>
                  <a:pt x="7791355" y="2047050"/>
                  <a:pt x="7774207" y="2127691"/>
                  <a:pt x="7794047" y="2118761"/>
                </a:cubicBezTo>
                <a:cubicBezTo>
                  <a:pt x="7797595" y="2127828"/>
                  <a:pt x="7801922" y="2127617"/>
                  <a:pt x="7798133" y="2140040"/>
                </a:cubicBezTo>
                <a:cubicBezTo>
                  <a:pt x="7794343" y="2152462"/>
                  <a:pt x="7775825" y="2174806"/>
                  <a:pt x="7771312" y="2193292"/>
                </a:cubicBezTo>
                <a:lnTo>
                  <a:pt x="7771054" y="2250961"/>
                </a:lnTo>
                <a:cubicBezTo>
                  <a:pt x="7764859" y="2272200"/>
                  <a:pt x="7766040" y="2310822"/>
                  <a:pt x="7756583" y="2337555"/>
                </a:cubicBezTo>
                <a:cubicBezTo>
                  <a:pt x="7732413" y="2374423"/>
                  <a:pt x="7752131" y="2384352"/>
                  <a:pt x="7742362" y="2411360"/>
                </a:cubicBezTo>
                <a:cubicBezTo>
                  <a:pt x="7734510" y="2465717"/>
                  <a:pt x="7719828" y="2495902"/>
                  <a:pt x="7717009" y="2529941"/>
                </a:cubicBezTo>
                <a:cubicBezTo>
                  <a:pt x="7714517" y="2530459"/>
                  <a:pt x="7714340" y="2582679"/>
                  <a:pt x="7709959" y="2601138"/>
                </a:cubicBezTo>
                <a:cubicBezTo>
                  <a:pt x="7705578" y="2619597"/>
                  <a:pt x="7682467" y="2614253"/>
                  <a:pt x="7690720" y="2640695"/>
                </a:cubicBezTo>
                <a:cubicBezTo>
                  <a:pt x="7688598" y="2718827"/>
                  <a:pt x="7707530" y="2807257"/>
                  <a:pt x="7704675" y="2880990"/>
                </a:cubicBezTo>
                <a:cubicBezTo>
                  <a:pt x="7690578" y="2882059"/>
                  <a:pt x="7692748" y="2990697"/>
                  <a:pt x="7680571" y="3041883"/>
                </a:cubicBezTo>
                <a:cubicBezTo>
                  <a:pt x="7673737" y="3101494"/>
                  <a:pt x="7687176" y="3075461"/>
                  <a:pt x="7680501" y="3120847"/>
                </a:cubicBezTo>
                <a:cubicBezTo>
                  <a:pt x="7674028" y="3148030"/>
                  <a:pt x="7682121" y="3179271"/>
                  <a:pt x="7679792" y="3213223"/>
                </a:cubicBezTo>
                <a:cubicBezTo>
                  <a:pt x="7674578" y="3247046"/>
                  <a:pt x="7687119" y="3253869"/>
                  <a:pt x="7663577" y="3257980"/>
                </a:cubicBezTo>
                <a:lnTo>
                  <a:pt x="7670372" y="3319870"/>
                </a:lnTo>
                <a:cubicBezTo>
                  <a:pt x="7670391" y="3319962"/>
                  <a:pt x="7659190" y="3336883"/>
                  <a:pt x="7659210" y="3336975"/>
                </a:cubicBezTo>
                <a:cubicBezTo>
                  <a:pt x="7659238" y="3341028"/>
                  <a:pt x="7664538" y="3368519"/>
                  <a:pt x="7663790" y="3375005"/>
                </a:cubicBezTo>
                <a:lnTo>
                  <a:pt x="7660235" y="3426516"/>
                </a:lnTo>
                <a:lnTo>
                  <a:pt x="7665486" y="3483295"/>
                </a:lnTo>
                <a:cubicBezTo>
                  <a:pt x="7672077" y="3506423"/>
                  <a:pt x="7661238" y="3533087"/>
                  <a:pt x="7666126" y="3554065"/>
                </a:cubicBezTo>
                <a:cubicBezTo>
                  <a:pt x="7678048" y="3573925"/>
                  <a:pt x="7661821" y="3583827"/>
                  <a:pt x="7672381" y="3603550"/>
                </a:cubicBezTo>
                <a:lnTo>
                  <a:pt x="7667729" y="3620698"/>
                </a:lnTo>
                <a:cubicBezTo>
                  <a:pt x="7671207" y="3633994"/>
                  <a:pt x="7713118" y="3683942"/>
                  <a:pt x="7716596" y="3697238"/>
                </a:cubicBezTo>
                <a:cubicBezTo>
                  <a:pt x="7723056" y="3722704"/>
                  <a:pt x="7743331" y="3846484"/>
                  <a:pt x="7747466" y="3874032"/>
                </a:cubicBezTo>
                <a:cubicBezTo>
                  <a:pt x="7767087" y="3942879"/>
                  <a:pt x="7813563" y="3991196"/>
                  <a:pt x="7834319" y="4110321"/>
                </a:cubicBezTo>
                <a:cubicBezTo>
                  <a:pt x="7877657" y="4189421"/>
                  <a:pt x="7855454" y="4256910"/>
                  <a:pt x="7867564" y="4394443"/>
                </a:cubicBezTo>
                <a:lnTo>
                  <a:pt x="7889499" y="4481516"/>
                </a:lnTo>
                <a:lnTo>
                  <a:pt x="7896009" y="4570151"/>
                </a:lnTo>
                <a:cubicBezTo>
                  <a:pt x="7901673" y="4583061"/>
                  <a:pt x="7909607" y="4596194"/>
                  <a:pt x="7921149" y="4609273"/>
                </a:cubicBezTo>
                <a:cubicBezTo>
                  <a:pt x="7949863" y="4633217"/>
                  <a:pt x="7959858" y="4695621"/>
                  <a:pt x="7990345" y="4720709"/>
                </a:cubicBezTo>
                <a:cubicBezTo>
                  <a:pt x="8003610" y="4765212"/>
                  <a:pt x="8047493" y="4776306"/>
                  <a:pt x="8042196" y="4823185"/>
                </a:cubicBezTo>
                <a:cubicBezTo>
                  <a:pt x="8047150" y="4824577"/>
                  <a:pt x="8051460" y="4826909"/>
                  <a:pt x="8055295" y="4829890"/>
                </a:cubicBezTo>
                <a:lnTo>
                  <a:pt x="8064976" y="4839887"/>
                </a:lnTo>
                <a:cubicBezTo>
                  <a:pt x="8064864" y="4840539"/>
                  <a:pt x="8064753" y="4841192"/>
                  <a:pt x="8064641" y="4841844"/>
                </a:cubicBezTo>
                <a:lnTo>
                  <a:pt x="8095025" y="4882737"/>
                </a:lnTo>
                <a:cubicBezTo>
                  <a:pt x="8095067" y="4884154"/>
                  <a:pt x="8095110" y="4885570"/>
                  <a:pt x="8095152" y="4886987"/>
                </a:cubicBezTo>
                <a:lnTo>
                  <a:pt x="8111844" y="4913701"/>
                </a:lnTo>
                <a:cubicBezTo>
                  <a:pt x="8114770" y="4922917"/>
                  <a:pt x="8111248" y="4924920"/>
                  <a:pt x="8112706" y="4942285"/>
                </a:cubicBezTo>
                <a:cubicBezTo>
                  <a:pt x="8114364" y="4957841"/>
                  <a:pt x="8118802" y="5004304"/>
                  <a:pt x="8120594" y="5017893"/>
                </a:cubicBezTo>
                <a:lnTo>
                  <a:pt x="8123257" y="5024073"/>
                </a:lnTo>
                <a:cubicBezTo>
                  <a:pt x="8123336" y="5025637"/>
                  <a:pt x="8124072" y="5027691"/>
                  <a:pt x="8125768" y="5030584"/>
                </a:cubicBezTo>
                <a:lnTo>
                  <a:pt x="8128671" y="5034636"/>
                </a:lnTo>
                <a:lnTo>
                  <a:pt x="8134221" y="5046141"/>
                </a:lnTo>
                <a:cubicBezTo>
                  <a:pt x="8134294" y="5047750"/>
                  <a:pt x="8134368" y="5049356"/>
                  <a:pt x="8134444" y="5050962"/>
                </a:cubicBezTo>
                <a:lnTo>
                  <a:pt x="8132097" y="5054116"/>
                </a:lnTo>
                <a:lnTo>
                  <a:pt x="8132949" y="5054989"/>
                </a:lnTo>
                <a:cubicBezTo>
                  <a:pt x="8134991" y="5064981"/>
                  <a:pt x="8140128" y="5094378"/>
                  <a:pt x="8144485" y="5116013"/>
                </a:cubicBezTo>
                <a:cubicBezTo>
                  <a:pt x="8144542" y="5116278"/>
                  <a:pt x="8144601" y="5116544"/>
                  <a:pt x="8144659" y="5116809"/>
                </a:cubicBezTo>
                <a:lnTo>
                  <a:pt x="8162234" y="5129105"/>
                </a:lnTo>
                <a:cubicBezTo>
                  <a:pt x="8162232" y="5129757"/>
                  <a:pt x="8226967" y="5202170"/>
                  <a:pt x="8226967" y="5202821"/>
                </a:cubicBezTo>
                <a:cubicBezTo>
                  <a:pt x="8260797" y="5252507"/>
                  <a:pt x="8333998" y="5353032"/>
                  <a:pt x="8360194" y="5397075"/>
                </a:cubicBezTo>
                <a:lnTo>
                  <a:pt x="8384145" y="5467080"/>
                </a:lnTo>
                <a:lnTo>
                  <a:pt x="8416773" y="5493882"/>
                </a:lnTo>
                <a:lnTo>
                  <a:pt x="8429667" y="5590605"/>
                </a:lnTo>
                <a:cubicBezTo>
                  <a:pt x="8456281" y="5637839"/>
                  <a:pt x="8467805" y="5631761"/>
                  <a:pt x="8506235" y="5685507"/>
                </a:cubicBezTo>
                <a:lnTo>
                  <a:pt x="8537925" y="5756235"/>
                </a:lnTo>
                <a:cubicBezTo>
                  <a:pt x="8552246" y="5794160"/>
                  <a:pt x="8576956" y="5877603"/>
                  <a:pt x="8592162" y="5913062"/>
                </a:cubicBezTo>
                <a:cubicBezTo>
                  <a:pt x="8611481" y="5926101"/>
                  <a:pt x="8599899" y="5941450"/>
                  <a:pt x="8629162" y="5968992"/>
                </a:cubicBezTo>
                <a:cubicBezTo>
                  <a:pt x="8627859" y="5970958"/>
                  <a:pt x="8626802" y="5973221"/>
                  <a:pt x="8626026" y="5975711"/>
                </a:cubicBezTo>
                <a:cubicBezTo>
                  <a:pt x="8621513" y="5990186"/>
                  <a:pt x="8627206" y="6009062"/>
                  <a:pt x="8638741" y="6017877"/>
                </a:cubicBezTo>
                <a:cubicBezTo>
                  <a:pt x="8680674" y="6063338"/>
                  <a:pt x="8668174" y="6105074"/>
                  <a:pt x="8687880" y="6149197"/>
                </a:cubicBezTo>
                <a:cubicBezTo>
                  <a:pt x="8707372" y="6199997"/>
                  <a:pt x="8694593" y="6182037"/>
                  <a:pt x="8738885" y="6239177"/>
                </a:cubicBezTo>
                <a:cubicBezTo>
                  <a:pt x="8731039" y="6249266"/>
                  <a:pt x="8733140" y="6257624"/>
                  <a:pt x="8742293" y="6269973"/>
                </a:cubicBezTo>
                <a:cubicBezTo>
                  <a:pt x="8751015" y="6294889"/>
                  <a:pt x="8725150" y="6300739"/>
                  <a:pt x="8748318" y="6321477"/>
                </a:cubicBezTo>
                <a:cubicBezTo>
                  <a:pt x="8733321" y="6321103"/>
                  <a:pt x="8758015" y="6370854"/>
                  <a:pt x="8740264" y="6363570"/>
                </a:cubicBezTo>
                <a:cubicBezTo>
                  <a:pt x="8733034" y="6383780"/>
                  <a:pt x="8755930" y="6385615"/>
                  <a:pt x="8750282" y="6405211"/>
                </a:cubicBezTo>
                <a:cubicBezTo>
                  <a:pt x="8757033" y="6432391"/>
                  <a:pt x="8774368" y="6499849"/>
                  <a:pt x="8780770" y="6526653"/>
                </a:cubicBezTo>
                <a:cubicBezTo>
                  <a:pt x="8793202" y="6539039"/>
                  <a:pt x="8792888" y="6552099"/>
                  <a:pt x="8788697" y="6566039"/>
                </a:cubicBezTo>
                <a:cubicBezTo>
                  <a:pt x="8801108" y="6599864"/>
                  <a:pt x="8798873" y="6634791"/>
                  <a:pt x="8805801" y="6674924"/>
                </a:cubicBezTo>
                <a:cubicBezTo>
                  <a:pt x="8827401" y="6714075"/>
                  <a:pt x="8811965" y="6742117"/>
                  <a:pt x="8819458" y="6784979"/>
                </a:cubicBezTo>
                <a:cubicBezTo>
                  <a:pt x="8852022" y="6819829"/>
                  <a:pt x="8796882" y="6821130"/>
                  <a:pt x="8807945" y="6855780"/>
                </a:cubicBezTo>
                <a:lnTo>
                  <a:pt x="8808350" y="6856508"/>
                </a:lnTo>
                <a:lnTo>
                  <a:pt x="2899611" y="6857599"/>
                </a:lnTo>
                <a:lnTo>
                  <a:pt x="2899611" y="6858000"/>
                </a:lnTo>
                <a:lnTo>
                  <a:pt x="7239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8FB84F2-40ED-064F-AC8C-D96D932BF6BF}"/>
              </a:ext>
            </a:extLst>
          </p:cNvPr>
          <p:cNvSpPr>
            <a:spLocks noGrp="1"/>
          </p:cNvSpPr>
          <p:nvPr>
            <p:ph type="title"/>
          </p:nvPr>
        </p:nvSpPr>
        <p:spPr>
          <a:xfrm>
            <a:off x="1050879" y="609601"/>
            <a:ext cx="6427006" cy="1216024"/>
          </a:xfrm>
        </p:spPr>
        <p:txBody>
          <a:bodyPr>
            <a:normAutofit/>
          </a:bodyPr>
          <a:lstStyle/>
          <a:p>
            <a:r>
              <a:rPr lang="en-US" dirty="0">
                <a:latin typeface="Bradley Hand" pitchFamily="2" charset="77"/>
              </a:rPr>
              <a:t>Time to relax</a:t>
            </a:r>
          </a:p>
        </p:txBody>
      </p:sp>
      <p:sp>
        <p:nvSpPr>
          <p:cNvPr id="3" name="Content Placeholder 2">
            <a:extLst>
              <a:ext uri="{FF2B5EF4-FFF2-40B4-BE49-F238E27FC236}">
                <a16:creationId xmlns:a16="http://schemas.microsoft.com/office/drawing/2014/main" id="{F1757005-EED8-4246-A4DA-4DF13ABA6AFF}"/>
              </a:ext>
            </a:extLst>
          </p:cNvPr>
          <p:cNvSpPr>
            <a:spLocks noGrp="1"/>
          </p:cNvSpPr>
          <p:nvPr>
            <p:ph idx="1"/>
          </p:nvPr>
        </p:nvSpPr>
        <p:spPr>
          <a:xfrm>
            <a:off x="1050879" y="2147356"/>
            <a:ext cx="6292370" cy="4107021"/>
          </a:xfrm>
        </p:spPr>
        <p:txBody>
          <a:bodyPr>
            <a:normAutofit fontScale="92500"/>
          </a:bodyPr>
          <a:lstStyle/>
          <a:p>
            <a:r>
              <a:rPr lang="en-US" dirty="0">
                <a:latin typeface="Bradley Hand" pitchFamily="2" charset="77"/>
              </a:rPr>
              <a:t>You have all worked hard and helped Percy and his animal friends find all the tools he left in the park.</a:t>
            </a:r>
          </a:p>
          <a:p>
            <a:r>
              <a:rPr lang="en-US" dirty="0">
                <a:latin typeface="Bradley Hand" pitchFamily="2" charset="77"/>
              </a:rPr>
              <a:t>Now it is time for you all to have a rest and enjoy Percy’s </a:t>
            </a:r>
            <a:r>
              <a:rPr lang="en-US" dirty="0" err="1">
                <a:latin typeface="Bradley Hand" pitchFamily="2" charset="77"/>
              </a:rPr>
              <a:t>favourite</a:t>
            </a:r>
            <a:r>
              <a:rPr lang="en-US" dirty="0">
                <a:latin typeface="Bradley Hand" pitchFamily="2" charset="77"/>
              </a:rPr>
              <a:t> resting task- Cloud Watching.</a:t>
            </a:r>
          </a:p>
          <a:p>
            <a:r>
              <a:rPr lang="en-US" dirty="0">
                <a:latin typeface="Bradley Hand" pitchFamily="2" charset="77"/>
              </a:rPr>
              <a:t>Lie back and look at the clouds. What do they look like? Big and fluffy, thin and wispy? Can you see any shapes appear?</a:t>
            </a:r>
          </a:p>
          <a:p>
            <a:pPr marL="0" indent="0">
              <a:buNone/>
            </a:pPr>
            <a:endParaRPr lang="en-US" dirty="0">
              <a:latin typeface="Bradley Hand" pitchFamily="2" charset="77"/>
            </a:endParaRPr>
          </a:p>
          <a:p>
            <a:pPr marL="0" indent="0">
              <a:buNone/>
            </a:pPr>
            <a:r>
              <a:rPr lang="en-US" dirty="0">
                <a:latin typeface="Bradley Hand" pitchFamily="2" charset="77"/>
              </a:rPr>
              <a:t>*At nighttime some of the animals sneak back out to the park to gaze at the stars. Have a look out of your window at home and see if you can see any stars tonight.</a:t>
            </a:r>
          </a:p>
        </p:txBody>
      </p:sp>
      <p:pic>
        <p:nvPicPr>
          <p:cNvPr id="8194" name="Picture 2">
            <a:extLst>
              <a:ext uri="{FF2B5EF4-FFF2-40B4-BE49-F238E27FC236}">
                <a16:creationId xmlns:a16="http://schemas.microsoft.com/office/drawing/2014/main" id="{F7F30024-1194-6240-8E42-336137A15AF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78169" y="982639"/>
            <a:ext cx="2692802" cy="2340902"/>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a:extLst>
              <a:ext uri="{FF2B5EF4-FFF2-40B4-BE49-F238E27FC236}">
                <a16:creationId xmlns:a16="http://schemas.microsoft.com/office/drawing/2014/main" id="{2C442B83-71FF-7D4B-9D3E-5AE1DE8F211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58311" y="4076371"/>
            <a:ext cx="2732518" cy="1366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28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A8283-35BB-FF49-9F8E-A980930A6304}"/>
              </a:ext>
            </a:extLst>
          </p:cNvPr>
          <p:cNvSpPr>
            <a:spLocks noGrp="1"/>
          </p:cNvSpPr>
          <p:nvPr>
            <p:ph type="title"/>
          </p:nvPr>
        </p:nvSpPr>
        <p:spPr/>
        <p:txBody>
          <a:bodyPr/>
          <a:lstStyle/>
          <a:p>
            <a:r>
              <a:rPr lang="en-US" dirty="0"/>
              <a:t>Percy The Park Keeper Rationale</a:t>
            </a:r>
          </a:p>
        </p:txBody>
      </p:sp>
      <p:sp>
        <p:nvSpPr>
          <p:cNvPr id="3" name="Content Placeholder 2">
            <a:extLst>
              <a:ext uri="{FF2B5EF4-FFF2-40B4-BE49-F238E27FC236}">
                <a16:creationId xmlns:a16="http://schemas.microsoft.com/office/drawing/2014/main" id="{27F2D5FA-9A5E-9746-B17A-258FB595CB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83842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86AA2DA-281A-4806-8977-D617AEAC8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08A486C7-0A45-41E8-B7B3-6DF01BEAC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047863" cy="6858000"/>
          </a:xfrm>
          <a:custGeom>
            <a:avLst/>
            <a:gdLst>
              <a:gd name="connsiteX0" fmla="*/ 0 w 10955369"/>
              <a:gd name="connsiteY0" fmla="*/ 0 h 6858000"/>
              <a:gd name="connsiteX1" fmla="*/ 2094931 w 10955369"/>
              <a:gd name="connsiteY1" fmla="*/ 0 h 6858000"/>
              <a:gd name="connsiteX2" fmla="*/ 2094931 w 10955369"/>
              <a:gd name="connsiteY2" fmla="*/ 558 h 6858000"/>
              <a:gd name="connsiteX3" fmla="*/ 10950874 w 10955369"/>
              <a:gd name="connsiteY3" fmla="*/ 559 h 6858000"/>
              <a:gd name="connsiteX4" fmla="*/ 10953171 w 10955369"/>
              <a:gd name="connsiteY4" fmla="*/ 8753 h 6858000"/>
              <a:gd name="connsiteX5" fmla="*/ 10946433 w 10955369"/>
              <a:gd name="connsiteY5" fmla="*/ 53973 h 6858000"/>
              <a:gd name="connsiteX6" fmla="*/ 10894710 w 10955369"/>
              <a:gd name="connsiteY6" fmla="*/ 157844 h 6858000"/>
              <a:gd name="connsiteX7" fmla="*/ 10869760 w 10955369"/>
              <a:gd name="connsiteY7" fmla="*/ 222070 h 6858000"/>
              <a:gd name="connsiteX8" fmla="*/ 10869698 w 10955369"/>
              <a:gd name="connsiteY8" fmla="*/ 249730 h 6858000"/>
              <a:gd name="connsiteX9" fmla="*/ 10863281 w 10955369"/>
              <a:gd name="connsiteY9" fmla="*/ 286161 h 6858000"/>
              <a:gd name="connsiteX10" fmla="*/ 10859244 w 10955369"/>
              <a:gd name="connsiteY10" fmla="*/ 352984 h 6858000"/>
              <a:gd name="connsiteX11" fmla="*/ 10841145 w 10955369"/>
              <a:gd name="connsiteY11" fmla="*/ 438373 h 6858000"/>
              <a:gd name="connsiteX12" fmla="*/ 10787761 w 10955369"/>
              <a:gd name="connsiteY12" fmla="*/ 486627 h 6858000"/>
              <a:gd name="connsiteX13" fmla="*/ 10792839 w 10955369"/>
              <a:gd name="connsiteY13" fmla="*/ 494282 h 6858000"/>
              <a:gd name="connsiteX14" fmla="*/ 10775602 w 10955369"/>
              <a:gd name="connsiteY14" fmla="*/ 534382 h 6858000"/>
              <a:gd name="connsiteX15" fmla="*/ 10666837 w 10955369"/>
              <a:gd name="connsiteY15" fmla="*/ 657817 h 6858000"/>
              <a:gd name="connsiteX16" fmla="*/ 10634488 w 10955369"/>
              <a:gd name="connsiteY16" fmla="*/ 736652 h 6858000"/>
              <a:gd name="connsiteX17" fmla="*/ 10630810 w 10955369"/>
              <a:gd name="connsiteY17" fmla="*/ 767381 h 6858000"/>
              <a:gd name="connsiteX18" fmla="*/ 10624160 w 10955369"/>
              <a:gd name="connsiteY18" fmla="*/ 818695 h 6858000"/>
              <a:gd name="connsiteX19" fmla="*/ 10638403 w 10955369"/>
              <a:gd name="connsiteY19" fmla="*/ 863814 h 6858000"/>
              <a:gd name="connsiteX20" fmla="*/ 10625231 w 10955369"/>
              <a:gd name="connsiteY20" fmla="*/ 904039 h 6858000"/>
              <a:gd name="connsiteX21" fmla="*/ 10591296 w 10955369"/>
              <a:gd name="connsiteY21" fmla="*/ 950499 h 6858000"/>
              <a:gd name="connsiteX22" fmla="*/ 10584881 w 10955369"/>
              <a:gd name="connsiteY22" fmla="*/ 1021040 h 6858000"/>
              <a:gd name="connsiteX23" fmla="*/ 10574763 w 10955369"/>
              <a:gd name="connsiteY23" fmla="*/ 1059465 h 6858000"/>
              <a:gd name="connsiteX24" fmla="*/ 10554098 w 10955369"/>
              <a:gd name="connsiteY24" fmla="*/ 1166876 h 6858000"/>
              <a:gd name="connsiteX25" fmla="*/ 10538709 w 10955369"/>
              <a:gd name="connsiteY25" fmla="*/ 1276330 h 6858000"/>
              <a:gd name="connsiteX26" fmla="*/ 10561060 w 10955369"/>
              <a:gd name="connsiteY26" fmla="*/ 1340205 h 6858000"/>
              <a:gd name="connsiteX27" fmla="*/ 10560252 w 10955369"/>
              <a:gd name="connsiteY27" fmla="*/ 1346492 h 6858000"/>
              <a:gd name="connsiteX28" fmla="*/ 10550847 w 10955369"/>
              <a:gd name="connsiteY28" fmla="*/ 1360254 h 6858000"/>
              <a:gd name="connsiteX29" fmla="*/ 10546123 w 10955369"/>
              <a:gd name="connsiteY29" fmla="*/ 1364867 h 6858000"/>
              <a:gd name="connsiteX30" fmla="*/ 10541736 w 10955369"/>
              <a:gd name="connsiteY30" fmla="*/ 1372815 h 6858000"/>
              <a:gd name="connsiteX31" fmla="*/ 10542005 w 10955369"/>
              <a:gd name="connsiteY31" fmla="*/ 1373191 h 6858000"/>
              <a:gd name="connsiteX32" fmla="*/ 10537159 w 10955369"/>
              <a:gd name="connsiteY32" fmla="*/ 1380284 h 6858000"/>
              <a:gd name="connsiteX33" fmla="*/ 10517929 w 10955369"/>
              <a:gd name="connsiteY33" fmla="*/ 1477797 h 6858000"/>
              <a:gd name="connsiteX34" fmla="*/ 10513107 w 10955369"/>
              <a:gd name="connsiteY34" fmla="*/ 1500615 h 6858000"/>
              <a:gd name="connsiteX35" fmla="*/ 10512551 w 10955369"/>
              <a:gd name="connsiteY35" fmla="*/ 1513756 h 6858000"/>
              <a:gd name="connsiteX36" fmla="*/ 10513819 w 10955369"/>
              <a:gd name="connsiteY36" fmla="*/ 1515188 h 6858000"/>
              <a:gd name="connsiteX37" fmla="*/ 10486311 w 10955369"/>
              <a:gd name="connsiteY37" fmla="*/ 1546203 h 6858000"/>
              <a:gd name="connsiteX38" fmla="*/ 10463879 w 10955369"/>
              <a:gd name="connsiteY38" fmla="*/ 1570136 h 6858000"/>
              <a:gd name="connsiteX39" fmla="*/ 10454681 w 10955369"/>
              <a:gd name="connsiteY39" fmla="*/ 1580611 h 6858000"/>
              <a:gd name="connsiteX40" fmla="*/ 10447802 w 10955369"/>
              <a:gd name="connsiteY40" fmla="*/ 1581543 h 6858000"/>
              <a:gd name="connsiteX41" fmla="*/ 10436396 w 10955369"/>
              <a:gd name="connsiteY41" fmla="*/ 1598036 h 6858000"/>
              <a:gd name="connsiteX42" fmla="*/ 10436702 w 10955369"/>
              <a:gd name="connsiteY42" fmla="*/ 1600693 h 6858000"/>
              <a:gd name="connsiteX43" fmla="*/ 10421291 w 10955369"/>
              <a:gd name="connsiteY43" fmla="*/ 1611451 h 6858000"/>
              <a:gd name="connsiteX44" fmla="*/ 10401116 w 10955369"/>
              <a:gd name="connsiteY44" fmla="*/ 1617032 h 6858000"/>
              <a:gd name="connsiteX45" fmla="*/ 10326865 w 10955369"/>
              <a:gd name="connsiteY45" fmla="*/ 1768029 h 6858000"/>
              <a:gd name="connsiteX46" fmla="*/ 10199642 w 10955369"/>
              <a:gd name="connsiteY46" fmla="*/ 1868486 h 6858000"/>
              <a:gd name="connsiteX47" fmla="*/ 10160965 w 10955369"/>
              <a:gd name="connsiteY47" fmla="*/ 1971677 h 6858000"/>
              <a:gd name="connsiteX48" fmla="*/ 10109635 w 10955369"/>
              <a:gd name="connsiteY48" fmla="*/ 2082663 h 6858000"/>
              <a:gd name="connsiteX49" fmla="*/ 10093097 w 10955369"/>
              <a:gd name="connsiteY49" fmla="*/ 2117525 h 6858000"/>
              <a:gd name="connsiteX50" fmla="*/ 10093472 w 10955369"/>
              <a:gd name="connsiteY50" fmla="*/ 2124650 h 6858000"/>
              <a:gd name="connsiteX51" fmla="*/ 10094623 w 10955369"/>
              <a:gd name="connsiteY51" fmla="*/ 2180054 h 6858000"/>
              <a:gd name="connsiteX52" fmla="*/ 10047413 w 10955369"/>
              <a:gd name="connsiteY52" fmla="*/ 2234585 h 6858000"/>
              <a:gd name="connsiteX53" fmla="*/ 10050493 w 10955369"/>
              <a:gd name="connsiteY53" fmla="*/ 2238233 h 6858000"/>
              <a:gd name="connsiteX54" fmla="*/ 10065225 w 10955369"/>
              <a:gd name="connsiteY54" fmla="*/ 2238233 h 6858000"/>
              <a:gd name="connsiteX55" fmla="*/ 10065225 w 10955369"/>
              <a:gd name="connsiteY55" fmla="*/ 5745707 h 6858000"/>
              <a:gd name="connsiteX56" fmla="*/ 9585210 w 10955369"/>
              <a:gd name="connsiteY56" fmla="*/ 5745707 h 6858000"/>
              <a:gd name="connsiteX57" fmla="*/ 9575827 w 10955369"/>
              <a:gd name="connsiteY57" fmla="*/ 5758429 h 6858000"/>
              <a:gd name="connsiteX58" fmla="*/ 9565263 w 10955369"/>
              <a:gd name="connsiteY58" fmla="*/ 5811200 h 6858000"/>
              <a:gd name="connsiteX59" fmla="*/ 9567227 w 10955369"/>
              <a:gd name="connsiteY59" fmla="*/ 5838792 h 6858000"/>
              <a:gd name="connsiteX60" fmla="*/ 9563496 w 10955369"/>
              <a:gd name="connsiteY60" fmla="*/ 5875581 h 6858000"/>
              <a:gd name="connsiteX61" fmla="*/ 9564366 w 10955369"/>
              <a:gd name="connsiteY61" fmla="*/ 5942515 h 6858000"/>
              <a:gd name="connsiteX62" fmla="*/ 9552571 w 10955369"/>
              <a:gd name="connsiteY62" fmla="*/ 6028951 h 6858000"/>
              <a:gd name="connsiteX63" fmla="*/ 9502860 w 10955369"/>
              <a:gd name="connsiteY63" fmla="*/ 6080818 h 6858000"/>
              <a:gd name="connsiteX64" fmla="*/ 9508486 w 10955369"/>
              <a:gd name="connsiteY64" fmla="*/ 6088099 h 6858000"/>
              <a:gd name="connsiteX65" fmla="*/ 9494232 w 10955369"/>
              <a:gd name="connsiteY65" fmla="*/ 6129303 h 6858000"/>
              <a:gd name="connsiteX66" fmla="*/ 9394791 w 10955369"/>
              <a:gd name="connsiteY66" fmla="*/ 6260036 h 6858000"/>
              <a:gd name="connsiteX67" fmla="*/ 9368304 w 10955369"/>
              <a:gd name="connsiteY67" fmla="*/ 6340934 h 6858000"/>
              <a:gd name="connsiteX68" fmla="*/ 9366884 w 10955369"/>
              <a:gd name="connsiteY68" fmla="*/ 6371842 h 6858000"/>
              <a:gd name="connsiteX69" fmla="*/ 9343540 w 10955369"/>
              <a:gd name="connsiteY69" fmla="*/ 6511084 h 6858000"/>
              <a:gd name="connsiteX70" fmla="*/ 9340891 w 10955369"/>
              <a:gd name="connsiteY70" fmla="*/ 6557257 h 6858000"/>
              <a:gd name="connsiteX71" fmla="*/ 9339662 w 10955369"/>
              <a:gd name="connsiteY71" fmla="*/ 6628065 h 6858000"/>
              <a:gd name="connsiteX72" fmla="*/ 9332386 w 10955369"/>
              <a:gd name="connsiteY72" fmla="*/ 6667101 h 6858000"/>
              <a:gd name="connsiteX73" fmla="*/ 9319643 w 10955369"/>
              <a:gd name="connsiteY73" fmla="*/ 6775682 h 6858000"/>
              <a:gd name="connsiteX74" fmla="*/ 9312100 w 10955369"/>
              <a:gd name="connsiteY74" fmla="*/ 6855909 h 6858000"/>
              <a:gd name="connsiteX75" fmla="*/ 2094931 w 10955369"/>
              <a:gd name="connsiteY75" fmla="*/ 6857802 h 6858000"/>
              <a:gd name="connsiteX76" fmla="*/ 2094931 w 10955369"/>
              <a:gd name="connsiteY76" fmla="*/ 6858000 h 6858000"/>
              <a:gd name="connsiteX77" fmla="*/ 1339001 w 10955369"/>
              <a:gd name="connsiteY77" fmla="*/ 6858000 h 6858000"/>
              <a:gd name="connsiteX78" fmla="*/ 0 w 10955369"/>
              <a:gd name="connsiteY78" fmla="*/ 6858000 h 6858000"/>
              <a:gd name="connsiteX0" fmla="*/ 0 w 10955369"/>
              <a:gd name="connsiteY0" fmla="*/ 0 h 6858000"/>
              <a:gd name="connsiteX1" fmla="*/ 2094931 w 10955369"/>
              <a:gd name="connsiteY1" fmla="*/ 0 h 6858000"/>
              <a:gd name="connsiteX2" fmla="*/ 2094931 w 10955369"/>
              <a:gd name="connsiteY2" fmla="*/ 558 h 6858000"/>
              <a:gd name="connsiteX3" fmla="*/ 10950874 w 10955369"/>
              <a:gd name="connsiteY3" fmla="*/ 559 h 6858000"/>
              <a:gd name="connsiteX4" fmla="*/ 10953171 w 10955369"/>
              <a:gd name="connsiteY4" fmla="*/ 8753 h 6858000"/>
              <a:gd name="connsiteX5" fmla="*/ 10946433 w 10955369"/>
              <a:gd name="connsiteY5" fmla="*/ 53973 h 6858000"/>
              <a:gd name="connsiteX6" fmla="*/ 10894710 w 10955369"/>
              <a:gd name="connsiteY6" fmla="*/ 157844 h 6858000"/>
              <a:gd name="connsiteX7" fmla="*/ 10869760 w 10955369"/>
              <a:gd name="connsiteY7" fmla="*/ 222070 h 6858000"/>
              <a:gd name="connsiteX8" fmla="*/ 10869698 w 10955369"/>
              <a:gd name="connsiteY8" fmla="*/ 249730 h 6858000"/>
              <a:gd name="connsiteX9" fmla="*/ 10863281 w 10955369"/>
              <a:gd name="connsiteY9" fmla="*/ 286161 h 6858000"/>
              <a:gd name="connsiteX10" fmla="*/ 10859244 w 10955369"/>
              <a:gd name="connsiteY10" fmla="*/ 352984 h 6858000"/>
              <a:gd name="connsiteX11" fmla="*/ 10841145 w 10955369"/>
              <a:gd name="connsiteY11" fmla="*/ 438373 h 6858000"/>
              <a:gd name="connsiteX12" fmla="*/ 10787761 w 10955369"/>
              <a:gd name="connsiteY12" fmla="*/ 486627 h 6858000"/>
              <a:gd name="connsiteX13" fmla="*/ 10792839 w 10955369"/>
              <a:gd name="connsiteY13" fmla="*/ 494282 h 6858000"/>
              <a:gd name="connsiteX14" fmla="*/ 10775602 w 10955369"/>
              <a:gd name="connsiteY14" fmla="*/ 534382 h 6858000"/>
              <a:gd name="connsiteX15" fmla="*/ 10666837 w 10955369"/>
              <a:gd name="connsiteY15" fmla="*/ 657817 h 6858000"/>
              <a:gd name="connsiteX16" fmla="*/ 10634488 w 10955369"/>
              <a:gd name="connsiteY16" fmla="*/ 736652 h 6858000"/>
              <a:gd name="connsiteX17" fmla="*/ 10630810 w 10955369"/>
              <a:gd name="connsiteY17" fmla="*/ 767381 h 6858000"/>
              <a:gd name="connsiteX18" fmla="*/ 10624160 w 10955369"/>
              <a:gd name="connsiteY18" fmla="*/ 818695 h 6858000"/>
              <a:gd name="connsiteX19" fmla="*/ 10638403 w 10955369"/>
              <a:gd name="connsiteY19" fmla="*/ 863814 h 6858000"/>
              <a:gd name="connsiteX20" fmla="*/ 10625231 w 10955369"/>
              <a:gd name="connsiteY20" fmla="*/ 904039 h 6858000"/>
              <a:gd name="connsiteX21" fmla="*/ 10591296 w 10955369"/>
              <a:gd name="connsiteY21" fmla="*/ 950499 h 6858000"/>
              <a:gd name="connsiteX22" fmla="*/ 10584881 w 10955369"/>
              <a:gd name="connsiteY22" fmla="*/ 1021040 h 6858000"/>
              <a:gd name="connsiteX23" fmla="*/ 10574763 w 10955369"/>
              <a:gd name="connsiteY23" fmla="*/ 1059465 h 6858000"/>
              <a:gd name="connsiteX24" fmla="*/ 10554098 w 10955369"/>
              <a:gd name="connsiteY24" fmla="*/ 1166876 h 6858000"/>
              <a:gd name="connsiteX25" fmla="*/ 10538709 w 10955369"/>
              <a:gd name="connsiteY25" fmla="*/ 1276330 h 6858000"/>
              <a:gd name="connsiteX26" fmla="*/ 10561060 w 10955369"/>
              <a:gd name="connsiteY26" fmla="*/ 1340205 h 6858000"/>
              <a:gd name="connsiteX27" fmla="*/ 10560252 w 10955369"/>
              <a:gd name="connsiteY27" fmla="*/ 1346492 h 6858000"/>
              <a:gd name="connsiteX28" fmla="*/ 10550847 w 10955369"/>
              <a:gd name="connsiteY28" fmla="*/ 1360254 h 6858000"/>
              <a:gd name="connsiteX29" fmla="*/ 10546123 w 10955369"/>
              <a:gd name="connsiteY29" fmla="*/ 1364867 h 6858000"/>
              <a:gd name="connsiteX30" fmla="*/ 10541736 w 10955369"/>
              <a:gd name="connsiteY30" fmla="*/ 1372815 h 6858000"/>
              <a:gd name="connsiteX31" fmla="*/ 10542005 w 10955369"/>
              <a:gd name="connsiteY31" fmla="*/ 1373191 h 6858000"/>
              <a:gd name="connsiteX32" fmla="*/ 10537159 w 10955369"/>
              <a:gd name="connsiteY32" fmla="*/ 1380284 h 6858000"/>
              <a:gd name="connsiteX33" fmla="*/ 10517929 w 10955369"/>
              <a:gd name="connsiteY33" fmla="*/ 1477797 h 6858000"/>
              <a:gd name="connsiteX34" fmla="*/ 10513107 w 10955369"/>
              <a:gd name="connsiteY34" fmla="*/ 1500615 h 6858000"/>
              <a:gd name="connsiteX35" fmla="*/ 10512551 w 10955369"/>
              <a:gd name="connsiteY35" fmla="*/ 1513756 h 6858000"/>
              <a:gd name="connsiteX36" fmla="*/ 10513819 w 10955369"/>
              <a:gd name="connsiteY36" fmla="*/ 1515188 h 6858000"/>
              <a:gd name="connsiteX37" fmla="*/ 10486311 w 10955369"/>
              <a:gd name="connsiteY37" fmla="*/ 1546203 h 6858000"/>
              <a:gd name="connsiteX38" fmla="*/ 10463879 w 10955369"/>
              <a:gd name="connsiteY38" fmla="*/ 1570136 h 6858000"/>
              <a:gd name="connsiteX39" fmla="*/ 10454681 w 10955369"/>
              <a:gd name="connsiteY39" fmla="*/ 1580611 h 6858000"/>
              <a:gd name="connsiteX40" fmla="*/ 10447802 w 10955369"/>
              <a:gd name="connsiteY40" fmla="*/ 1581543 h 6858000"/>
              <a:gd name="connsiteX41" fmla="*/ 10436396 w 10955369"/>
              <a:gd name="connsiteY41" fmla="*/ 1598036 h 6858000"/>
              <a:gd name="connsiteX42" fmla="*/ 10436702 w 10955369"/>
              <a:gd name="connsiteY42" fmla="*/ 1600693 h 6858000"/>
              <a:gd name="connsiteX43" fmla="*/ 10421291 w 10955369"/>
              <a:gd name="connsiteY43" fmla="*/ 1611451 h 6858000"/>
              <a:gd name="connsiteX44" fmla="*/ 10401116 w 10955369"/>
              <a:gd name="connsiteY44" fmla="*/ 1617032 h 6858000"/>
              <a:gd name="connsiteX45" fmla="*/ 10326865 w 10955369"/>
              <a:gd name="connsiteY45" fmla="*/ 1768029 h 6858000"/>
              <a:gd name="connsiteX46" fmla="*/ 10199642 w 10955369"/>
              <a:gd name="connsiteY46" fmla="*/ 1868486 h 6858000"/>
              <a:gd name="connsiteX47" fmla="*/ 10160965 w 10955369"/>
              <a:gd name="connsiteY47" fmla="*/ 1971677 h 6858000"/>
              <a:gd name="connsiteX48" fmla="*/ 10109635 w 10955369"/>
              <a:gd name="connsiteY48" fmla="*/ 2082663 h 6858000"/>
              <a:gd name="connsiteX49" fmla="*/ 10093097 w 10955369"/>
              <a:gd name="connsiteY49" fmla="*/ 2117525 h 6858000"/>
              <a:gd name="connsiteX50" fmla="*/ 10093472 w 10955369"/>
              <a:gd name="connsiteY50" fmla="*/ 2124650 h 6858000"/>
              <a:gd name="connsiteX51" fmla="*/ 10094623 w 10955369"/>
              <a:gd name="connsiteY51" fmla="*/ 2180054 h 6858000"/>
              <a:gd name="connsiteX52" fmla="*/ 10047413 w 10955369"/>
              <a:gd name="connsiteY52" fmla="*/ 2234585 h 6858000"/>
              <a:gd name="connsiteX53" fmla="*/ 10050493 w 10955369"/>
              <a:gd name="connsiteY53" fmla="*/ 2238233 h 6858000"/>
              <a:gd name="connsiteX54" fmla="*/ 10065225 w 10955369"/>
              <a:gd name="connsiteY54" fmla="*/ 2238233 h 6858000"/>
              <a:gd name="connsiteX55" fmla="*/ 9585210 w 10955369"/>
              <a:gd name="connsiteY55" fmla="*/ 5745707 h 6858000"/>
              <a:gd name="connsiteX56" fmla="*/ 9575827 w 10955369"/>
              <a:gd name="connsiteY56" fmla="*/ 5758429 h 6858000"/>
              <a:gd name="connsiteX57" fmla="*/ 9565263 w 10955369"/>
              <a:gd name="connsiteY57" fmla="*/ 5811200 h 6858000"/>
              <a:gd name="connsiteX58" fmla="*/ 9567227 w 10955369"/>
              <a:gd name="connsiteY58" fmla="*/ 5838792 h 6858000"/>
              <a:gd name="connsiteX59" fmla="*/ 9563496 w 10955369"/>
              <a:gd name="connsiteY59" fmla="*/ 5875581 h 6858000"/>
              <a:gd name="connsiteX60" fmla="*/ 9564366 w 10955369"/>
              <a:gd name="connsiteY60" fmla="*/ 5942515 h 6858000"/>
              <a:gd name="connsiteX61" fmla="*/ 9552571 w 10955369"/>
              <a:gd name="connsiteY61" fmla="*/ 6028951 h 6858000"/>
              <a:gd name="connsiteX62" fmla="*/ 9502860 w 10955369"/>
              <a:gd name="connsiteY62" fmla="*/ 6080818 h 6858000"/>
              <a:gd name="connsiteX63" fmla="*/ 9508486 w 10955369"/>
              <a:gd name="connsiteY63" fmla="*/ 6088099 h 6858000"/>
              <a:gd name="connsiteX64" fmla="*/ 9494232 w 10955369"/>
              <a:gd name="connsiteY64" fmla="*/ 6129303 h 6858000"/>
              <a:gd name="connsiteX65" fmla="*/ 9394791 w 10955369"/>
              <a:gd name="connsiteY65" fmla="*/ 6260036 h 6858000"/>
              <a:gd name="connsiteX66" fmla="*/ 9368304 w 10955369"/>
              <a:gd name="connsiteY66" fmla="*/ 6340934 h 6858000"/>
              <a:gd name="connsiteX67" fmla="*/ 9366884 w 10955369"/>
              <a:gd name="connsiteY67" fmla="*/ 6371842 h 6858000"/>
              <a:gd name="connsiteX68" fmla="*/ 9343540 w 10955369"/>
              <a:gd name="connsiteY68" fmla="*/ 6511084 h 6858000"/>
              <a:gd name="connsiteX69" fmla="*/ 9340891 w 10955369"/>
              <a:gd name="connsiteY69" fmla="*/ 6557257 h 6858000"/>
              <a:gd name="connsiteX70" fmla="*/ 9339662 w 10955369"/>
              <a:gd name="connsiteY70" fmla="*/ 6628065 h 6858000"/>
              <a:gd name="connsiteX71" fmla="*/ 9332386 w 10955369"/>
              <a:gd name="connsiteY71" fmla="*/ 6667101 h 6858000"/>
              <a:gd name="connsiteX72" fmla="*/ 9319643 w 10955369"/>
              <a:gd name="connsiteY72" fmla="*/ 6775682 h 6858000"/>
              <a:gd name="connsiteX73" fmla="*/ 9312100 w 10955369"/>
              <a:gd name="connsiteY73" fmla="*/ 6855909 h 6858000"/>
              <a:gd name="connsiteX74" fmla="*/ 2094931 w 10955369"/>
              <a:gd name="connsiteY74" fmla="*/ 6857802 h 6858000"/>
              <a:gd name="connsiteX75" fmla="*/ 2094931 w 10955369"/>
              <a:gd name="connsiteY75" fmla="*/ 6858000 h 6858000"/>
              <a:gd name="connsiteX76" fmla="*/ 1339001 w 10955369"/>
              <a:gd name="connsiteY76" fmla="*/ 6858000 h 6858000"/>
              <a:gd name="connsiteX77" fmla="*/ 0 w 10955369"/>
              <a:gd name="connsiteY77" fmla="*/ 6858000 h 6858000"/>
              <a:gd name="connsiteX78" fmla="*/ 0 w 10955369"/>
              <a:gd name="connsiteY7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10955369" h="6858000">
                <a:moveTo>
                  <a:pt x="0" y="0"/>
                </a:moveTo>
                <a:lnTo>
                  <a:pt x="2094931" y="0"/>
                </a:lnTo>
                <a:lnTo>
                  <a:pt x="2094931" y="558"/>
                </a:lnTo>
                <a:lnTo>
                  <a:pt x="10950874" y="559"/>
                </a:lnTo>
                <a:lnTo>
                  <a:pt x="10953171" y="8753"/>
                </a:lnTo>
                <a:cubicBezTo>
                  <a:pt x="10956590" y="23728"/>
                  <a:pt x="10957153" y="38957"/>
                  <a:pt x="10946433" y="53973"/>
                </a:cubicBezTo>
                <a:cubicBezTo>
                  <a:pt x="10912443" y="73132"/>
                  <a:pt x="10938888" y="135050"/>
                  <a:pt x="10894710" y="157844"/>
                </a:cubicBezTo>
                <a:cubicBezTo>
                  <a:pt x="10881722" y="167822"/>
                  <a:pt x="10861453" y="208452"/>
                  <a:pt x="10869760" y="222070"/>
                </a:cubicBezTo>
                <a:cubicBezTo>
                  <a:pt x="10868036" y="231764"/>
                  <a:pt x="10858561" y="239428"/>
                  <a:pt x="10869698" y="249730"/>
                </a:cubicBezTo>
                <a:cubicBezTo>
                  <a:pt x="10882191" y="263867"/>
                  <a:pt x="10842410" y="281214"/>
                  <a:pt x="10863281" y="286161"/>
                </a:cubicBezTo>
                <a:cubicBezTo>
                  <a:pt x="10835642" y="298777"/>
                  <a:pt x="10860185" y="331502"/>
                  <a:pt x="10859244" y="352984"/>
                </a:cubicBezTo>
                <a:cubicBezTo>
                  <a:pt x="10834047" y="361247"/>
                  <a:pt x="10856922" y="398174"/>
                  <a:pt x="10841145" y="438373"/>
                </a:cubicBezTo>
                <a:cubicBezTo>
                  <a:pt x="10812494" y="446997"/>
                  <a:pt x="10830786" y="465571"/>
                  <a:pt x="10787761" y="486627"/>
                </a:cubicBezTo>
                <a:cubicBezTo>
                  <a:pt x="10789831" y="488961"/>
                  <a:pt x="10791541" y="491539"/>
                  <a:pt x="10792839" y="494282"/>
                </a:cubicBezTo>
                <a:cubicBezTo>
                  <a:pt x="10800379" y="510223"/>
                  <a:pt x="10792661" y="528177"/>
                  <a:pt x="10775602" y="534382"/>
                </a:cubicBezTo>
                <a:cubicBezTo>
                  <a:pt x="10714232" y="570697"/>
                  <a:pt x="10694576" y="617422"/>
                  <a:pt x="10666837" y="657817"/>
                </a:cubicBezTo>
                <a:cubicBezTo>
                  <a:pt x="10639740" y="705103"/>
                  <a:pt x="10698865" y="688947"/>
                  <a:pt x="10634488" y="736652"/>
                </a:cubicBezTo>
                <a:cubicBezTo>
                  <a:pt x="10646868" y="748916"/>
                  <a:pt x="10644086" y="756967"/>
                  <a:pt x="10630810" y="767381"/>
                </a:cubicBezTo>
                <a:cubicBezTo>
                  <a:pt x="10618792" y="790780"/>
                  <a:pt x="10658282" y="803120"/>
                  <a:pt x="10624160" y="818695"/>
                </a:cubicBezTo>
                <a:cubicBezTo>
                  <a:pt x="10646879" y="821990"/>
                  <a:pt x="10611846" y="866927"/>
                  <a:pt x="10638403" y="863814"/>
                </a:cubicBezTo>
                <a:cubicBezTo>
                  <a:pt x="10650337" y="886303"/>
                  <a:pt x="10615721" y="882569"/>
                  <a:pt x="10625231" y="904039"/>
                </a:cubicBezTo>
                <a:cubicBezTo>
                  <a:pt x="10617379" y="918486"/>
                  <a:pt x="10598021" y="930999"/>
                  <a:pt x="10591296" y="950499"/>
                </a:cubicBezTo>
                <a:cubicBezTo>
                  <a:pt x="10568711" y="970728"/>
                  <a:pt x="10588481" y="983465"/>
                  <a:pt x="10584881" y="1021040"/>
                </a:cubicBezTo>
                <a:cubicBezTo>
                  <a:pt x="10566631" y="1030687"/>
                  <a:pt x="10567736" y="1044151"/>
                  <a:pt x="10574763" y="1059465"/>
                </a:cubicBezTo>
                <a:cubicBezTo>
                  <a:pt x="10557585" y="1091092"/>
                  <a:pt x="10562659" y="1127441"/>
                  <a:pt x="10554098" y="1166876"/>
                </a:cubicBezTo>
                <a:cubicBezTo>
                  <a:pt x="10523245" y="1201707"/>
                  <a:pt x="10547997" y="1234236"/>
                  <a:pt x="10538709" y="1276330"/>
                </a:cubicBezTo>
                <a:cubicBezTo>
                  <a:pt x="10496989" y="1300598"/>
                  <a:pt x="10555815" y="1315008"/>
                  <a:pt x="10561060" y="1340205"/>
                </a:cubicBezTo>
                <a:cubicBezTo>
                  <a:pt x="10560791" y="1342301"/>
                  <a:pt x="10560521" y="1344396"/>
                  <a:pt x="10560252" y="1346492"/>
                </a:cubicBezTo>
                <a:lnTo>
                  <a:pt x="10550847" y="1360254"/>
                </a:lnTo>
                <a:lnTo>
                  <a:pt x="10546123" y="1364867"/>
                </a:lnTo>
                <a:cubicBezTo>
                  <a:pt x="10543311" y="1368255"/>
                  <a:pt x="10542009" y="1370777"/>
                  <a:pt x="10541736" y="1372815"/>
                </a:cubicBezTo>
                <a:lnTo>
                  <a:pt x="10542005" y="1373191"/>
                </a:lnTo>
                <a:lnTo>
                  <a:pt x="10537159" y="1380284"/>
                </a:lnTo>
                <a:cubicBezTo>
                  <a:pt x="10533146" y="1397718"/>
                  <a:pt x="10521938" y="1457742"/>
                  <a:pt x="10517929" y="1477797"/>
                </a:cubicBezTo>
                <a:cubicBezTo>
                  <a:pt x="10505853" y="1491881"/>
                  <a:pt x="10484024" y="1493519"/>
                  <a:pt x="10513107" y="1500615"/>
                </a:cubicBezTo>
                <a:cubicBezTo>
                  <a:pt x="10509882" y="1505602"/>
                  <a:pt x="10510336" y="1509832"/>
                  <a:pt x="10512551" y="1513756"/>
                </a:cubicBezTo>
                <a:lnTo>
                  <a:pt x="10513819" y="1515188"/>
                </a:lnTo>
                <a:lnTo>
                  <a:pt x="10486311" y="1546203"/>
                </a:lnTo>
                <a:cubicBezTo>
                  <a:pt x="10477988" y="1555361"/>
                  <a:pt x="10469151" y="1564401"/>
                  <a:pt x="10463879" y="1570136"/>
                </a:cubicBezTo>
                <a:lnTo>
                  <a:pt x="10454681" y="1580611"/>
                </a:lnTo>
                <a:lnTo>
                  <a:pt x="10447802" y="1581543"/>
                </a:lnTo>
                <a:cubicBezTo>
                  <a:pt x="10442750" y="1583679"/>
                  <a:pt x="10438570" y="1588186"/>
                  <a:pt x="10436396" y="1598036"/>
                </a:cubicBezTo>
                <a:cubicBezTo>
                  <a:pt x="10436499" y="1598922"/>
                  <a:pt x="10436600" y="1599807"/>
                  <a:pt x="10436702" y="1600693"/>
                </a:cubicBezTo>
                <a:lnTo>
                  <a:pt x="10421291" y="1611451"/>
                </a:lnTo>
                <a:cubicBezTo>
                  <a:pt x="10415286" y="1614421"/>
                  <a:pt x="10408634" y="1616423"/>
                  <a:pt x="10401116" y="1617032"/>
                </a:cubicBezTo>
                <a:cubicBezTo>
                  <a:pt x="10404368" y="1680015"/>
                  <a:pt x="10351031" y="1712763"/>
                  <a:pt x="10326865" y="1768029"/>
                </a:cubicBezTo>
                <a:cubicBezTo>
                  <a:pt x="10272656" y="1799536"/>
                  <a:pt x="10252730" y="1877044"/>
                  <a:pt x="10199642" y="1868486"/>
                </a:cubicBezTo>
                <a:cubicBezTo>
                  <a:pt x="10252912" y="1894183"/>
                  <a:pt x="10181701" y="1936790"/>
                  <a:pt x="10160965" y="1971677"/>
                </a:cubicBezTo>
                <a:cubicBezTo>
                  <a:pt x="10145964" y="2007373"/>
                  <a:pt x="10120946" y="2054943"/>
                  <a:pt x="10109635" y="2082663"/>
                </a:cubicBezTo>
                <a:lnTo>
                  <a:pt x="10093097" y="2117525"/>
                </a:lnTo>
                <a:lnTo>
                  <a:pt x="10093472" y="2124650"/>
                </a:lnTo>
                <a:cubicBezTo>
                  <a:pt x="10095921" y="2139897"/>
                  <a:pt x="10100026" y="2159005"/>
                  <a:pt x="10094623" y="2180054"/>
                </a:cubicBezTo>
                <a:cubicBezTo>
                  <a:pt x="10067188" y="2192018"/>
                  <a:pt x="10087626" y="2208499"/>
                  <a:pt x="10047413" y="2234585"/>
                </a:cubicBezTo>
                <a:lnTo>
                  <a:pt x="10050493" y="2238233"/>
                </a:lnTo>
                <a:lnTo>
                  <a:pt x="10065225" y="2238233"/>
                </a:lnTo>
                <a:lnTo>
                  <a:pt x="9585210" y="5745707"/>
                </a:lnTo>
                <a:lnTo>
                  <a:pt x="9575827" y="5758429"/>
                </a:lnTo>
                <a:cubicBezTo>
                  <a:pt x="9566257" y="5775417"/>
                  <a:pt x="9558299" y="5801449"/>
                  <a:pt x="9565263" y="5811200"/>
                </a:cubicBezTo>
                <a:cubicBezTo>
                  <a:pt x="9564253" y="5820988"/>
                  <a:pt x="9555364" y="5829297"/>
                  <a:pt x="9567227" y="5838792"/>
                </a:cubicBezTo>
                <a:cubicBezTo>
                  <a:pt x="9580723" y="5852018"/>
                  <a:pt x="9542316" y="5872107"/>
                  <a:pt x="9563496" y="5875581"/>
                </a:cubicBezTo>
                <a:cubicBezTo>
                  <a:pt x="9536853" y="5890098"/>
                  <a:pt x="9563730" y="5921022"/>
                  <a:pt x="9564366" y="5942515"/>
                </a:cubicBezTo>
                <a:cubicBezTo>
                  <a:pt x="9539839" y="5952520"/>
                  <a:pt x="9565361" y="5987751"/>
                  <a:pt x="9552571" y="6028951"/>
                </a:cubicBezTo>
                <a:cubicBezTo>
                  <a:pt x="9524624" y="6039559"/>
                  <a:pt x="9544232" y="6056805"/>
                  <a:pt x="9502860" y="6080818"/>
                </a:cubicBezTo>
                <a:cubicBezTo>
                  <a:pt x="9505095" y="6083002"/>
                  <a:pt x="9506990" y="6085453"/>
                  <a:pt x="9508486" y="6088099"/>
                </a:cubicBezTo>
                <a:cubicBezTo>
                  <a:pt x="9517174" y="6103471"/>
                  <a:pt x="9510792" y="6121919"/>
                  <a:pt x="9494232" y="6129303"/>
                </a:cubicBezTo>
                <a:cubicBezTo>
                  <a:pt x="9435680" y="6169822"/>
                  <a:pt x="9419496" y="6217803"/>
                  <a:pt x="9394791" y="6260036"/>
                </a:cubicBezTo>
                <a:cubicBezTo>
                  <a:pt x="9371230" y="6309098"/>
                  <a:pt x="9429018" y="6288844"/>
                  <a:pt x="9368304" y="6340934"/>
                </a:cubicBezTo>
                <a:cubicBezTo>
                  <a:pt x="9381548" y="6352300"/>
                  <a:pt x="9379362" y="6360525"/>
                  <a:pt x="9366884" y="6371842"/>
                </a:cubicBezTo>
                <a:cubicBezTo>
                  <a:pt x="9362758" y="6400200"/>
                  <a:pt x="9347872" y="6480182"/>
                  <a:pt x="9343540" y="6511084"/>
                </a:cubicBezTo>
                <a:cubicBezTo>
                  <a:pt x="9336718" y="6535696"/>
                  <a:pt x="9297714" y="6524401"/>
                  <a:pt x="9340891" y="6557257"/>
                </a:cubicBezTo>
                <a:cubicBezTo>
                  <a:pt x="9319846" y="6579015"/>
                  <a:pt x="9340499" y="6590335"/>
                  <a:pt x="9339662" y="6628065"/>
                </a:cubicBezTo>
                <a:cubicBezTo>
                  <a:pt x="9322164" y="6638965"/>
                  <a:pt x="9324254" y="6652318"/>
                  <a:pt x="9332386" y="6667101"/>
                </a:cubicBezTo>
                <a:cubicBezTo>
                  <a:pt x="9317570" y="6699849"/>
                  <a:pt x="9325292" y="6735749"/>
                  <a:pt x="9319643" y="6775682"/>
                </a:cubicBezTo>
                <a:cubicBezTo>
                  <a:pt x="9298478" y="6803360"/>
                  <a:pt x="9308415" y="6827554"/>
                  <a:pt x="9312100" y="6855909"/>
                </a:cubicBezTo>
                <a:lnTo>
                  <a:pt x="2094931" y="6857802"/>
                </a:lnTo>
                <a:lnTo>
                  <a:pt x="2094931" y="6858000"/>
                </a:lnTo>
                <a:lnTo>
                  <a:pt x="1339001" y="6858000"/>
                </a:lnTo>
                <a:lnTo>
                  <a:pt x="0" y="6858000"/>
                </a:lnTo>
                <a:lnTo>
                  <a:pt x="0"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FDDED4-3B53-2547-8EED-1CBBEA432C57}"/>
              </a:ext>
            </a:extLst>
          </p:cNvPr>
          <p:cNvSpPr>
            <a:spLocks noGrp="1"/>
          </p:cNvSpPr>
          <p:nvPr>
            <p:ph type="title"/>
          </p:nvPr>
        </p:nvSpPr>
        <p:spPr>
          <a:xfrm>
            <a:off x="1050877" y="603623"/>
            <a:ext cx="9287301" cy="1222001"/>
          </a:xfrm>
        </p:spPr>
        <p:txBody>
          <a:bodyPr>
            <a:normAutofit/>
          </a:bodyPr>
          <a:lstStyle/>
          <a:p>
            <a:r>
              <a:rPr lang="en-US" dirty="0">
                <a:latin typeface="Bradley Hand" pitchFamily="2" charset="77"/>
              </a:rPr>
              <a:t>Percy and the Lost Tools</a:t>
            </a:r>
          </a:p>
        </p:txBody>
      </p:sp>
      <p:sp>
        <p:nvSpPr>
          <p:cNvPr id="3" name="Content Placeholder 2">
            <a:extLst>
              <a:ext uri="{FF2B5EF4-FFF2-40B4-BE49-F238E27FC236}">
                <a16:creationId xmlns:a16="http://schemas.microsoft.com/office/drawing/2014/main" id="{E3408AD5-9DBE-B54F-AA7E-440040242E93}"/>
              </a:ext>
            </a:extLst>
          </p:cNvPr>
          <p:cNvSpPr>
            <a:spLocks noGrp="1"/>
          </p:cNvSpPr>
          <p:nvPr>
            <p:ph idx="1"/>
          </p:nvPr>
        </p:nvSpPr>
        <p:spPr>
          <a:xfrm>
            <a:off x="1050878" y="2225039"/>
            <a:ext cx="6292688" cy="4029337"/>
          </a:xfrm>
        </p:spPr>
        <p:txBody>
          <a:bodyPr>
            <a:normAutofit/>
          </a:bodyPr>
          <a:lstStyle/>
          <a:p>
            <a:r>
              <a:rPr lang="en-US" dirty="0">
                <a:latin typeface="Bradley Hand" pitchFamily="2" charset="77"/>
                <a:cs typeface="Abadi" panose="020F0502020204030204" pitchFamily="34" charset="0"/>
              </a:rPr>
              <a:t>Percy is a Park keeper. His job is to look after the park and the animals that live in it.</a:t>
            </a:r>
          </a:p>
          <a:p>
            <a:r>
              <a:rPr lang="en-US" dirty="0">
                <a:latin typeface="Bradley Hand" pitchFamily="2" charset="77"/>
                <a:cs typeface="Abadi" panose="020F0502020204030204" pitchFamily="34" charset="0"/>
              </a:rPr>
              <a:t>Percy lives in a hut and has many tools that he uses to help with his jobs around the park. </a:t>
            </a:r>
          </a:p>
          <a:p>
            <a:r>
              <a:rPr lang="en-US" dirty="0">
                <a:latin typeface="Bradley Hand" pitchFamily="2" charset="77"/>
                <a:cs typeface="Abadi" panose="020F0502020204030204" pitchFamily="34" charset="0"/>
              </a:rPr>
              <a:t>Percy has left some of his tools around the park. Can you help Percy and his animal friends find them?</a:t>
            </a:r>
          </a:p>
          <a:p>
            <a:pPr marL="0" indent="0">
              <a:buNone/>
            </a:pPr>
            <a:endParaRPr lang="en-US" dirty="0">
              <a:latin typeface="Bradley Hand" pitchFamily="2" charset="77"/>
              <a:cs typeface="Abadi" panose="020F0502020204030204" pitchFamily="34" charset="0"/>
            </a:endParaRPr>
          </a:p>
          <a:p>
            <a:pPr marL="0" indent="0">
              <a:buNone/>
            </a:pPr>
            <a:r>
              <a:rPr lang="en-US" dirty="0">
                <a:latin typeface="Bradley Hand" pitchFamily="2" charset="77"/>
                <a:cs typeface="Abadi" panose="020F0502020204030204" pitchFamily="34" charset="0"/>
              </a:rPr>
              <a:t>*Take a wheelbarrow or bucket with you to collect the tools that Percy has forgotten.</a:t>
            </a:r>
          </a:p>
        </p:txBody>
      </p:sp>
      <p:sp>
        <p:nvSpPr>
          <p:cNvPr id="75" name="Freeform: Shape 74">
            <a:extLst>
              <a:ext uri="{FF2B5EF4-FFF2-40B4-BE49-F238E27FC236}">
                <a16:creationId xmlns:a16="http://schemas.microsoft.com/office/drawing/2014/main" id="{B7D3B4FC-79F4-47D2-9D79-DA876E6AD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0167" y="2094931"/>
            <a:ext cx="3320955" cy="3782980"/>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050" name="Picture 2" descr="Percy (Park Keeper) (@OneSnowyNight) | Twitter">
            <a:extLst>
              <a:ext uri="{FF2B5EF4-FFF2-40B4-BE49-F238E27FC236}">
                <a16:creationId xmlns:a16="http://schemas.microsoft.com/office/drawing/2014/main" id="{60B8B0F0-8384-9645-86F8-E23B112E74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46922" y="2537680"/>
            <a:ext cx="2879869" cy="2879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26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FB10-903B-5148-9804-ACB4CC7398F6}"/>
              </a:ext>
            </a:extLst>
          </p:cNvPr>
          <p:cNvSpPr>
            <a:spLocks noGrp="1"/>
          </p:cNvSpPr>
          <p:nvPr>
            <p:ph type="title"/>
          </p:nvPr>
        </p:nvSpPr>
        <p:spPr/>
        <p:txBody>
          <a:bodyPr/>
          <a:lstStyle/>
          <a:p>
            <a:r>
              <a:rPr lang="en-US" dirty="0">
                <a:latin typeface="Bradley Hand" pitchFamily="2" charset="77"/>
              </a:rPr>
              <a:t>Percy’s tools</a:t>
            </a:r>
          </a:p>
        </p:txBody>
      </p:sp>
      <p:sp>
        <p:nvSpPr>
          <p:cNvPr id="3" name="Content Placeholder 2">
            <a:extLst>
              <a:ext uri="{FF2B5EF4-FFF2-40B4-BE49-F238E27FC236}">
                <a16:creationId xmlns:a16="http://schemas.microsoft.com/office/drawing/2014/main" id="{A01FB6AE-55D2-574C-BD16-1370BD5EB2B5}"/>
              </a:ext>
            </a:extLst>
          </p:cNvPr>
          <p:cNvSpPr>
            <a:spLocks noGrp="1"/>
          </p:cNvSpPr>
          <p:nvPr>
            <p:ph idx="1"/>
          </p:nvPr>
        </p:nvSpPr>
        <p:spPr>
          <a:xfrm>
            <a:off x="1050879" y="1825624"/>
            <a:ext cx="9810604" cy="4896909"/>
          </a:xfrm>
        </p:spPr>
        <p:txBody>
          <a:bodyPr/>
          <a:lstStyle/>
          <a:p>
            <a:r>
              <a:rPr lang="en-US" dirty="0">
                <a:latin typeface="Bradley Hand" pitchFamily="2" charset="77"/>
              </a:rPr>
              <a:t>Owl finds a brush/ rake </a:t>
            </a:r>
          </a:p>
          <a:p>
            <a:endParaRPr lang="en-US" dirty="0">
              <a:latin typeface="Bradley Hand" pitchFamily="2" charset="77"/>
            </a:endParaRPr>
          </a:p>
          <a:p>
            <a:r>
              <a:rPr lang="en-US" dirty="0">
                <a:latin typeface="Bradley Hand" pitchFamily="2" charset="77"/>
              </a:rPr>
              <a:t>Rabbit finds a spade/ trowel</a:t>
            </a:r>
          </a:p>
          <a:p>
            <a:pPr marL="0" indent="0">
              <a:buNone/>
            </a:pPr>
            <a:endParaRPr lang="en-US" dirty="0">
              <a:latin typeface="Bradley Hand" pitchFamily="2" charset="77"/>
            </a:endParaRPr>
          </a:p>
          <a:p>
            <a:r>
              <a:rPr lang="en-US" dirty="0">
                <a:latin typeface="Bradley Hand" pitchFamily="2" charset="77"/>
              </a:rPr>
              <a:t>Duck finds a watering can</a:t>
            </a:r>
          </a:p>
          <a:p>
            <a:endParaRPr lang="en-US" dirty="0">
              <a:latin typeface="Bradley Hand" pitchFamily="2" charset="77"/>
            </a:endParaRPr>
          </a:p>
          <a:p>
            <a:r>
              <a:rPr lang="en-US" dirty="0">
                <a:latin typeface="Bradley Hand" pitchFamily="2" charset="77"/>
              </a:rPr>
              <a:t>Fox finds a paintbrush</a:t>
            </a:r>
          </a:p>
          <a:p>
            <a:endParaRPr lang="en-US" dirty="0">
              <a:latin typeface="Bradley Hand" pitchFamily="2" charset="77"/>
            </a:endParaRPr>
          </a:p>
          <a:p>
            <a:r>
              <a:rPr lang="en-US" dirty="0">
                <a:latin typeface="Bradley Hand" pitchFamily="2" charset="77"/>
              </a:rPr>
              <a:t>Squirrel finds a bucket</a:t>
            </a:r>
          </a:p>
          <a:p>
            <a:endParaRPr lang="en-US" dirty="0">
              <a:latin typeface="Bradley Hand" pitchFamily="2" charset="77"/>
            </a:endParaRPr>
          </a:p>
          <a:p>
            <a:r>
              <a:rPr lang="en-US" dirty="0">
                <a:latin typeface="Bradley Hand" pitchFamily="2" charset="77"/>
              </a:rPr>
              <a:t>Mouse finds a hammer</a:t>
            </a:r>
          </a:p>
          <a:p>
            <a:endParaRPr lang="en-US" dirty="0"/>
          </a:p>
          <a:p>
            <a:endParaRPr lang="en-US" dirty="0"/>
          </a:p>
          <a:p>
            <a:endParaRPr lang="en-US" dirty="0"/>
          </a:p>
        </p:txBody>
      </p:sp>
      <p:pic>
        <p:nvPicPr>
          <p:cNvPr id="1028" name="Picture 4">
            <a:extLst>
              <a:ext uri="{FF2B5EF4-FFF2-40B4-BE49-F238E27FC236}">
                <a16:creationId xmlns:a16="http://schemas.microsoft.com/office/drawing/2014/main" id="{F4941DEB-B607-0E4D-A3F1-F67F9BEFEF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5208" y="2663372"/>
            <a:ext cx="1661583" cy="6514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6E43C8AF-CDF8-6D4E-B47E-8725E63FE5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5264149" y="4368796"/>
            <a:ext cx="1948391" cy="66357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074AA766-A1D9-3B4B-8B33-1D539AAF7D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5367257"/>
            <a:ext cx="1339849" cy="66357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E601B3B-06A8-884B-A1FF-06FEF25616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4150" y="6248399"/>
            <a:ext cx="1949450" cy="57329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E3A2480E-CF58-2B4F-AD35-D91812270F4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4450" y="1825624"/>
            <a:ext cx="1943100" cy="82557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8731F66D-0677-AE4C-82E4-7C03927E4E0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64148" y="3428999"/>
            <a:ext cx="1511301" cy="840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55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8" name="Rectangle 136">
            <a:extLst>
              <a:ext uri="{FF2B5EF4-FFF2-40B4-BE49-F238E27FC236}">
                <a16:creationId xmlns:a16="http://schemas.microsoft.com/office/drawing/2014/main" id="{C5F44963-F78F-4F17-86B4-4EAA3536B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9" name="Freeform: Shape 138">
            <a:extLst>
              <a:ext uri="{FF2B5EF4-FFF2-40B4-BE49-F238E27FC236}">
                <a16:creationId xmlns:a16="http://schemas.microsoft.com/office/drawing/2014/main" id="{4D63F924-6A39-4651-B0CC-2CA8EE8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297" y="0"/>
            <a:ext cx="7360592" cy="6858000"/>
          </a:xfrm>
          <a:custGeom>
            <a:avLst/>
            <a:gdLst>
              <a:gd name="connsiteX0" fmla="*/ 1814929 w 5542424"/>
              <a:gd name="connsiteY0" fmla="*/ 0 h 6858000"/>
              <a:gd name="connsiteX1" fmla="*/ 5542424 w 5542424"/>
              <a:gd name="connsiteY1" fmla="*/ 0 h 6858000"/>
              <a:gd name="connsiteX2" fmla="*/ 5542424 w 5542424"/>
              <a:gd name="connsiteY2" fmla="*/ 6858000 h 6858000"/>
              <a:gd name="connsiteX3" fmla="*/ 0 w 5542424"/>
              <a:gd name="connsiteY3" fmla="*/ 6858000 h 6858000"/>
              <a:gd name="connsiteX4" fmla="*/ 2310 w 5542424"/>
              <a:gd name="connsiteY4" fmla="*/ 6853652 h 6858000"/>
              <a:gd name="connsiteX5" fmla="*/ 91006 w 5542424"/>
              <a:gd name="connsiteY5" fmla="*/ 6620968 h 6858000"/>
              <a:gd name="connsiteX6" fmla="*/ 81892 w 5542424"/>
              <a:gd name="connsiteY6" fmla="*/ 6435659 h 6858000"/>
              <a:gd name="connsiteX7" fmla="*/ 80998 w 5542424"/>
              <a:gd name="connsiteY7" fmla="*/ 6414855 h 6858000"/>
              <a:gd name="connsiteX8" fmla="*/ 75836 w 5542424"/>
              <a:gd name="connsiteY8" fmla="*/ 6409671 h 6858000"/>
              <a:gd name="connsiteX9" fmla="*/ 77989 w 5542424"/>
              <a:gd name="connsiteY9" fmla="*/ 6396556 h 6858000"/>
              <a:gd name="connsiteX10" fmla="*/ 77374 w 5542424"/>
              <a:gd name="connsiteY10" fmla="*/ 6392981 h 6858000"/>
              <a:gd name="connsiteX11" fmla="*/ 75036 w 5542424"/>
              <a:gd name="connsiteY11" fmla="*/ 6372572 h 6858000"/>
              <a:gd name="connsiteX12" fmla="*/ 99554 w 5542424"/>
              <a:gd name="connsiteY12" fmla="*/ 6331118 h 6858000"/>
              <a:gd name="connsiteX13" fmla="*/ 105442 w 5542424"/>
              <a:gd name="connsiteY13" fmla="*/ 6278374 h 6858000"/>
              <a:gd name="connsiteX14" fmla="*/ 172914 w 5542424"/>
              <a:gd name="connsiteY14" fmla="*/ 6144628 h 6858000"/>
              <a:gd name="connsiteX15" fmla="*/ 264181 w 5542424"/>
              <a:gd name="connsiteY15" fmla="*/ 5952072 h 6858000"/>
              <a:gd name="connsiteX16" fmla="*/ 423554 w 5542424"/>
              <a:gd name="connsiteY16" fmla="*/ 5679532 h 6858000"/>
              <a:gd name="connsiteX17" fmla="*/ 485571 w 5542424"/>
              <a:gd name="connsiteY17" fmla="*/ 5396320 h 6858000"/>
              <a:gd name="connsiteX18" fmla="*/ 455275 w 5542424"/>
              <a:gd name="connsiteY18" fmla="*/ 5176878 h 6858000"/>
              <a:gd name="connsiteX19" fmla="*/ 367284 w 5542424"/>
              <a:gd name="connsiteY19" fmla="*/ 5066430 h 6858000"/>
              <a:gd name="connsiteX20" fmla="*/ 317365 w 5542424"/>
              <a:gd name="connsiteY20" fmla="*/ 5016642 h 6858000"/>
              <a:gd name="connsiteX21" fmla="*/ 317834 w 5542424"/>
              <a:gd name="connsiteY21" fmla="*/ 5008528 h 6858000"/>
              <a:gd name="connsiteX22" fmla="*/ 317591 w 5542424"/>
              <a:gd name="connsiteY22" fmla="*/ 5008366 h 6858000"/>
              <a:gd name="connsiteX23" fmla="*/ 318532 w 5542424"/>
              <a:gd name="connsiteY23" fmla="*/ 5000689 h 6858000"/>
              <a:gd name="connsiteX24" fmla="*/ 326373 w 5542424"/>
              <a:gd name="connsiteY24" fmla="*/ 4962649 h 6858000"/>
              <a:gd name="connsiteX25" fmla="*/ 304517 w 5542424"/>
              <a:gd name="connsiteY25" fmla="*/ 4845612 h 6858000"/>
              <a:gd name="connsiteX26" fmla="*/ 312138 w 5542424"/>
              <a:gd name="connsiteY26" fmla="*/ 4821435 h 6858000"/>
              <a:gd name="connsiteX27" fmla="*/ 314669 w 5542424"/>
              <a:gd name="connsiteY27" fmla="*/ 4809154 h 6858000"/>
              <a:gd name="connsiteX28" fmla="*/ 318283 w 5542424"/>
              <a:gd name="connsiteY28" fmla="*/ 4805250 h 6858000"/>
              <a:gd name="connsiteX29" fmla="*/ 320547 w 5542424"/>
              <a:gd name="connsiteY29" fmla="*/ 4787345 h 6858000"/>
              <a:gd name="connsiteX30" fmla="*/ 319715 w 5542424"/>
              <a:gd name="connsiteY30" fmla="*/ 4785453 h 6858000"/>
              <a:gd name="connsiteX31" fmla="*/ 325649 w 5542424"/>
              <a:gd name="connsiteY31" fmla="*/ 4770073 h 6858000"/>
              <a:gd name="connsiteX32" fmla="*/ 335542 w 5542424"/>
              <a:gd name="connsiteY32" fmla="*/ 4756450 h 6858000"/>
              <a:gd name="connsiteX33" fmla="*/ 339391 w 5542424"/>
              <a:gd name="connsiteY33" fmla="*/ 4606479 h 6858000"/>
              <a:gd name="connsiteX34" fmla="*/ 385485 w 5542424"/>
              <a:gd name="connsiteY34" fmla="*/ 4470620 h 6858000"/>
              <a:gd name="connsiteX35" fmla="*/ 386474 w 5542424"/>
              <a:gd name="connsiteY35" fmla="*/ 4389388 h 6858000"/>
              <a:gd name="connsiteX36" fmla="*/ 365661 w 5542424"/>
              <a:gd name="connsiteY36" fmla="*/ 4365498 h 6858000"/>
              <a:gd name="connsiteX37" fmla="*/ 389339 w 5542424"/>
              <a:gd name="connsiteY37" fmla="*/ 4160513 h 6858000"/>
              <a:gd name="connsiteX38" fmla="*/ 385403 w 5542424"/>
              <a:gd name="connsiteY38" fmla="*/ 4109650 h 6858000"/>
              <a:gd name="connsiteX39" fmla="*/ 402327 w 5542424"/>
              <a:gd name="connsiteY39" fmla="*/ 4061824 h 6858000"/>
              <a:gd name="connsiteX40" fmla="*/ 396156 w 5542424"/>
              <a:gd name="connsiteY40" fmla="*/ 4043965 h 6858000"/>
              <a:gd name="connsiteX41" fmla="*/ 394868 w 5542424"/>
              <a:gd name="connsiteY41" fmla="*/ 4040920 h 6858000"/>
              <a:gd name="connsiteX42" fmla="*/ 394584 w 5542424"/>
              <a:gd name="connsiteY42" fmla="*/ 4028000 h 6858000"/>
              <a:gd name="connsiteX43" fmla="*/ 388418 w 5542424"/>
              <a:gd name="connsiteY43" fmla="*/ 4025270 h 6858000"/>
              <a:gd name="connsiteX44" fmla="*/ 383628 w 5542424"/>
              <a:gd name="connsiteY44" fmla="*/ 4006478 h 6858000"/>
              <a:gd name="connsiteX45" fmla="*/ 384802 w 5542424"/>
              <a:gd name="connsiteY45" fmla="*/ 3982442 h 6858000"/>
              <a:gd name="connsiteX46" fmla="*/ 397167 w 5542424"/>
              <a:gd name="connsiteY46" fmla="*/ 3867331 h 6858000"/>
              <a:gd name="connsiteX47" fmla="*/ 400691 w 5542424"/>
              <a:gd name="connsiteY47" fmla="*/ 3798966 h 6858000"/>
              <a:gd name="connsiteX48" fmla="*/ 395946 w 5542424"/>
              <a:gd name="connsiteY48" fmla="*/ 3773791 h 6858000"/>
              <a:gd name="connsiteX49" fmla="*/ 393410 w 5542424"/>
              <a:gd name="connsiteY49" fmla="*/ 3738098 h 6858000"/>
              <a:gd name="connsiteX50" fmla="*/ 384223 w 5542424"/>
              <a:gd name="connsiteY50" fmla="*/ 3675719 h 6858000"/>
              <a:gd name="connsiteX51" fmla="*/ 386290 w 5542424"/>
              <a:gd name="connsiteY51" fmla="*/ 3642763 h 6858000"/>
              <a:gd name="connsiteX52" fmla="*/ 382514 w 5542424"/>
              <a:gd name="connsiteY52" fmla="*/ 3624093 h 6858000"/>
              <a:gd name="connsiteX53" fmla="*/ 383976 w 5542424"/>
              <a:gd name="connsiteY53" fmla="*/ 3616602 h 6858000"/>
              <a:gd name="connsiteX54" fmla="*/ 385517 w 5542424"/>
              <a:gd name="connsiteY54" fmla="*/ 3591527 h 6858000"/>
              <a:gd name="connsiteX55" fmla="*/ 387146 w 5542424"/>
              <a:gd name="connsiteY55" fmla="*/ 3577241 h 6858000"/>
              <a:gd name="connsiteX56" fmla="*/ 388068 w 5542424"/>
              <a:gd name="connsiteY56" fmla="*/ 3571585 h 6858000"/>
              <a:gd name="connsiteX57" fmla="*/ 395496 w 5542424"/>
              <a:gd name="connsiteY57" fmla="*/ 3559720 h 6858000"/>
              <a:gd name="connsiteX58" fmla="*/ 394985 w 5542424"/>
              <a:gd name="connsiteY58" fmla="*/ 3543047 h 6858000"/>
              <a:gd name="connsiteX59" fmla="*/ 403028 w 5542424"/>
              <a:gd name="connsiteY59" fmla="*/ 3525651 h 6858000"/>
              <a:gd name="connsiteX60" fmla="*/ 398728 w 5542424"/>
              <a:gd name="connsiteY60" fmla="*/ 3520715 h 6858000"/>
              <a:gd name="connsiteX61" fmla="*/ 395530 w 5542424"/>
              <a:gd name="connsiteY61" fmla="*/ 3505412 h 6858000"/>
              <a:gd name="connsiteX62" fmla="*/ 402719 w 5542424"/>
              <a:gd name="connsiteY62" fmla="*/ 3493445 h 6858000"/>
              <a:gd name="connsiteX63" fmla="*/ 409328 w 5542424"/>
              <a:gd name="connsiteY63" fmla="*/ 3467406 h 6858000"/>
              <a:gd name="connsiteX64" fmla="*/ 409292 w 5542424"/>
              <a:gd name="connsiteY64" fmla="*/ 3460033 h 6858000"/>
              <a:gd name="connsiteX65" fmla="*/ 419755 w 5542424"/>
              <a:gd name="connsiteY65" fmla="*/ 3435495 h 6858000"/>
              <a:gd name="connsiteX66" fmla="*/ 430771 w 5542424"/>
              <a:gd name="connsiteY66" fmla="*/ 3395884 h 6858000"/>
              <a:gd name="connsiteX67" fmla="*/ 439140 w 5542424"/>
              <a:gd name="connsiteY67" fmla="*/ 3350083 h 6858000"/>
              <a:gd name="connsiteX68" fmla="*/ 446544 w 5542424"/>
              <a:gd name="connsiteY68" fmla="*/ 3337690 h 6858000"/>
              <a:gd name="connsiteX69" fmla="*/ 470731 w 5542424"/>
              <a:gd name="connsiteY69" fmla="*/ 3254519 h 6858000"/>
              <a:gd name="connsiteX70" fmla="*/ 477713 w 5542424"/>
              <a:gd name="connsiteY70" fmla="*/ 3231166 h 6858000"/>
              <a:gd name="connsiteX71" fmla="*/ 478087 w 5542424"/>
              <a:gd name="connsiteY71" fmla="*/ 3210262 h 6858000"/>
              <a:gd name="connsiteX72" fmla="*/ 473269 w 5542424"/>
              <a:gd name="connsiteY72" fmla="*/ 3204689 h 6858000"/>
              <a:gd name="connsiteX73" fmla="*/ 476207 w 5542424"/>
              <a:gd name="connsiteY73" fmla="*/ 3191713 h 6858000"/>
              <a:gd name="connsiteX74" fmla="*/ 475813 w 5542424"/>
              <a:gd name="connsiteY74" fmla="*/ 3188085 h 6858000"/>
              <a:gd name="connsiteX75" fmla="*/ 474728 w 5542424"/>
              <a:gd name="connsiteY75" fmla="*/ 3167471 h 6858000"/>
              <a:gd name="connsiteX76" fmla="*/ 501612 w 5542424"/>
              <a:gd name="connsiteY76" fmla="*/ 3127774 h 6858000"/>
              <a:gd name="connsiteX77" fmla="*/ 510667 w 5542424"/>
              <a:gd name="connsiteY77" fmla="*/ 3075380 h 6858000"/>
              <a:gd name="connsiteX78" fmla="*/ 582379 w 5542424"/>
              <a:gd name="connsiteY78" fmla="*/ 2882573 h 6858000"/>
              <a:gd name="connsiteX79" fmla="*/ 569744 w 5542424"/>
              <a:gd name="connsiteY79" fmla="*/ 2849169 h 6858000"/>
              <a:gd name="connsiteX80" fmla="*/ 590685 w 5542424"/>
              <a:gd name="connsiteY80" fmla="*/ 2768869 h 6858000"/>
              <a:gd name="connsiteX81" fmla="*/ 665292 w 5542424"/>
              <a:gd name="connsiteY81" fmla="*/ 2655182 h 6858000"/>
              <a:gd name="connsiteX82" fmla="*/ 705757 w 5542424"/>
              <a:gd name="connsiteY82" fmla="*/ 2507872 h 6858000"/>
              <a:gd name="connsiteX83" fmla="*/ 717932 w 5542424"/>
              <a:gd name="connsiteY83" fmla="*/ 2498916 h 6858000"/>
              <a:gd name="connsiteX84" fmla="*/ 727017 w 5542424"/>
              <a:gd name="connsiteY84" fmla="*/ 2486382 h 6858000"/>
              <a:gd name="connsiteX85" fmla="*/ 726741 w 5542424"/>
              <a:gd name="connsiteY85" fmla="*/ 2484113 h 6858000"/>
              <a:gd name="connsiteX86" fmla="*/ 733179 w 5542424"/>
              <a:gd name="connsiteY86" fmla="*/ 2467361 h 6858000"/>
              <a:gd name="connsiteX87" fmla="*/ 737364 w 5542424"/>
              <a:gd name="connsiteY87" fmla="*/ 2465156 h 6858000"/>
              <a:gd name="connsiteX88" fmla="*/ 742650 w 5542424"/>
              <a:gd name="connsiteY88" fmla="*/ 2454122 h 6858000"/>
              <a:gd name="connsiteX89" fmla="*/ 755408 w 5542424"/>
              <a:gd name="connsiteY89" fmla="*/ 2433619 h 6858000"/>
              <a:gd name="connsiteX90" fmla="*/ 755598 w 5542424"/>
              <a:gd name="connsiteY90" fmla="*/ 2428626 h 6858000"/>
              <a:gd name="connsiteX91" fmla="*/ 771418 w 5542424"/>
              <a:gd name="connsiteY91" fmla="*/ 2395899 h 6858000"/>
              <a:gd name="connsiteX92" fmla="*/ 770593 w 5542424"/>
              <a:gd name="connsiteY92" fmla="*/ 2394897 h 6858000"/>
              <a:gd name="connsiteX93" fmla="*/ 770497 w 5542424"/>
              <a:gd name="connsiteY93" fmla="*/ 2383267 h 6858000"/>
              <a:gd name="connsiteX94" fmla="*/ 772693 w 5542424"/>
              <a:gd name="connsiteY94" fmla="*/ 2362296 h 6858000"/>
              <a:gd name="connsiteX95" fmla="*/ 764846 w 5542424"/>
              <a:gd name="connsiteY95" fmla="*/ 2307129 h 6858000"/>
              <a:gd name="connsiteX96" fmla="*/ 781226 w 5542424"/>
              <a:gd name="connsiteY96" fmla="*/ 2272947 h 6858000"/>
              <a:gd name="connsiteX97" fmla="*/ 783960 w 5542424"/>
              <a:gd name="connsiteY97" fmla="*/ 2265753 h 6858000"/>
              <a:gd name="connsiteX98" fmla="*/ 783783 w 5542424"/>
              <a:gd name="connsiteY98" fmla="*/ 2265478 h 6858000"/>
              <a:gd name="connsiteX99" fmla="*/ 786206 w 5542424"/>
              <a:gd name="connsiteY99" fmla="*/ 2257630 h 6858000"/>
              <a:gd name="connsiteX100" fmla="*/ 788946 w 5542424"/>
              <a:gd name="connsiteY100" fmla="*/ 2252635 h 6858000"/>
              <a:gd name="connsiteX101" fmla="*/ 794250 w 5542424"/>
              <a:gd name="connsiteY101" fmla="*/ 2238675 h 6858000"/>
              <a:gd name="connsiteX102" fmla="*/ 794536 w 5542424"/>
              <a:gd name="connsiteY102" fmla="*/ 2233003 h 6858000"/>
              <a:gd name="connsiteX103" fmla="*/ 792429 w 5542424"/>
              <a:gd name="connsiteY103" fmla="*/ 2229498 h 6858000"/>
              <a:gd name="connsiteX104" fmla="*/ 793227 w 5542424"/>
              <a:gd name="connsiteY104" fmla="*/ 2228401 h 6858000"/>
              <a:gd name="connsiteX105" fmla="*/ 795299 w 5542424"/>
              <a:gd name="connsiteY105" fmla="*/ 2197903 h 6858000"/>
              <a:gd name="connsiteX106" fmla="*/ 808822 w 5542424"/>
              <a:gd name="connsiteY106" fmla="*/ 2134368 h 6858000"/>
              <a:gd name="connsiteX107" fmla="*/ 820138 w 5542424"/>
              <a:gd name="connsiteY107" fmla="*/ 2099989 h 6858000"/>
              <a:gd name="connsiteX108" fmla="*/ 847225 w 5542424"/>
              <a:gd name="connsiteY108" fmla="*/ 2003626 h 6858000"/>
              <a:gd name="connsiteX109" fmla="*/ 871446 w 5542424"/>
              <a:gd name="connsiteY109" fmla="*/ 1905232 h 6858000"/>
              <a:gd name="connsiteX110" fmla="*/ 866894 w 5542424"/>
              <a:gd name="connsiteY110" fmla="*/ 1846725 h 6858000"/>
              <a:gd name="connsiteX111" fmla="*/ 868241 w 5542424"/>
              <a:gd name="connsiteY111" fmla="*/ 1841071 h 6858000"/>
              <a:gd name="connsiteX112" fmla="*/ 875742 w 5542424"/>
              <a:gd name="connsiteY112" fmla="*/ 1828958 h 6858000"/>
              <a:gd name="connsiteX113" fmla="*/ 879192 w 5542424"/>
              <a:gd name="connsiteY113" fmla="*/ 1824953 h 6858000"/>
              <a:gd name="connsiteX114" fmla="*/ 882790 w 5542424"/>
              <a:gd name="connsiteY114" fmla="*/ 1817574 h 6858000"/>
              <a:gd name="connsiteX115" fmla="*/ 886658 w 5542424"/>
              <a:gd name="connsiteY115" fmla="*/ 1811329 h 6858000"/>
              <a:gd name="connsiteX116" fmla="*/ 908112 w 5542424"/>
              <a:gd name="connsiteY116" fmla="*/ 1782991 h 6858000"/>
              <a:gd name="connsiteX117" fmla="*/ 1021695 w 5542424"/>
              <a:gd name="connsiteY117" fmla="*/ 1753240 h 6858000"/>
              <a:gd name="connsiteX118" fmla="*/ 1109428 w 5542424"/>
              <a:gd name="connsiteY118" fmla="*/ 1570998 h 6858000"/>
              <a:gd name="connsiteX119" fmla="*/ 1250520 w 5542424"/>
              <a:gd name="connsiteY119" fmla="*/ 1425857 h 6858000"/>
              <a:gd name="connsiteX120" fmla="*/ 1397360 w 5542424"/>
              <a:gd name="connsiteY120" fmla="*/ 1313547 h 6858000"/>
              <a:gd name="connsiteX121" fmla="*/ 1496269 w 5542424"/>
              <a:gd name="connsiteY121" fmla="*/ 1094720 h 6858000"/>
              <a:gd name="connsiteX122" fmla="*/ 1516735 w 5542424"/>
              <a:gd name="connsiteY122" fmla="*/ 913489 h 6858000"/>
              <a:gd name="connsiteX123" fmla="*/ 1518279 w 5542424"/>
              <a:gd name="connsiteY123" fmla="*/ 802489 h 6858000"/>
              <a:gd name="connsiteX124" fmla="*/ 1589359 w 5542424"/>
              <a:gd name="connsiteY124" fmla="*/ 598702 h 6858000"/>
              <a:gd name="connsiteX125" fmla="*/ 1674468 w 5542424"/>
              <a:gd name="connsiteY125" fmla="*/ 380053 h 6858000"/>
              <a:gd name="connsiteX126" fmla="*/ 1713442 w 5542424"/>
              <a:gd name="connsiteY126" fmla="*/ 307108 h 6858000"/>
              <a:gd name="connsiteX127" fmla="*/ 1723372 w 5542424"/>
              <a:gd name="connsiteY127" fmla="*/ 277643 h 6858000"/>
              <a:gd name="connsiteX128" fmla="*/ 1740253 w 5542424"/>
              <a:gd name="connsiteY128" fmla="*/ 228503 h 6858000"/>
              <a:gd name="connsiteX129" fmla="*/ 1743263 w 5542424"/>
              <a:gd name="connsiteY129" fmla="*/ 182970 h 6858000"/>
              <a:gd name="connsiteX130" fmla="*/ 1761186 w 5542424"/>
              <a:gd name="connsiteY130" fmla="*/ 145367 h 6858000"/>
              <a:gd name="connsiteX131" fmla="*/ 1777775 w 5542424"/>
              <a:gd name="connsiteY131" fmla="*/ 148014 h 6858000"/>
              <a:gd name="connsiteX132" fmla="*/ 1792914 w 5542424"/>
              <a:gd name="connsiteY132" fmla="*/ 104094 h 6858000"/>
              <a:gd name="connsiteX133" fmla="*/ 1814516 w 5542424"/>
              <a:gd name="connsiteY133" fmla="*/ 36224 h 6858000"/>
              <a:gd name="connsiteX134" fmla="*/ 1821598 w 5542424"/>
              <a:gd name="connsiteY134" fmla="*/ 28008 h 6858000"/>
              <a:gd name="connsiteX135" fmla="*/ 1813947 w 5542424"/>
              <a:gd name="connsiteY135" fmla="*/ 11863 h 6858000"/>
              <a:gd name="connsiteX0" fmla="*/ 1814929 w 7360592"/>
              <a:gd name="connsiteY0" fmla="*/ 0 h 6858000"/>
              <a:gd name="connsiteX1" fmla="*/ 5542424 w 7360592"/>
              <a:gd name="connsiteY1" fmla="*/ 0 h 6858000"/>
              <a:gd name="connsiteX2" fmla="*/ 7360592 w 7360592"/>
              <a:gd name="connsiteY2" fmla="*/ 6858000 h 6858000"/>
              <a:gd name="connsiteX3" fmla="*/ 0 w 7360592"/>
              <a:gd name="connsiteY3" fmla="*/ 6858000 h 6858000"/>
              <a:gd name="connsiteX4" fmla="*/ 2310 w 7360592"/>
              <a:gd name="connsiteY4" fmla="*/ 6853652 h 6858000"/>
              <a:gd name="connsiteX5" fmla="*/ 91006 w 7360592"/>
              <a:gd name="connsiteY5" fmla="*/ 6620968 h 6858000"/>
              <a:gd name="connsiteX6" fmla="*/ 81892 w 7360592"/>
              <a:gd name="connsiteY6" fmla="*/ 6435659 h 6858000"/>
              <a:gd name="connsiteX7" fmla="*/ 80998 w 7360592"/>
              <a:gd name="connsiteY7" fmla="*/ 6414855 h 6858000"/>
              <a:gd name="connsiteX8" fmla="*/ 75836 w 7360592"/>
              <a:gd name="connsiteY8" fmla="*/ 6409671 h 6858000"/>
              <a:gd name="connsiteX9" fmla="*/ 77989 w 7360592"/>
              <a:gd name="connsiteY9" fmla="*/ 6396556 h 6858000"/>
              <a:gd name="connsiteX10" fmla="*/ 77374 w 7360592"/>
              <a:gd name="connsiteY10" fmla="*/ 6392981 h 6858000"/>
              <a:gd name="connsiteX11" fmla="*/ 75036 w 7360592"/>
              <a:gd name="connsiteY11" fmla="*/ 6372572 h 6858000"/>
              <a:gd name="connsiteX12" fmla="*/ 99554 w 7360592"/>
              <a:gd name="connsiteY12" fmla="*/ 6331118 h 6858000"/>
              <a:gd name="connsiteX13" fmla="*/ 105442 w 7360592"/>
              <a:gd name="connsiteY13" fmla="*/ 6278374 h 6858000"/>
              <a:gd name="connsiteX14" fmla="*/ 172914 w 7360592"/>
              <a:gd name="connsiteY14" fmla="*/ 6144628 h 6858000"/>
              <a:gd name="connsiteX15" fmla="*/ 264181 w 7360592"/>
              <a:gd name="connsiteY15" fmla="*/ 5952072 h 6858000"/>
              <a:gd name="connsiteX16" fmla="*/ 423554 w 7360592"/>
              <a:gd name="connsiteY16" fmla="*/ 5679532 h 6858000"/>
              <a:gd name="connsiteX17" fmla="*/ 485571 w 7360592"/>
              <a:gd name="connsiteY17" fmla="*/ 5396320 h 6858000"/>
              <a:gd name="connsiteX18" fmla="*/ 455275 w 7360592"/>
              <a:gd name="connsiteY18" fmla="*/ 5176878 h 6858000"/>
              <a:gd name="connsiteX19" fmla="*/ 367284 w 7360592"/>
              <a:gd name="connsiteY19" fmla="*/ 5066430 h 6858000"/>
              <a:gd name="connsiteX20" fmla="*/ 317365 w 7360592"/>
              <a:gd name="connsiteY20" fmla="*/ 5016642 h 6858000"/>
              <a:gd name="connsiteX21" fmla="*/ 317834 w 7360592"/>
              <a:gd name="connsiteY21" fmla="*/ 5008528 h 6858000"/>
              <a:gd name="connsiteX22" fmla="*/ 317591 w 7360592"/>
              <a:gd name="connsiteY22" fmla="*/ 5008366 h 6858000"/>
              <a:gd name="connsiteX23" fmla="*/ 318532 w 7360592"/>
              <a:gd name="connsiteY23" fmla="*/ 5000689 h 6858000"/>
              <a:gd name="connsiteX24" fmla="*/ 326373 w 7360592"/>
              <a:gd name="connsiteY24" fmla="*/ 4962649 h 6858000"/>
              <a:gd name="connsiteX25" fmla="*/ 304517 w 7360592"/>
              <a:gd name="connsiteY25" fmla="*/ 4845612 h 6858000"/>
              <a:gd name="connsiteX26" fmla="*/ 312138 w 7360592"/>
              <a:gd name="connsiteY26" fmla="*/ 4821435 h 6858000"/>
              <a:gd name="connsiteX27" fmla="*/ 314669 w 7360592"/>
              <a:gd name="connsiteY27" fmla="*/ 4809154 h 6858000"/>
              <a:gd name="connsiteX28" fmla="*/ 318283 w 7360592"/>
              <a:gd name="connsiteY28" fmla="*/ 4805250 h 6858000"/>
              <a:gd name="connsiteX29" fmla="*/ 320547 w 7360592"/>
              <a:gd name="connsiteY29" fmla="*/ 4787345 h 6858000"/>
              <a:gd name="connsiteX30" fmla="*/ 319715 w 7360592"/>
              <a:gd name="connsiteY30" fmla="*/ 4785453 h 6858000"/>
              <a:gd name="connsiteX31" fmla="*/ 325649 w 7360592"/>
              <a:gd name="connsiteY31" fmla="*/ 4770073 h 6858000"/>
              <a:gd name="connsiteX32" fmla="*/ 335542 w 7360592"/>
              <a:gd name="connsiteY32" fmla="*/ 4756450 h 6858000"/>
              <a:gd name="connsiteX33" fmla="*/ 339391 w 7360592"/>
              <a:gd name="connsiteY33" fmla="*/ 4606479 h 6858000"/>
              <a:gd name="connsiteX34" fmla="*/ 385485 w 7360592"/>
              <a:gd name="connsiteY34" fmla="*/ 4470620 h 6858000"/>
              <a:gd name="connsiteX35" fmla="*/ 386474 w 7360592"/>
              <a:gd name="connsiteY35" fmla="*/ 4389388 h 6858000"/>
              <a:gd name="connsiteX36" fmla="*/ 365661 w 7360592"/>
              <a:gd name="connsiteY36" fmla="*/ 4365498 h 6858000"/>
              <a:gd name="connsiteX37" fmla="*/ 389339 w 7360592"/>
              <a:gd name="connsiteY37" fmla="*/ 4160513 h 6858000"/>
              <a:gd name="connsiteX38" fmla="*/ 385403 w 7360592"/>
              <a:gd name="connsiteY38" fmla="*/ 4109650 h 6858000"/>
              <a:gd name="connsiteX39" fmla="*/ 402327 w 7360592"/>
              <a:gd name="connsiteY39" fmla="*/ 4061824 h 6858000"/>
              <a:gd name="connsiteX40" fmla="*/ 396156 w 7360592"/>
              <a:gd name="connsiteY40" fmla="*/ 4043965 h 6858000"/>
              <a:gd name="connsiteX41" fmla="*/ 394868 w 7360592"/>
              <a:gd name="connsiteY41" fmla="*/ 4040920 h 6858000"/>
              <a:gd name="connsiteX42" fmla="*/ 394584 w 7360592"/>
              <a:gd name="connsiteY42" fmla="*/ 4028000 h 6858000"/>
              <a:gd name="connsiteX43" fmla="*/ 388418 w 7360592"/>
              <a:gd name="connsiteY43" fmla="*/ 4025270 h 6858000"/>
              <a:gd name="connsiteX44" fmla="*/ 383628 w 7360592"/>
              <a:gd name="connsiteY44" fmla="*/ 4006478 h 6858000"/>
              <a:gd name="connsiteX45" fmla="*/ 384802 w 7360592"/>
              <a:gd name="connsiteY45" fmla="*/ 3982442 h 6858000"/>
              <a:gd name="connsiteX46" fmla="*/ 397167 w 7360592"/>
              <a:gd name="connsiteY46" fmla="*/ 3867331 h 6858000"/>
              <a:gd name="connsiteX47" fmla="*/ 400691 w 7360592"/>
              <a:gd name="connsiteY47" fmla="*/ 3798966 h 6858000"/>
              <a:gd name="connsiteX48" fmla="*/ 395946 w 7360592"/>
              <a:gd name="connsiteY48" fmla="*/ 3773791 h 6858000"/>
              <a:gd name="connsiteX49" fmla="*/ 393410 w 7360592"/>
              <a:gd name="connsiteY49" fmla="*/ 3738098 h 6858000"/>
              <a:gd name="connsiteX50" fmla="*/ 384223 w 7360592"/>
              <a:gd name="connsiteY50" fmla="*/ 3675719 h 6858000"/>
              <a:gd name="connsiteX51" fmla="*/ 386290 w 7360592"/>
              <a:gd name="connsiteY51" fmla="*/ 3642763 h 6858000"/>
              <a:gd name="connsiteX52" fmla="*/ 382514 w 7360592"/>
              <a:gd name="connsiteY52" fmla="*/ 3624093 h 6858000"/>
              <a:gd name="connsiteX53" fmla="*/ 383976 w 7360592"/>
              <a:gd name="connsiteY53" fmla="*/ 3616602 h 6858000"/>
              <a:gd name="connsiteX54" fmla="*/ 385517 w 7360592"/>
              <a:gd name="connsiteY54" fmla="*/ 3591527 h 6858000"/>
              <a:gd name="connsiteX55" fmla="*/ 387146 w 7360592"/>
              <a:gd name="connsiteY55" fmla="*/ 3577241 h 6858000"/>
              <a:gd name="connsiteX56" fmla="*/ 388068 w 7360592"/>
              <a:gd name="connsiteY56" fmla="*/ 3571585 h 6858000"/>
              <a:gd name="connsiteX57" fmla="*/ 395496 w 7360592"/>
              <a:gd name="connsiteY57" fmla="*/ 3559720 h 6858000"/>
              <a:gd name="connsiteX58" fmla="*/ 394985 w 7360592"/>
              <a:gd name="connsiteY58" fmla="*/ 3543047 h 6858000"/>
              <a:gd name="connsiteX59" fmla="*/ 403028 w 7360592"/>
              <a:gd name="connsiteY59" fmla="*/ 3525651 h 6858000"/>
              <a:gd name="connsiteX60" fmla="*/ 398728 w 7360592"/>
              <a:gd name="connsiteY60" fmla="*/ 3520715 h 6858000"/>
              <a:gd name="connsiteX61" fmla="*/ 395530 w 7360592"/>
              <a:gd name="connsiteY61" fmla="*/ 3505412 h 6858000"/>
              <a:gd name="connsiteX62" fmla="*/ 402719 w 7360592"/>
              <a:gd name="connsiteY62" fmla="*/ 3493445 h 6858000"/>
              <a:gd name="connsiteX63" fmla="*/ 409328 w 7360592"/>
              <a:gd name="connsiteY63" fmla="*/ 3467406 h 6858000"/>
              <a:gd name="connsiteX64" fmla="*/ 409292 w 7360592"/>
              <a:gd name="connsiteY64" fmla="*/ 3460033 h 6858000"/>
              <a:gd name="connsiteX65" fmla="*/ 419755 w 7360592"/>
              <a:gd name="connsiteY65" fmla="*/ 3435495 h 6858000"/>
              <a:gd name="connsiteX66" fmla="*/ 430771 w 7360592"/>
              <a:gd name="connsiteY66" fmla="*/ 3395884 h 6858000"/>
              <a:gd name="connsiteX67" fmla="*/ 439140 w 7360592"/>
              <a:gd name="connsiteY67" fmla="*/ 3350083 h 6858000"/>
              <a:gd name="connsiteX68" fmla="*/ 446544 w 7360592"/>
              <a:gd name="connsiteY68" fmla="*/ 3337690 h 6858000"/>
              <a:gd name="connsiteX69" fmla="*/ 470731 w 7360592"/>
              <a:gd name="connsiteY69" fmla="*/ 3254519 h 6858000"/>
              <a:gd name="connsiteX70" fmla="*/ 477713 w 7360592"/>
              <a:gd name="connsiteY70" fmla="*/ 3231166 h 6858000"/>
              <a:gd name="connsiteX71" fmla="*/ 478087 w 7360592"/>
              <a:gd name="connsiteY71" fmla="*/ 3210262 h 6858000"/>
              <a:gd name="connsiteX72" fmla="*/ 473269 w 7360592"/>
              <a:gd name="connsiteY72" fmla="*/ 3204689 h 6858000"/>
              <a:gd name="connsiteX73" fmla="*/ 476207 w 7360592"/>
              <a:gd name="connsiteY73" fmla="*/ 3191713 h 6858000"/>
              <a:gd name="connsiteX74" fmla="*/ 475813 w 7360592"/>
              <a:gd name="connsiteY74" fmla="*/ 3188085 h 6858000"/>
              <a:gd name="connsiteX75" fmla="*/ 474728 w 7360592"/>
              <a:gd name="connsiteY75" fmla="*/ 3167471 h 6858000"/>
              <a:gd name="connsiteX76" fmla="*/ 501612 w 7360592"/>
              <a:gd name="connsiteY76" fmla="*/ 3127774 h 6858000"/>
              <a:gd name="connsiteX77" fmla="*/ 510667 w 7360592"/>
              <a:gd name="connsiteY77" fmla="*/ 3075380 h 6858000"/>
              <a:gd name="connsiteX78" fmla="*/ 582379 w 7360592"/>
              <a:gd name="connsiteY78" fmla="*/ 2882573 h 6858000"/>
              <a:gd name="connsiteX79" fmla="*/ 569744 w 7360592"/>
              <a:gd name="connsiteY79" fmla="*/ 2849169 h 6858000"/>
              <a:gd name="connsiteX80" fmla="*/ 590685 w 7360592"/>
              <a:gd name="connsiteY80" fmla="*/ 2768869 h 6858000"/>
              <a:gd name="connsiteX81" fmla="*/ 665292 w 7360592"/>
              <a:gd name="connsiteY81" fmla="*/ 2655182 h 6858000"/>
              <a:gd name="connsiteX82" fmla="*/ 705757 w 7360592"/>
              <a:gd name="connsiteY82" fmla="*/ 2507872 h 6858000"/>
              <a:gd name="connsiteX83" fmla="*/ 717932 w 7360592"/>
              <a:gd name="connsiteY83" fmla="*/ 2498916 h 6858000"/>
              <a:gd name="connsiteX84" fmla="*/ 727017 w 7360592"/>
              <a:gd name="connsiteY84" fmla="*/ 2486382 h 6858000"/>
              <a:gd name="connsiteX85" fmla="*/ 726741 w 7360592"/>
              <a:gd name="connsiteY85" fmla="*/ 2484113 h 6858000"/>
              <a:gd name="connsiteX86" fmla="*/ 733179 w 7360592"/>
              <a:gd name="connsiteY86" fmla="*/ 2467361 h 6858000"/>
              <a:gd name="connsiteX87" fmla="*/ 737364 w 7360592"/>
              <a:gd name="connsiteY87" fmla="*/ 2465156 h 6858000"/>
              <a:gd name="connsiteX88" fmla="*/ 742650 w 7360592"/>
              <a:gd name="connsiteY88" fmla="*/ 2454122 h 6858000"/>
              <a:gd name="connsiteX89" fmla="*/ 755408 w 7360592"/>
              <a:gd name="connsiteY89" fmla="*/ 2433619 h 6858000"/>
              <a:gd name="connsiteX90" fmla="*/ 755598 w 7360592"/>
              <a:gd name="connsiteY90" fmla="*/ 2428626 h 6858000"/>
              <a:gd name="connsiteX91" fmla="*/ 771418 w 7360592"/>
              <a:gd name="connsiteY91" fmla="*/ 2395899 h 6858000"/>
              <a:gd name="connsiteX92" fmla="*/ 770593 w 7360592"/>
              <a:gd name="connsiteY92" fmla="*/ 2394897 h 6858000"/>
              <a:gd name="connsiteX93" fmla="*/ 770497 w 7360592"/>
              <a:gd name="connsiteY93" fmla="*/ 2383267 h 6858000"/>
              <a:gd name="connsiteX94" fmla="*/ 772693 w 7360592"/>
              <a:gd name="connsiteY94" fmla="*/ 2362296 h 6858000"/>
              <a:gd name="connsiteX95" fmla="*/ 764846 w 7360592"/>
              <a:gd name="connsiteY95" fmla="*/ 2307129 h 6858000"/>
              <a:gd name="connsiteX96" fmla="*/ 781226 w 7360592"/>
              <a:gd name="connsiteY96" fmla="*/ 2272947 h 6858000"/>
              <a:gd name="connsiteX97" fmla="*/ 783960 w 7360592"/>
              <a:gd name="connsiteY97" fmla="*/ 2265753 h 6858000"/>
              <a:gd name="connsiteX98" fmla="*/ 783783 w 7360592"/>
              <a:gd name="connsiteY98" fmla="*/ 2265478 h 6858000"/>
              <a:gd name="connsiteX99" fmla="*/ 786206 w 7360592"/>
              <a:gd name="connsiteY99" fmla="*/ 2257630 h 6858000"/>
              <a:gd name="connsiteX100" fmla="*/ 788946 w 7360592"/>
              <a:gd name="connsiteY100" fmla="*/ 2252635 h 6858000"/>
              <a:gd name="connsiteX101" fmla="*/ 794250 w 7360592"/>
              <a:gd name="connsiteY101" fmla="*/ 2238675 h 6858000"/>
              <a:gd name="connsiteX102" fmla="*/ 794536 w 7360592"/>
              <a:gd name="connsiteY102" fmla="*/ 2233003 h 6858000"/>
              <a:gd name="connsiteX103" fmla="*/ 792429 w 7360592"/>
              <a:gd name="connsiteY103" fmla="*/ 2229498 h 6858000"/>
              <a:gd name="connsiteX104" fmla="*/ 793227 w 7360592"/>
              <a:gd name="connsiteY104" fmla="*/ 2228401 h 6858000"/>
              <a:gd name="connsiteX105" fmla="*/ 795299 w 7360592"/>
              <a:gd name="connsiteY105" fmla="*/ 2197903 h 6858000"/>
              <a:gd name="connsiteX106" fmla="*/ 808822 w 7360592"/>
              <a:gd name="connsiteY106" fmla="*/ 2134368 h 6858000"/>
              <a:gd name="connsiteX107" fmla="*/ 820138 w 7360592"/>
              <a:gd name="connsiteY107" fmla="*/ 2099989 h 6858000"/>
              <a:gd name="connsiteX108" fmla="*/ 847225 w 7360592"/>
              <a:gd name="connsiteY108" fmla="*/ 2003626 h 6858000"/>
              <a:gd name="connsiteX109" fmla="*/ 871446 w 7360592"/>
              <a:gd name="connsiteY109" fmla="*/ 1905232 h 6858000"/>
              <a:gd name="connsiteX110" fmla="*/ 866894 w 7360592"/>
              <a:gd name="connsiteY110" fmla="*/ 1846725 h 6858000"/>
              <a:gd name="connsiteX111" fmla="*/ 868241 w 7360592"/>
              <a:gd name="connsiteY111" fmla="*/ 1841071 h 6858000"/>
              <a:gd name="connsiteX112" fmla="*/ 875742 w 7360592"/>
              <a:gd name="connsiteY112" fmla="*/ 1828958 h 6858000"/>
              <a:gd name="connsiteX113" fmla="*/ 879192 w 7360592"/>
              <a:gd name="connsiteY113" fmla="*/ 1824953 h 6858000"/>
              <a:gd name="connsiteX114" fmla="*/ 882790 w 7360592"/>
              <a:gd name="connsiteY114" fmla="*/ 1817574 h 6858000"/>
              <a:gd name="connsiteX115" fmla="*/ 886658 w 7360592"/>
              <a:gd name="connsiteY115" fmla="*/ 1811329 h 6858000"/>
              <a:gd name="connsiteX116" fmla="*/ 908112 w 7360592"/>
              <a:gd name="connsiteY116" fmla="*/ 1782991 h 6858000"/>
              <a:gd name="connsiteX117" fmla="*/ 1021695 w 7360592"/>
              <a:gd name="connsiteY117" fmla="*/ 1753240 h 6858000"/>
              <a:gd name="connsiteX118" fmla="*/ 1109428 w 7360592"/>
              <a:gd name="connsiteY118" fmla="*/ 1570998 h 6858000"/>
              <a:gd name="connsiteX119" fmla="*/ 1250520 w 7360592"/>
              <a:gd name="connsiteY119" fmla="*/ 1425857 h 6858000"/>
              <a:gd name="connsiteX120" fmla="*/ 1397360 w 7360592"/>
              <a:gd name="connsiteY120" fmla="*/ 1313547 h 6858000"/>
              <a:gd name="connsiteX121" fmla="*/ 1496269 w 7360592"/>
              <a:gd name="connsiteY121" fmla="*/ 1094720 h 6858000"/>
              <a:gd name="connsiteX122" fmla="*/ 1516735 w 7360592"/>
              <a:gd name="connsiteY122" fmla="*/ 913489 h 6858000"/>
              <a:gd name="connsiteX123" fmla="*/ 1518279 w 7360592"/>
              <a:gd name="connsiteY123" fmla="*/ 802489 h 6858000"/>
              <a:gd name="connsiteX124" fmla="*/ 1589359 w 7360592"/>
              <a:gd name="connsiteY124" fmla="*/ 598702 h 6858000"/>
              <a:gd name="connsiteX125" fmla="*/ 1674468 w 7360592"/>
              <a:gd name="connsiteY125" fmla="*/ 380053 h 6858000"/>
              <a:gd name="connsiteX126" fmla="*/ 1713442 w 7360592"/>
              <a:gd name="connsiteY126" fmla="*/ 307108 h 6858000"/>
              <a:gd name="connsiteX127" fmla="*/ 1723372 w 7360592"/>
              <a:gd name="connsiteY127" fmla="*/ 277643 h 6858000"/>
              <a:gd name="connsiteX128" fmla="*/ 1740253 w 7360592"/>
              <a:gd name="connsiteY128" fmla="*/ 228503 h 6858000"/>
              <a:gd name="connsiteX129" fmla="*/ 1743263 w 7360592"/>
              <a:gd name="connsiteY129" fmla="*/ 182970 h 6858000"/>
              <a:gd name="connsiteX130" fmla="*/ 1761186 w 7360592"/>
              <a:gd name="connsiteY130" fmla="*/ 145367 h 6858000"/>
              <a:gd name="connsiteX131" fmla="*/ 1777775 w 7360592"/>
              <a:gd name="connsiteY131" fmla="*/ 148014 h 6858000"/>
              <a:gd name="connsiteX132" fmla="*/ 1792914 w 7360592"/>
              <a:gd name="connsiteY132" fmla="*/ 104094 h 6858000"/>
              <a:gd name="connsiteX133" fmla="*/ 1814516 w 7360592"/>
              <a:gd name="connsiteY133" fmla="*/ 36224 h 6858000"/>
              <a:gd name="connsiteX134" fmla="*/ 1821598 w 7360592"/>
              <a:gd name="connsiteY134" fmla="*/ 28008 h 6858000"/>
              <a:gd name="connsiteX135" fmla="*/ 1813947 w 7360592"/>
              <a:gd name="connsiteY135" fmla="*/ 11863 h 6858000"/>
              <a:gd name="connsiteX136" fmla="*/ 1814929 w 7360592"/>
              <a:gd name="connsiteY136" fmla="*/ 0 h 6858000"/>
              <a:gd name="connsiteX0" fmla="*/ 1814929 w 7360592"/>
              <a:gd name="connsiteY0" fmla="*/ 0 h 6858000"/>
              <a:gd name="connsiteX1" fmla="*/ 7349959 w 7360592"/>
              <a:gd name="connsiteY1" fmla="*/ 0 h 6858000"/>
              <a:gd name="connsiteX2" fmla="*/ 7360592 w 7360592"/>
              <a:gd name="connsiteY2" fmla="*/ 6858000 h 6858000"/>
              <a:gd name="connsiteX3" fmla="*/ 0 w 7360592"/>
              <a:gd name="connsiteY3" fmla="*/ 6858000 h 6858000"/>
              <a:gd name="connsiteX4" fmla="*/ 2310 w 7360592"/>
              <a:gd name="connsiteY4" fmla="*/ 6853652 h 6858000"/>
              <a:gd name="connsiteX5" fmla="*/ 91006 w 7360592"/>
              <a:gd name="connsiteY5" fmla="*/ 6620968 h 6858000"/>
              <a:gd name="connsiteX6" fmla="*/ 81892 w 7360592"/>
              <a:gd name="connsiteY6" fmla="*/ 6435659 h 6858000"/>
              <a:gd name="connsiteX7" fmla="*/ 80998 w 7360592"/>
              <a:gd name="connsiteY7" fmla="*/ 6414855 h 6858000"/>
              <a:gd name="connsiteX8" fmla="*/ 75836 w 7360592"/>
              <a:gd name="connsiteY8" fmla="*/ 6409671 h 6858000"/>
              <a:gd name="connsiteX9" fmla="*/ 77989 w 7360592"/>
              <a:gd name="connsiteY9" fmla="*/ 6396556 h 6858000"/>
              <a:gd name="connsiteX10" fmla="*/ 77374 w 7360592"/>
              <a:gd name="connsiteY10" fmla="*/ 6392981 h 6858000"/>
              <a:gd name="connsiteX11" fmla="*/ 75036 w 7360592"/>
              <a:gd name="connsiteY11" fmla="*/ 6372572 h 6858000"/>
              <a:gd name="connsiteX12" fmla="*/ 99554 w 7360592"/>
              <a:gd name="connsiteY12" fmla="*/ 6331118 h 6858000"/>
              <a:gd name="connsiteX13" fmla="*/ 105442 w 7360592"/>
              <a:gd name="connsiteY13" fmla="*/ 6278374 h 6858000"/>
              <a:gd name="connsiteX14" fmla="*/ 172914 w 7360592"/>
              <a:gd name="connsiteY14" fmla="*/ 6144628 h 6858000"/>
              <a:gd name="connsiteX15" fmla="*/ 264181 w 7360592"/>
              <a:gd name="connsiteY15" fmla="*/ 5952072 h 6858000"/>
              <a:gd name="connsiteX16" fmla="*/ 423554 w 7360592"/>
              <a:gd name="connsiteY16" fmla="*/ 5679532 h 6858000"/>
              <a:gd name="connsiteX17" fmla="*/ 485571 w 7360592"/>
              <a:gd name="connsiteY17" fmla="*/ 5396320 h 6858000"/>
              <a:gd name="connsiteX18" fmla="*/ 455275 w 7360592"/>
              <a:gd name="connsiteY18" fmla="*/ 5176878 h 6858000"/>
              <a:gd name="connsiteX19" fmla="*/ 367284 w 7360592"/>
              <a:gd name="connsiteY19" fmla="*/ 5066430 h 6858000"/>
              <a:gd name="connsiteX20" fmla="*/ 317365 w 7360592"/>
              <a:gd name="connsiteY20" fmla="*/ 5016642 h 6858000"/>
              <a:gd name="connsiteX21" fmla="*/ 317834 w 7360592"/>
              <a:gd name="connsiteY21" fmla="*/ 5008528 h 6858000"/>
              <a:gd name="connsiteX22" fmla="*/ 317591 w 7360592"/>
              <a:gd name="connsiteY22" fmla="*/ 5008366 h 6858000"/>
              <a:gd name="connsiteX23" fmla="*/ 318532 w 7360592"/>
              <a:gd name="connsiteY23" fmla="*/ 5000689 h 6858000"/>
              <a:gd name="connsiteX24" fmla="*/ 326373 w 7360592"/>
              <a:gd name="connsiteY24" fmla="*/ 4962649 h 6858000"/>
              <a:gd name="connsiteX25" fmla="*/ 304517 w 7360592"/>
              <a:gd name="connsiteY25" fmla="*/ 4845612 h 6858000"/>
              <a:gd name="connsiteX26" fmla="*/ 312138 w 7360592"/>
              <a:gd name="connsiteY26" fmla="*/ 4821435 h 6858000"/>
              <a:gd name="connsiteX27" fmla="*/ 314669 w 7360592"/>
              <a:gd name="connsiteY27" fmla="*/ 4809154 h 6858000"/>
              <a:gd name="connsiteX28" fmla="*/ 318283 w 7360592"/>
              <a:gd name="connsiteY28" fmla="*/ 4805250 h 6858000"/>
              <a:gd name="connsiteX29" fmla="*/ 320547 w 7360592"/>
              <a:gd name="connsiteY29" fmla="*/ 4787345 h 6858000"/>
              <a:gd name="connsiteX30" fmla="*/ 319715 w 7360592"/>
              <a:gd name="connsiteY30" fmla="*/ 4785453 h 6858000"/>
              <a:gd name="connsiteX31" fmla="*/ 325649 w 7360592"/>
              <a:gd name="connsiteY31" fmla="*/ 4770073 h 6858000"/>
              <a:gd name="connsiteX32" fmla="*/ 335542 w 7360592"/>
              <a:gd name="connsiteY32" fmla="*/ 4756450 h 6858000"/>
              <a:gd name="connsiteX33" fmla="*/ 339391 w 7360592"/>
              <a:gd name="connsiteY33" fmla="*/ 4606479 h 6858000"/>
              <a:gd name="connsiteX34" fmla="*/ 385485 w 7360592"/>
              <a:gd name="connsiteY34" fmla="*/ 4470620 h 6858000"/>
              <a:gd name="connsiteX35" fmla="*/ 386474 w 7360592"/>
              <a:gd name="connsiteY35" fmla="*/ 4389388 h 6858000"/>
              <a:gd name="connsiteX36" fmla="*/ 365661 w 7360592"/>
              <a:gd name="connsiteY36" fmla="*/ 4365498 h 6858000"/>
              <a:gd name="connsiteX37" fmla="*/ 389339 w 7360592"/>
              <a:gd name="connsiteY37" fmla="*/ 4160513 h 6858000"/>
              <a:gd name="connsiteX38" fmla="*/ 385403 w 7360592"/>
              <a:gd name="connsiteY38" fmla="*/ 4109650 h 6858000"/>
              <a:gd name="connsiteX39" fmla="*/ 402327 w 7360592"/>
              <a:gd name="connsiteY39" fmla="*/ 4061824 h 6858000"/>
              <a:gd name="connsiteX40" fmla="*/ 396156 w 7360592"/>
              <a:gd name="connsiteY40" fmla="*/ 4043965 h 6858000"/>
              <a:gd name="connsiteX41" fmla="*/ 394868 w 7360592"/>
              <a:gd name="connsiteY41" fmla="*/ 4040920 h 6858000"/>
              <a:gd name="connsiteX42" fmla="*/ 394584 w 7360592"/>
              <a:gd name="connsiteY42" fmla="*/ 4028000 h 6858000"/>
              <a:gd name="connsiteX43" fmla="*/ 388418 w 7360592"/>
              <a:gd name="connsiteY43" fmla="*/ 4025270 h 6858000"/>
              <a:gd name="connsiteX44" fmla="*/ 383628 w 7360592"/>
              <a:gd name="connsiteY44" fmla="*/ 4006478 h 6858000"/>
              <a:gd name="connsiteX45" fmla="*/ 384802 w 7360592"/>
              <a:gd name="connsiteY45" fmla="*/ 3982442 h 6858000"/>
              <a:gd name="connsiteX46" fmla="*/ 397167 w 7360592"/>
              <a:gd name="connsiteY46" fmla="*/ 3867331 h 6858000"/>
              <a:gd name="connsiteX47" fmla="*/ 400691 w 7360592"/>
              <a:gd name="connsiteY47" fmla="*/ 3798966 h 6858000"/>
              <a:gd name="connsiteX48" fmla="*/ 395946 w 7360592"/>
              <a:gd name="connsiteY48" fmla="*/ 3773791 h 6858000"/>
              <a:gd name="connsiteX49" fmla="*/ 393410 w 7360592"/>
              <a:gd name="connsiteY49" fmla="*/ 3738098 h 6858000"/>
              <a:gd name="connsiteX50" fmla="*/ 384223 w 7360592"/>
              <a:gd name="connsiteY50" fmla="*/ 3675719 h 6858000"/>
              <a:gd name="connsiteX51" fmla="*/ 386290 w 7360592"/>
              <a:gd name="connsiteY51" fmla="*/ 3642763 h 6858000"/>
              <a:gd name="connsiteX52" fmla="*/ 382514 w 7360592"/>
              <a:gd name="connsiteY52" fmla="*/ 3624093 h 6858000"/>
              <a:gd name="connsiteX53" fmla="*/ 383976 w 7360592"/>
              <a:gd name="connsiteY53" fmla="*/ 3616602 h 6858000"/>
              <a:gd name="connsiteX54" fmla="*/ 385517 w 7360592"/>
              <a:gd name="connsiteY54" fmla="*/ 3591527 h 6858000"/>
              <a:gd name="connsiteX55" fmla="*/ 387146 w 7360592"/>
              <a:gd name="connsiteY55" fmla="*/ 3577241 h 6858000"/>
              <a:gd name="connsiteX56" fmla="*/ 388068 w 7360592"/>
              <a:gd name="connsiteY56" fmla="*/ 3571585 h 6858000"/>
              <a:gd name="connsiteX57" fmla="*/ 395496 w 7360592"/>
              <a:gd name="connsiteY57" fmla="*/ 3559720 h 6858000"/>
              <a:gd name="connsiteX58" fmla="*/ 394985 w 7360592"/>
              <a:gd name="connsiteY58" fmla="*/ 3543047 h 6858000"/>
              <a:gd name="connsiteX59" fmla="*/ 403028 w 7360592"/>
              <a:gd name="connsiteY59" fmla="*/ 3525651 h 6858000"/>
              <a:gd name="connsiteX60" fmla="*/ 398728 w 7360592"/>
              <a:gd name="connsiteY60" fmla="*/ 3520715 h 6858000"/>
              <a:gd name="connsiteX61" fmla="*/ 395530 w 7360592"/>
              <a:gd name="connsiteY61" fmla="*/ 3505412 h 6858000"/>
              <a:gd name="connsiteX62" fmla="*/ 402719 w 7360592"/>
              <a:gd name="connsiteY62" fmla="*/ 3493445 h 6858000"/>
              <a:gd name="connsiteX63" fmla="*/ 409328 w 7360592"/>
              <a:gd name="connsiteY63" fmla="*/ 3467406 h 6858000"/>
              <a:gd name="connsiteX64" fmla="*/ 409292 w 7360592"/>
              <a:gd name="connsiteY64" fmla="*/ 3460033 h 6858000"/>
              <a:gd name="connsiteX65" fmla="*/ 419755 w 7360592"/>
              <a:gd name="connsiteY65" fmla="*/ 3435495 h 6858000"/>
              <a:gd name="connsiteX66" fmla="*/ 430771 w 7360592"/>
              <a:gd name="connsiteY66" fmla="*/ 3395884 h 6858000"/>
              <a:gd name="connsiteX67" fmla="*/ 439140 w 7360592"/>
              <a:gd name="connsiteY67" fmla="*/ 3350083 h 6858000"/>
              <a:gd name="connsiteX68" fmla="*/ 446544 w 7360592"/>
              <a:gd name="connsiteY68" fmla="*/ 3337690 h 6858000"/>
              <a:gd name="connsiteX69" fmla="*/ 470731 w 7360592"/>
              <a:gd name="connsiteY69" fmla="*/ 3254519 h 6858000"/>
              <a:gd name="connsiteX70" fmla="*/ 477713 w 7360592"/>
              <a:gd name="connsiteY70" fmla="*/ 3231166 h 6858000"/>
              <a:gd name="connsiteX71" fmla="*/ 478087 w 7360592"/>
              <a:gd name="connsiteY71" fmla="*/ 3210262 h 6858000"/>
              <a:gd name="connsiteX72" fmla="*/ 473269 w 7360592"/>
              <a:gd name="connsiteY72" fmla="*/ 3204689 h 6858000"/>
              <a:gd name="connsiteX73" fmla="*/ 476207 w 7360592"/>
              <a:gd name="connsiteY73" fmla="*/ 3191713 h 6858000"/>
              <a:gd name="connsiteX74" fmla="*/ 475813 w 7360592"/>
              <a:gd name="connsiteY74" fmla="*/ 3188085 h 6858000"/>
              <a:gd name="connsiteX75" fmla="*/ 474728 w 7360592"/>
              <a:gd name="connsiteY75" fmla="*/ 3167471 h 6858000"/>
              <a:gd name="connsiteX76" fmla="*/ 501612 w 7360592"/>
              <a:gd name="connsiteY76" fmla="*/ 3127774 h 6858000"/>
              <a:gd name="connsiteX77" fmla="*/ 510667 w 7360592"/>
              <a:gd name="connsiteY77" fmla="*/ 3075380 h 6858000"/>
              <a:gd name="connsiteX78" fmla="*/ 582379 w 7360592"/>
              <a:gd name="connsiteY78" fmla="*/ 2882573 h 6858000"/>
              <a:gd name="connsiteX79" fmla="*/ 569744 w 7360592"/>
              <a:gd name="connsiteY79" fmla="*/ 2849169 h 6858000"/>
              <a:gd name="connsiteX80" fmla="*/ 590685 w 7360592"/>
              <a:gd name="connsiteY80" fmla="*/ 2768869 h 6858000"/>
              <a:gd name="connsiteX81" fmla="*/ 665292 w 7360592"/>
              <a:gd name="connsiteY81" fmla="*/ 2655182 h 6858000"/>
              <a:gd name="connsiteX82" fmla="*/ 705757 w 7360592"/>
              <a:gd name="connsiteY82" fmla="*/ 2507872 h 6858000"/>
              <a:gd name="connsiteX83" fmla="*/ 717932 w 7360592"/>
              <a:gd name="connsiteY83" fmla="*/ 2498916 h 6858000"/>
              <a:gd name="connsiteX84" fmla="*/ 727017 w 7360592"/>
              <a:gd name="connsiteY84" fmla="*/ 2486382 h 6858000"/>
              <a:gd name="connsiteX85" fmla="*/ 726741 w 7360592"/>
              <a:gd name="connsiteY85" fmla="*/ 2484113 h 6858000"/>
              <a:gd name="connsiteX86" fmla="*/ 733179 w 7360592"/>
              <a:gd name="connsiteY86" fmla="*/ 2467361 h 6858000"/>
              <a:gd name="connsiteX87" fmla="*/ 737364 w 7360592"/>
              <a:gd name="connsiteY87" fmla="*/ 2465156 h 6858000"/>
              <a:gd name="connsiteX88" fmla="*/ 742650 w 7360592"/>
              <a:gd name="connsiteY88" fmla="*/ 2454122 h 6858000"/>
              <a:gd name="connsiteX89" fmla="*/ 755408 w 7360592"/>
              <a:gd name="connsiteY89" fmla="*/ 2433619 h 6858000"/>
              <a:gd name="connsiteX90" fmla="*/ 755598 w 7360592"/>
              <a:gd name="connsiteY90" fmla="*/ 2428626 h 6858000"/>
              <a:gd name="connsiteX91" fmla="*/ 771418 w 7360592"/>
              <a:gd name="connsiteY91" fmla="*/ 2395899 h 6858000"/>
              <a:gd name="connsiteX92" fmla="*/ 770593 w 7360592"/>
              <a:gd name="connsiteY92" fmla="*/ 2394897 h 6858000"/>
              <a:gd name="connsiteX93" fmla="*/ 770497 w 7360592"/>
              <a:gd name="connsiteY93" fmla="*/ 2383267 h 6858000"/>
              <a:gd name="connsiteX94" fmla="*/ 772693 w 7360592"/>
              <a:gd name="connsiteY94" fmla="*/ 2362296 h 6858000"/>
              <a:gd name="connsiteX95" fmla="*/ 764846 w 7360592"/>
              <a:gd name="connsiteY95" fmla="*/ 2307129 h 6858000"/>
              <a:gd name="connsiteX96" fmla="*/ 781226 w 7360592"/>
              <a:gd name="connsiteY96" fmla="*/ 2272947 h 6858000"/>
              <a:gd name="connsiteX97" fmla="*/ 783960 w 7360592"/>
              <a:gd name="connsiteY97" fmla="*/ 2265753 h 6858000"/>
              <a:gd name="connsiteX98" fmla="*/ 783783 w 7360592"/>
              <a:gd name="connsiteY98" fmla="*/ 2265478 h 6858000"/>
              <a:gd name="connsiteX99" fmla="*/ 786206 w 7360592"/>
              <a:gd name="connsiteY99" fmla="*/ 2257630 h 6858000"/>
              <a:gd name="connsiteX100" fmla="*/ 788946 w 7360592"/>
              <a:gd name="connsiteY100" fmla="*/ 2252635 h 6858000"/>
              <a:gd name="connsiteX101" fmla="*/ 794250 w 7360592"/>
              <a:gd name="connsiteY101" fmla="*/ 2238675 h 6858000"/>
              <a:gd name="connsiteX102" fmla="*/ 794536 w 7360592"/>
              <a:gd name="connsiteY102" fmla="*/ 2233003 h 6858000"/>
              <a:gd name="connsiteX103" fmla="*/ 792429 w 7360592"/>
              <a:gd name="connsiteY103" fmla="*/ 2229498 h 6858000"/>
              <a:gd name="connsiteX104" fmla="*/ 793227 w 7360592"/>
              <a:gd name="connsiteY104" fmla="*/ 2228401 h 6858000"/>
              <a:gd name="connsiteX105" fmla="*/ 795299 w 7360592"/>
              <a:gd name="connsiteY105" fmla="*/ 2197903 h 6858000"/>
              <a:gd name="connsiteX106" fmla="*/ 808822 w 7360592"/>
              <a:gd name="connsiteY106" fmla="*/ 2134368 h 6858000"/>
              <a:gd name="connsiteX107" fmla="*/ 820138 w 7360592"/>
              <a:gd name="connsiteY107" fmla="*/ 2099989 h 6858000"/>
              <a:gd name="connsiteX108" fmla="*/ 847225 w 7360592"/>
              <a:gd name="connsiteY108" fmla="*/ 2003626 h 6858000"/>
              <a:gd name="connsiteX109" fmla="*/ 871446 w 7360592"/>
              <a:gd name="connsiteY109" fmla="*/ 1905232 h 6858000"/>
              <a:gd name="connsiteX110" fmla="*/ 866894 w 7360592"/>
              <a:gd name="connsiteY110" fmla="*/ 1846725 h 6858000"/>
              <a:gd name="connsiteX111" fmla="*/ 868241 w 7360592"/>
              <a:gd name="connsiteY111" fmla="*/ 1841071 h 6858000"/>
              <a:gd name="connsiteX112" fmla="*/ 875742 w 7360592"/>
              <a:gd name="connsiteY112" fmla="*/ 1828958 h 6858000"/>
              <a:gd name="connsiteX113" fmla="*/ 879192 w 7360592"/>
              <a:gd name="connsiteY113" fmla="*/ 1824953 h 6858000"/>
              <a:gd name="connsiteX114" fmla="*/ 882790 w 7360592"/>
              <a:gd name="connsiteY114" fmla="*/ 1817574 h 6858000"/>
              <a:gd name="connsiteX115" fmla="*/ 886658 w 7360592"/>
              <a:gd name="connsiteY115" fmla="*/ 1811329 h 6858000"/>
              <a:gd name="connsiteX116" fmla="*/ 908112 w 7360592"/>
              <a:gd name="connsiteY116" fmla="*/ 1782991 h 6858000"/>
              <a:gd name="connsiteX117" fmla="*/ 1021695 w 7360592"/>
              <a:gd name="connsiteY117" fmla="*/ 1753240 h 6858000"/>
              <a:gd name="connsiteX118" fmla="*/ 1109428 w 7360592"/>
              <a:gd name="connsiteY118" fmla="*/ 1570998 h 6858000"/>
              <a:gd name="connsiteX119" fmla="*/ 1250520 w 7360592"/>
              <a:gd name="connsiteY119" fmla="*/ 1425857 h 6858000"/>
              <a:gd name="connsiteX120" fmla="*/ 1397360 w 7360592"/>
              <a:gd name="connsiteY120" fmla="*/ 1313547 h 6858000"/>
              <a:gd name="connsiteX121" fmla="*/ 1496269 w 7360592"/>
              <a:gd name="connsiteY121" fmla="*/ 1094720 h 6858000"/>
              <a:gd name="connsiteX122" fmla="*/ 1516735 w 7360592"/>
              <a:gd name="connsiteY122" fmla="*/ 913489 h 6858000"/>
              <a:gd name="connsiteX123" fmla="*/ 1518279 w 7360592"/>
              <a:gd name="connsiteY123" fmla="*/ 802489 h 6858000"/>
              <a:gd name="connsiteX124" fmla="*/ 1589359 w 7360592"/>
              <a:gd name="connsiteY124" fmla="*/ 598702 h 6858000"/>
              <a:gd name="connsiteX125" fmla="*/ 1674468 w 7360592"/>
              <a:gd name="connsiteY125" fmla="*/ 380053 h 6858000"/>
              <a:gd name="connsiteX126" fmla="*/ 1713442 w 7360592"/>
              <a:gd name="connsiteY126" fmla="*/ 307108 h 6858000"/>
              <a:gd name="connsiteX127" fmla="*/ 1723372 w 7360592"/>
              <a:gd name="connsiteY127" fmla="*/ 277643 h 6858000"/>
              <a:gd name="connsiteX128" fmla="*/ 1740253 w 7360592"/>
              <a:gd name="connsiteY128" fmla="*/ 228503 h 6858000"/>
              <a:gd name="connsiteX129" fmla="*/ 1743263 w 7360592"/>
              <a:gd name="connsiteY129" fmla="*/ 182970 h 6858000"/>
              <a:gd name="connsiteX130" fmla="*/ 1761186 w 7360592"/>
              <a:gd name="connsiteY130" fmla="*/ 145367 h 6858000"/>
              <a:gd name="connsiteX131" fmla="*/ 1777775 w 7360592"/>
              <a:gd name="connsiteY131" fmla="*/ 148014 h 6858000"/>
              <a:gd name="connsiteX132" fmla="*/ 1792914 w 7360592"/>
              <a:gd name="connsiteY132" fmla="*/ 104094 h 6858000"/>
              <a:gd name="connsiteX133" fmla="*/ 1814516 w 7360592"/>
              <a:gd name="connsiteY133" fmla="*/ 36224 h 6858000"/>
              <a:gd name="connsiteX134" fmla="*/ 1821598 w 7360592"/>
              <a:gd name="connsiteY134" fmla="*/ 28008 h 6858000"/>
              <a:gd name="connsiteX135" fmla="*/ 1813947 w 7360592"/>
              <a:gd name="connsiteY135" fmla="*/ 11863 h 6858000"/>
              <a:gd name="connsiteX136" fmla="*/ 1814929 w 7360592"/>
              <a:gd name="connsiteY136" fmla="*/ 0 h 6858000"/>
              <a:gd name="connsiteX0" fmla="*/ 1814929 w 7360592"/>
              <a:gd name="connsiteY0" fmla="*/ 0 h 6858000"/>
              <a:gd name="connsiteX1" fmla="*/ 7349959 w 7360592"/>
              <a:gd name="connsiteY1" fmla="*/ 0 h 6858000"/>
              <a:gd name="connsiteX2" fmla="*/ 7360592 w 7360592"/>
              <a:gd name="connsiteY2" fmla="*/ 6858000 h 6858000"/>
              <a:gd name="connsiteX3" fmla="*/ 0 w 7360592"/>
              <a:gd name="connsiteY3" fmla="*/ 6858000 h 6858000"/>
              <a:gd name="connsiteX4" fmla="*/ 2310 w 7360592"/>
              <a:gd name="connsiteY4" fmla="*/ 6853652 h 6858000"/>
              <a:gd name="connsiteX5" fmla="*/ 91006 w 7360592"/>
              <a:gd name="connsiteY5" fmla="*/ 6620968 h 6858000"/>
              <a:gd name="connsiteX6" fmla="*/ 81892 w 7360592"/>
              <a:gd name="connsiteY6" fmla="*/ 6435659 h 6858000"/>
              <a:gd name="connsiteX7" fmla="*/ 80998 w 7360592"/>
              <a:gd name="connsiteY7" fmla="*/ 6414855 h 6858000"/>
              <a:gd name="connsiteX8" fmla="*/ 75836 w 7360592"/>
              <a:gd name="connsiteY8" fmla="*/ 6409671 h 6858000"/>
              <a:gd name="connsiteX9" fmla="*/ 77989 w 7360592"/>
              <a:gd name="connsiteY9" fmla="*/ 6396556 h 6858000"/>
              <a:gd name="connsiteX10" fmla="*/ 77374 w 7360592"/>
              <a:gd name="connsiteY10" fmla="*/ 6392981 h 6858000"/>
              <a:gd name="connsiteX11" fmla="*/ 75036 w 7360592"/>
              <a:gd name="connsiteY11" fmla="*/ 6372572 h 6858000"/>
              <a:gd name="connsiteX12" fmla="*/ 99554 w 7360592"/>
              <a:gd name="connsiteY12" fmla="*/ 6331118 h 6858000"/>
              <a:gd name="connsiteX13" fmla="*/ 105442 w 7360592"/>
              <a:gd name="connsiteY13" fmla="*/ 6278374 h 6858000"/>
              <a:gd name="connsiteX14" fmla="*/ 172914 w 7360592"/>
              <a:gd name="connsiteY14" fmla="*/ 6144628 h 6858000"/>
              <a:gd name="connsiteX15" fmla="*/ 264181 w 7360592"/>
              <a:gd name="connsiteY15" fmla="*/ 5952072 h 6858000"/>
              <a:gd name="connsiteX16" fmla="*/ 423554 w 7360592"/>
              <a:gd name="connsiteY16" fmla="*/ 5679532 h 6858000"/>
              <a:gd name="connsiteX17" fmla="*/ 485571 w 7360592"/>
              <a:gd name="connsiteY17" fmla="*/ 5396320 h 6858000"/>
              <a:gd name="connsiteX18" fmla="*/ 455275 w 7360592"/>
              <a:gd name="connsiteY18" fmla="*/ 5176878 h 6858000"/>
              <a:gd name="connsiteX19" fmla="*/ 367284 w 7360592"/>
              <a:gd name="connsiteY19" fmla="*/ 5066430 h 6858000"/>
              <a:gd name="connsiteX20" fmla="*/ 317365 w 7360592"/>
              <a:gd name="connsiteY20" fmla="*/ 5016642 h 6858000"/>
              <a:gd name="connsiteX21" fmla="*/ 317834 w 7360592"/>
              <a:gd name="connsiteY21" fmla="*/ 5008528 h 6858000"/>
              <a:gd name="connsiteX22" fmla="*/ 317591 w 7360592"/>
              <a:gd name="connsiteY22" fmla="*/ 5008366 h 6858000"/>
              <a:gd name="connsiteX23" fmla="*/ 318532 w 7360592"/>
              <a:gd name="connsiteY23" fmla="*/ 5000689 h 6858000"/>
              <a:gd name="connsiteX24" fmla="*/ 326373 w 7360592"/>
              <a:gd name="connsiteY24" fmla="*/ 4962649 h 6858000"/>
              <a:gd name="connsiteX25" fmla="*/ 304517 w 7360592"/>
              <a:gd name="connsiteY25" fmla="*/ 4845612 h 6858000"/>
              <a:gd name="connsiteX26" fmla="*/ 312138 w 7360592"/>
              <a:gd name="connsiteY26" fmla="*/ 4821435 h 6858000"/>
              <a:gd name="connsiteX27" fmla="*/ 314669 w 7360592"/>
              <a:gd name="connsiteY27" fmla="*/ 4809154 h 6858000"/>
              <a:gd name="connsiteX28" fmla="*/ 318283 w 7360592"/>
              <a:gd name="connsiteY28" fmla="*/ 4805250 h 6858000"/>
              <a:gd name="connsiteX29" fmla="*/ 320547 w 7360592"/>
              <a:gd name="connsiteY29" fmla="*/ 4787345 h 6858000"/>
              <a:gd name="connsiteX30" fmla="*/ 319715 w 7360592"/>
              <a:gd name="connsiteY30" fmla="*/ 4785453 h 6858000"/>
              <a:gd name="connsiteX31" fmla="*/ 325649 w 7360592"/>
              <a:gd name="connsiteY31" fmla="*/ 4770073 h 6858000"/>
              <a:gd name="connsiteX32" fmla="*/ 335542 w 7360592"/>
              <a:gd name="connsiteY32" fmla="*/ 4756450 h 6858000"/>
              <a:gd name="connsiteX33" fmla="*/ 339391 w 7360592"/>
              <a:gd name="connsiteY33" fmla="*/ 4606479 h 6858000"/>
              <a:gd name="connsiteX34" fmla="*/ 385485 w 7360592"/>
              <a:gd name="connsiteY34" fmla="*/ 4470620 h 6858000"/>
              <a:gd name="connsiteX35" fmla="*/ 386474 w 7360592"/>
              <a:gd name="connsiteY35" fmla="*/ 4389388 h 6858000"/>
              <a:gd name="connsiteX36" fmla="*/ 365661 w 7360592"/>
              <a:gd name="connsiteY36" fmla="*/ 4365498 h 6858000"/>
              <a:gd name="connsiteX37" fmla="*/ 389339 w 7360592"/>
              <a:gd name="connsiteY37" fmla="*/ 4160513 h 6858000"/>
              <a:gd name="connsiteX38" fmla="*/ 385403 w 7360592"/>
              <a:gd name="connsiteY38" fmla="*/ 4109650 h 6858000"/>
              <a:gd name="connsiteX39" fmla="*/ 402327 w 7360592"/>
              <a:gd name="connsiteY39" fmla="*/ 4061824 h 6858000"/>
              <a:gd name="connsiteX40" fmla="*/ 396156 w 7360592"/>
              <a:gd name="connsiteY40" fmla="*/ 4043965 h 6858000"/>
              <a:gd name="connsiteX41" fmla="*/ 394868 w 7360592"/>
              <a:gd name="connsiteY41" fmla="*/ 4040920 h 6858000"/>
              <a:gd name="connsiteX42" fmla="*/ 394584 w 7360592"/>
              <a:gd name="connsiteY42" fmla="*/ 4028000 h 6858000"/>
              <a:gd name="connsiteX43" fmla="*/ 388418 w 7360592"/>
              <a:gd name="connsiteY43" fmla="*/ 4025270 h 6858000"/>
              <a:gd name="connsiteX44" fmla="*/ 383628 w 7360592"/>
              <a:gd name="connsiteY44" fmla="*/ 4006478 h 6858000"/>
              <a:gd name="connsiteX45" fmla="*/ 384802 w 7360592"/>
              <a:gd name="connsiteY45" fmla="*/ 3982442 h 6858000"/>
              <a:gd name="connsiteX46" fmla="*/ 397167 w 7360592"/>
              <a:gd name="connsiteY46" fmla="*/ 3867331 h 6858000"/>
              <a:gd name="connsiteX47" fmla="*/ 400691 w 7360592"/>
              <a:gd name="connsiteY47" fmla="*/ 3798966 h 6858000"/>
              <a:gd name="connsiteX48" fmla="*/ 395946 w 7360592"/>
              <a:gd name="connsiteY48" fmla="*/ 3773791 h 6858000"/>
              <a:gd name="connsiteX49" fmla="*/ 393410 w 7360592"/>
              <a:gd name="connsiteY49" fmla="*/ 3738098 h 6858000"/>
              <a:gd name="connsiteX50" fmla="*/ 384223 w 7360592"/>
              <a:gd name="connsiteY50" fmla="*/ 3675719 h 6858000"/>
              <a:gd name="connsiteX51" fmla="*/ 386290 w 7360592"/>
              <a:gd name="connsiteY51" fmla="*/ 3642763 h 6858000"/>
              <a:gd name="connsiteX52" fmla="*/ 382514 w 7360592"/>
              <a:gd name="connsiteY52" fmla="*/ 3624093 h 6858000"/>
              <a:gd name="connsiteX53" fmla="*/ 383976 w 7360592"/>
              <a:gd name="connsiteY53" fmla="*/ 3616602 h 6858000"/>
              <a:gd name="connsiteX54" fmla="*/ 385517 w 7360592"/>
              <a:gd name="connsiteY54" fmla="*/ 3591527 h 6858000"/>
              <a:gd name="connsiteX55" fmla="*/ 387146 w 7360592"/>
              <a:gd name="connsiteY55" fmla="*/ 3577241 h 6858000"/>
              <a:gd name="connsiteX56" fmla="*/ 388068 w 7360592"/>
              <a:gd name="connsiteY56" fmla="*/ 3571585 h 6858000"/>
              <a:gd name="connsiteX57" fmla="*/ 395496 w 7360592"/>
              <a:gd name="connsiteY57" fmla="*/ 3559720 h 6858000"/>
              <a:gd name="connsiteX58" fmla="*/ 394985 w 7360592"/>
              <a:gd name="connsiteY58" fmla="*/ 3543047 h 6858000"/>
              <a:gd name="connsiteX59" fmla="*/ 403028 w 7360592"/>
              <a:gd name="connsiteY59" fmla="*/ 3525651 h 6858000"/>
              <a:gd name="connsiteX60" fmla="*/ 398728 w 7360592"/>
              <a:gd name="connsiteY60" fmla="*/ 3520715 h 6858000"/>
              <a:gd name="connsiteX61" fmla="*/ 395530 w 7360592"/>
              <a:gd name="connsiteY61" fmla="*/ 3505412 h 6858000"/>
              <a:gd name="connsiteX62" fmla="*/ 402719 w 7360592"/>
              <a:gd name="connsiteY62" fmla="*/ 3493445 h 6858000"/>
              <a:gd name="connsiteX63" fmla="*/ 409328 w 7360592"/>
              <a:gd name="connsiteY63" fmla="*/ 3467406 h 6858000"/>
              <a:gd name="connsiteX64" fmla="*/ 409292 w 7360592"/>
              <a:gd name="connsiteY64" fmla="*/ 3460033 h 6858000"/>
              <a:gd name="connsiteX65" fmla="*/ 419755 w 7360592"/>
              <a:gd name="connsiteY65" fmla="*/ 3435495 h 6858000"/>
              <a:gd name="connsiteX66" fmla="*/ 430771 w 7360592"/>
              <a:gd name="connsiteY66" fmla="*/ 3395884 h 6858000"/>
              <a:gd name="connsiteX67" fmla="*/ 439140 w 7360592"/>
              <a:gd name="connsiteY67" fmla="*/ 3350083 h 6858000"/>
              <a:gd name="connsiteX68" fmla="*/ 446544 w 7360592"/>
              <a:gd name="connsiteY68" fmla="*/ 3337690 h 6858000"/>
              <a:gd name="connsiteX69" fmla="*/ 470731 w 7360592"/>
              <a:gd name="connsiteY69" fmla="*/ 3254519 h 6858000"/>
              <a:gd name="connsiteX70" fmla="*/ 477713 w 7360592"/>
              <a:gd name="connsiteY70" fmla="*/ 3231166 h 6858000"/>
              <a:gd name="connsiteX71" fmla="*/ 478087 w 7360592"/>
              <a:gd name="connsiteY71" fmla="*/ 3210262 h 6858000"/>
              <a:gd name="connsiteX72" fmla="*/ 473269 w 7360592"/>
              <a:gd name="connsiteY72" fmla="*/ 3204689 h 6858000"/>
              <a:gd name="connsiteX73" fmla="*/ 476207 w 7360592"/>
              <a:gd name="connsiteY73" fmla="*/ 3191713 h 6858000"/>
              <a:gd name="connsiteX74" fmla="*/ 475813 w 7360592"/>
              <a:gd name="connsiteY74" fmla="*/ 3188085 h 6858000"/>
              <a:gd name="connsiteX75" fmla="*/ 474728 w 7360592"/>
              <a:gd name="connsiteY75" fmla="*/ 3167471 h 6858000"/>
              <a:gd name="connsiteX76" fmla="*/ 501612 w 7360592"/>
              <a:gd name="connsiteY76" fmla="*/ 3127774 h 6858000"/>
              <a:gd name="connsiteX77" fmla="*/ 510667 w 7360592"/>
              <a:gd name="connsiteY77" fmla="*/ 3075380 h 6858000"/>
              <a:gd name="connsiteX78" fmla="*/ 582379 w 7360592"/>
              <a:gd name="connsiteY78" fmla="*/ 2882573 h 6858000"/>
              <a:gd name="connsiteX79" fmla="*/ 569744 w 7360592"/>
              <a:gd name="connsiteY79" fmla="*/ 2849169 h 6858000"/>
              <a:gd name="connsiteX80" fmla="*/ 590685 w 7360592"/>
              <a:gd name="connsiteY80" fmla="*/ 2768869 h 6858000"/>
              <a:gd name="connsiteX81" fmla="*/ 665292 w 7360592"/>
              <a:gd name="connsiteY81" fmla="*/ 2655182 h 6858000"/>
              <a:gd name="connsiteX82" fmla="*/ 705757 w 7360592"/>
              <a:gd name="connsiteY82" fmla="*/ 2507872 h 6858000"/>
              <a:gd name="connsiteX83" fmla="*/ 717932 w 7360592"/>
              <a:gd name="connsiteY83" fmla="*/ 2498916 h 6858000"/>
              <a:gd name="connsiteX84" fmla="*/ 727017 w 7360592"/>
              <a:gd name="connsiteY84" fmla="*/ 2486382 h 6858000"/>
              <a:gd name="connsiteX85" fmla="*/ 726741 w 7360592"/>
              <a:gd name="connsiteY85" fmla="*/ 2484113 h 6858000"/>
              <a:gd name="connsiteX86" fmla="*/ 733179 w 7360592"/>
              <a:gd name="connsiteY86" fmla="*/ 2467361 h 6858000"/>
              <a:gd name="connsiteX87" fmla="*/ 737364 w 7360592"/>
              <a:gd name="connsiteY87" fmla="*/ 2465156 h 6858000"/>
              <a:gd name="connsiteX88" fmla="*/ 742650 w 7360592"/>
              <a:gd name="connsiteY88" fmla="*/ 2454122 h 6858000"/>
              <a:gd name="connsiteX89" fmla="*/ 755408 w 7360592"/>
              <a:gd name="connsiteY89" fmla="*/ 2433619 h 6858000"/>
              <a:gd name="connsiteX90" fmla="*/ 755598 w 7360592"/>
              <a:gd name="connsiteY90" fmla="*/ 2428626 h 6858000"/>
              <a:gd name="connsiteX91" fmla="*/ 771418 w 7360592"/>
              <a:gd name="connsiteY91" fmla="*/ 2395899 h 6858000"/>
              <a:gd name="connsiteX92" fmla="*/ 770593 w 7360592"/>
              <a:gd name="connsiteY92" fmla="*/ 2394897 h 6858000"/>
              <a:gd name="connsiteX93" fmla="*/ 770497 w 7360592"/>
              <a:gd name="connsiteY93" fmla="*/ 2383267 h 6858000"/>
              <a:gd name="connsiteX94" fmla="*/ 772693 w 7360592"/>
              <a:gd name="connsiteY94" fmla="*/ 2362296 h 6858000"/>
              <a:gd name="connsiteX95" fmla="*/ 764846 w 7360592"/>
              <a:gd name="connsiteY95" fmla="*/ 2307129 h 6858000"/>
              <a:gd name="connsiteX96" fmla="*/ 781226 w 7360592"/>
              <a:gd name="connsiteY96" fmla="*/ 2272947 h 6858000"/>
              <a:gd name="connsiteX97" fmla="*/ 783960 w 7360592"/>
              <a:gd name="connsiteY97" fmla="*/ 2265753 h 6858000"/>
              <a:gd name="connsiteX98" fmla="*/ 783783 w 7360592"/>
              <a:gd name="connsiteY98" fmla="*/ 2265478 h 6858000"/>
              <a:gd name="connsiteX99" fmla="*/ 786206 w 7360592"/>
              <a:gd name="connsiteY99" fmla="*/ 2257630 h 6858000"/>
              <a:gd name="connsiteX100" fmla="*/ 788946 w 7360592"/>
              <a:gd name="connsiteY100" fmla="*/ 2252635 h 6858000"/>
              <a:gd name="connsiteX101" fmla="*/ 794250 w 7360592"/>
              <a:gd name="connsiteY101" fmla="*/ 2238675 h 6858000"/>
              <a:gd name="connsiteX102" fmla="*/ 794536 w 7360592"/>
              <a:gd name="connsiteY102" fmla="*/ 2233003 h 6858000"/>
              <a:gd name="connsiteX103" fmla="*/ 792429 w 7360592"/>
              <a:gd name="connsiteY103" fmla="*/ 2229498 h 6858000"/>
              <a:gd name="connsiteX104" fmla="*/ 793227 w 7360592"/>
              <a:gd name="connsiteY104" fmla="*/ 2228401 h 6858000"/>
              <a:gd name="connsiteX105" fmla="*/ 795299 w 7360592"/>
              <a:gd name="connsiteY105" fmla="*/ 2197903 h 6858000"/>
              <a:gd name="connsiteX106" fmla="*/ 808822 w 7360592"/>
              <a:gd name="connsiteY106" fmla="*/ 2134368 h 6858000"/>
              <a:gd name="connsiteX107" fmla="*/ 820138 w 7360592"/>
              <a:gd name="connsiteY107" fmla="*/ 2099989 h 6858000"/>
              <a:gd name="connsiteX108" fmla="*/ 847225 w 7360592"/>
              <a:gd name="connsiteY108" fmla="*/ 2003626 h 6858000"/>
              <a:gd name="connsiteX109" fmla="*/ 871446 w 7360592"/>
              <a:gd name="connsiteY109" fmla="*/ 1905232 h 6858000"/>
              <a:gd name="connsiteX110" fmla="*/ 866894 w 7360592"/>
              <a:gd name="connsiteY110" fmla="*/ 1846725 h 6858000"/>
              <a:gd name="connsiteX111" fmla="*/ 868241 w 7360592"/>
              <a:gd name="connsiteY111" fmla="*/ 1841071 h 6858000"/>
              <a:gd name="connsiteX112" fmla="*/ 875742 w 7360592"/>
              <a:gd name="connsiteY112" fmla="*/ 1828958 h 6858000"/>
              <a:gd name="connsiteX113" fmla="*/ 879192 w 7360592"/>
              <a:gd name="connsiteY113" fmla="*/ 1824953 h 6858000"/>
              <a:gd name="connsiteX114" fmla="*/ 882790 w 7360592"/>
              <a:gd name="connsiteY114" fmla="*/ 1817574 h 6858000"/>
              <a:gd name="connsiteX115" fmla="*/ 886658 w 7360592"/>
              <a:gd name="connsiteY115" fmla="*/ 1811329 h 6858000"/>
              <a:gd name="connsiteX116" fmla="*/ 908112 w 7360592"/>
              <a:gd name="connsiteY116" fmla="*/ 1782991 h 6858000"/>
              <a:gd name="connsiteX117" fmla="*/ 1021695 w 7360592"/>
              <a:gd name="connsiteY117" fmla="*/ 1753240 h 6858000"/>
              <a:gd name="connsiteX118" fmla="*/ 1109428 w 7360592"/>
              <a:gd name="connsiteY118" fmla="*/ 1570998 h 6858000"/>
              <a:gd name="connsiteX119" fmla="*/ 1250520 w 7360592"/>
              <a:gd name="connsiteY119" fmla="*/ 1425857 h 6858000"/>
              <a:gd name="connsiteX120" fmla="*/ 1397360 w 7360592"/>
              <a:gd name="connsiteY120" fmla="*/ 1313547 h 6858000"/>
              <a:gd name="connsiteX121" fmla="*/ 1496269 w 7360592"/>
              <a:gd name="connsiteY121" fmla="*/ 1094720 h 6858000"/>
              <a:gd name="connsiteX122" fmla="*/ 1516735 w 7360592"/>
              <a:gd name="connsiteY122" fmla="*/ 913489 h 6858000"/>
              <a:gd name="connsiteX123" fmla="*/ 1518279 w 7360592"/>
              <a:gd name="connsiteY123" fmla="*/ 802489 h 6858000"/>
              <a:gd name="connsiteX124" fmla="*/ 1589359 w 7360592"/>
              <a:gd name="connsiteY124" fmla="*/ 598702 h 6858000"/>
              <a:gd name="connsiteX125" fmla="*/ 1674468 w 7360592"/>
              <a:gd name="connsiteY125" fmla="*/ 380053 h 6858000"/>
              <a:gd name="connsiteX126" fmla="*/ 1713442 w 7360592"/>
              <a:gd name="connsiteY126" fmla="*/ 307108 h 6858000"/>
              <a:gd name="connsiteX127" fmla="*/ 1723372 w 7360592"/>
              <a:gd name="connsiteY127" fmla="*/ 277643 h 6858000"/>
              <a:gd name="connsiteX128" fmla="*/ 1740253 w 7360592"/>
              <a:gd name="connsiteY128" fmla="*/ 228503 h 6858000"/>
              <a:gd name="connsiteX129" fmla="*/ 1743263 w 7360592"/>
              <a:gd name="connsiteY129" fmla="*/ 182970 h 6858000"/>
              <a:gd name="connsiteX130" fmla="*/ 1761186 w 7360592"/>
              <a:gd name="connsiteY130" fmla="*/ 145367 h 6858000"/>
              <a:gd name="connsiteX131" fmla="*/ 1777775 w 7360592"/>
              <a:gd name="connsiteY131" fmla="*/ 148014 h 6858000"/>
              <a:gd name="connsiteX132" fmla="*/ 1792914 w 7360592"/>
              <a:gd name="connsiteY132" fmla="*/ 104094 h 6858000"/>
              <a:gd name="connsiteX133" fmla="*/ 1814516 w 7360592"/>
              <a:gd name="connsiteY133" fmla="*/ 36224 h 6858000"/>
              <a:gd name="connsiteX134" fmla="*/ 1821598 w 7360592"/>
              <a:gd name="connsiteY134" fmla="*/ 28008 h 6858000"/>
              <a:gd name="connsiteX135" fmla="*/ 1813947 w 7360592"/>
              <a:gd name="connsiteY135" fmla="*/ 11863 h 6858000"/>
              <a:gd name="connsiteX136" fmla="*/ 1814929 w 7360592"/>
              <a:gd name="connsiteY136" fmla="*/ 0 h 6858000"/>
              <a:gd name="connsiteX0" fmla="*/ 1814929 w 7360592"/>
              <a:gd name="connsiteY0" fmla="*/ 0 h 6858000"/>
              <a:gd name="connsiteX1" fmla="*/ 7349959 w 7360592"/>
              <a:gd name="connsiteY1" fmla="*/ 0 h 6858000"/>
              <a:gd name="connsiteX2" fmla="*/ 7360592 w 7360592"/>
              <a:gd name="connsiteY2" fmla="*/ 6858000 h 6858000"/>
              <a:gd name="connsiteX3" fmla="*/ 0 w 7360592"/>
              <a:gd name="connsiteY3" fmla="*/ 6858000 h 6858000"/>
              <a:gd name="connsiteX4" fmla="*/ 2310 w 7360592"/>
              <a:gd name="connsiteY4" fmla="*/ 6853652 h 6858000"/>
              <a:gd name="connsiteX5" fmla="*/ 91006 w 7360592"/>
              <a:gd name="connsiteY5" fmla="*/ 6620968 h 6858000"/>
              <a:gd name="connsiteX6" fmla="*/ 81892 w 7360592"/>
              <a:gd name="connsiteY6" fmla="*/ 6435659 h 6858000"/>
              <a:gd name="connsiteX7" fmla="*/ 80998 w 7360592"/>
              <a:gd name="connsiteY7" fmla="*/ 6414855 h 6858000"/>
              <a:gd name="connsiteX8" fmla="*/ 75836 w 7360592"/>
              <a:gd name="connsiteY8" fmla="*/ 6409671 h 6858000"/>
              <a:gd name="connsiteX9" fmla="*/ 77989 w 7360592"/>
              <a:gd name="connsiteY9" fmla="*/ 6396556 h 6858000"/>
              <a:gd name="connsiteX10" fmla="*/ 77374 w 7360592"/>
              <a:gd name="connsiteY10" fmla="*/ 6392981 h 6858000"/>
              <a:gd name="connsiteX11" fmla="*/ 75036 w 7360592"/>
              <a:gd name="connsiteY11" fmla="*/ 6372572 h 6858000"/>
              <a:gd name="connsiteX12" fmla="*/ 99554 w 7360592"/>
              <a:gd name="connsiteY12" fmla="*/ 6331118 h 6858000"/>
              <a:gd name="connsiteX13" fmla="*/ 105442 w 7360592"/>
              <a:gd name="connsiteY13" fmla="*/ 6278374 h 6858000"/>
              <a:gd name="connsiteX14" fmla="*/ 172914 w 7360592"/>
              <a:gd name="connsiteY14" fmla="*/ 6144628 h 6858000"/>
              <a:gd name="connsiteX15" fmla="*/ 264181 w 7360592"/>
              <a:gd name="connsiteY15" fmla="*/ 5952072 h 6858000"/>
              <a:gd name="connsiteX16" fmla="*/ 423554 w 7360592"/>
              <a:gd name="connsiteY16" fmla="*/ 5679532 h 6858000"/>
              <a:gd name="connsiteX17" fmla="*/ 485571 w 7360592"/>
              <a:gd name="connsiteY17" fmla="*/ 5396320 h 6858000"/>
              <a:gd name="connsiteX18" fmla="*/ 455275 w 7360592"/>
              <a:gd name="connsiteY18" fmla="*/ 5176878 h 6858000"/>
              <a:gd name="connsiteX19" fmla="*/ 367284 w 7360592"/>
              <a:gd name="connsiteY19" fmla="*/ 5066430 h 6858000"/>
              <a:gd name="connsiteX20" fmla="*/ 317365 w 7360592"/>
              <a:gd name="connsiteY20" fmla="*/ 5016642 h 6858000"/>
              <a:gd name="connsiteX21" fmla="*/ 317834 w 7360592"/>
              <a:gd name="connsiteY21" fmla="*/ 5008528 h 6858000"/>
              <a:gd name="connsiteX22" fmla="*/ 317591 w 7360592"/>
              <a:gd name="connsiteY22" fmla="*/ 5008366 h 6858000"/>
              <a:gd name="connsiteX23" fmla="*/ 318532 w 7360592"/>
              <a:gd name="connsiteY23" fmla="*/ 5000689 h 6858000"/>
              <a:gd name="connsiteX24" fmla="*/ 326373 w 7360592"/>
              <a:gd name="connsiteY24" fmla="*/ 4962649 h 6858000"/>
              <a:gd name="connsiteX25" fmla="*/ 304517 w 7360592"/>
              <a:gd name="connsiteY25" fmla="*/ 4845612 h 6858000"/>
              <a:gd name="connsiteX26" fmla="*/ 312138 w 7360592"/>
              <a:gd name="connsiteY26" fmla="*/ 4821435 h 6858000"/>
              <a:gd name="connsiteX27" fmla="*/ 314669 w 7360592"/>
              <a:gd name="connsiteY27" fmla="*/ 4809154 h 6858000"/>
              <a:gd name="connsiteX28" fmla="*/ 318283 w 7360592"/>
              <a:gd name="connsiteY28" fmla="*/ 4805250 h 6858000"/>
              <a:gd name="connsiteX29" fmla="*/ 320547 w 7360592"/>
              <a:gd name="connsiteY29" fmla="*/ 4787345 h 6858000"/>
              <a:gd name="connsiteX30" fmla="*/ 319715 w 7360592"/>
              <a:gd name="connsiteY30" fmla="*/ 4785453 h 6858000"/>
              <a:gd name="connsiteX31" fmla="*/ 325649 w 7360592"/>
              <a:gd name="connsiteY31" fmla="*/ 4770073 h 6858000"/>
              <a:gd name="connsiteX32" fmla="*/ 335542 w 7360592"/>
              <a:gd name="connsiteY32" fmla="*/ 4756450 h 6858000"/>
              <a:gd name="connsiteX33" fmla="*/ 339391 w 7360592"/>
              <a:gd name="connsiteY33" fmla="*/ 4606479 h 6858000"/>
              <a:gd name="connsiteX34" fmla="*/ 385485 w 7360592"/>
              <a:gd name="connsiteY34" fmla="*/ 4470620 h 6858000"/>
              <a:gd name="connsiteX35" fmla="*/ 386474 w 7360592"/>
              <a:gd name="connsiteY35" fmla="*/ 4389388 h 6858000"/>
              <a:gd name="connsiteX36" fmla="*/ 365661 w 7360592"/>
              <a:gd name="connsiteY36" fmla="*/ 4365498 h 6858000"/>
              <a:gd name="connsiteX37" fmla="*/ 389339 w 7360592"/>
              <a:gd name="connsiteY37" fmla="*/ 4160513 h 6858000"/>
              <a:gd name="connsiteX38" fmla="*/ 385403 w 7360592"/>
              <a:gd name="connsiteY38" fmla="*/ 4109650 h 6858000"/>
              <a:gd name="connsiteX39" fmla="*/ 402327 w 7360592"/>
              <a:gd name="connsiteY39" fmla="*/ 4061824 h 6858000"/>
              <a:gd name="connsiteX40" fmla="*/ 396156 w 7360592"/>
              <a:gd name="connsiteY40" fmla="*/ 4043965 h 6858000"/>
              <a:gd name="connsiteX41" fmla="*/ 394868 w 7360592"/>
              <a:gd name="connsiteY41" fmla="*/ 4040920 h 6858000"/>
              <a:gd name="connsiteX42" fmla="*/ 394584 w 7360592"/>
              <a:gd name="connsiteY42" fmla="*/ 4028000 h 6858000"/>
              <a:gd name="connsiteX43" fmla="*/ 388418 w 7360592"/>
              <a:gd name="connsiteY43" fmla="*/ 4025270 h 6858000"/>
              <a:gd name="connsiteX44" fmla="*/ 383628 w 7360592"/>
              <a:gd name="connsiteY44" fmla="*/ 4006478 h 6858000"/>
              <a:gd name="connsiteX45" fmla="*/ 384802 w 7360592"/>
              <a:gd name="connsiteY45" fmla="*/ 3982442 h 6858000"/>
              <a:gd name="connsiteX46" fmla="*/ 397167 w 7360592"/>
              <a:gd name="connsiteY46" fmla="*/ 3867331 h 6858000"/>
              <a:gd name="connsiteX47" fmla="*/ 400691 w 7360592"/>
              <a:gd name="connsiteY47" fmla="*/ 3798966 h 6858000"/>
              <a:gd name="connsiteX48" fmla="*/ 395946 w 7360592"/>
              <a:gd name="connsiteY48" fmla="*/ 3773791 h 6858000"/>
              <a:gd name="connsiteX49" fmla="*/ 393410 w 7360592"/>
              <a:gd name="connsiteY49" fmla="*/ 3738098 h 6858000"/>
              <a:gd name="connsiteX50" fmla="*/ 384223 w 7360592"/>
              <a:gd name="connsiteY50" fmla="*/ 3675719 h 6858000"/>
              <a:gd name="connsiteX51" fmla="*/ 386290 w 7360592"/>
              <a:gd name="connsiteY51" fmla="*/ 3642763 h 6858000"/>
              <a:gd name="connsiteX52" fmla="*/ 382514 w 7360592"/>
              <a:gd name="connsiteY52" fmla="*/ 3624093 h 6858000"/>
              <a:gd name="connsiteX53" fmla="*/ 383976 w 7360592"/>
              <a:gd name="connsiteY53" fmla="*/ 3616602 h 6858000"/>
              <a:gd name="connsiteX54" fmla="*/ 385517 w 7360592"/>
              <a:gd name="connsiteY54" fmla="*/ 3591527 h 6858000"/>
              <a:gd name="connsiteX55" fmla="*/ 387146 w 7360592"/>
              <a:gd name="connsiteY55" fmla="*/ 3577241 h 6858000"/>
              <a:gd name="connsiteX56" fmla="*/ 388068 w 7360592"/>
              <a:gd name="connsiteY56" fmla="*/ 3571585 h 6858000"/>
              <a:gd name="connsiteX57" fmla="*/ 395496 w 7360592"/>
              <a:gd name="connsiteY57" fmla="*/ 3559720 h 6858000"/>
              <a:gd name="connsiteX58" fmla="*/ 394985 w 7360592"/>
              <a:gd name="connsiteY58" fmla="*/ 3543047 h 6858000"/>
              <a:gd name="connsiteX59" fmla="*/ 403028 w 7360592"/>
              <a:gd name="connsiteY59" fmla="*/ 3525651 h 6858000"/>
              <a:gd name="connsiteX60" fmla="*/ 398728 w 7360592"/>
              <a:gd name="connsiteY60" fmla="*/ 3520715 h 6858000"/>
              <a:gd name="connsiteX61" fmla="*/ 395530 w 7360592"/>
              <a:gd name="connsiteY61" fmla="*/ 3505412 h 6858000"/>
              <a:gd name="connsiteX62" fmla="*/ 402719 w 7360592"/>
              <a:gd name="connsiteY62" fmla="*/ 3493445 h 6858000"/>
              <a:gd name="connsiteX63" fmla="*/ 409328 w 7360592"/>
              <a:gd name="connsiteY63" fmla="*/ 3467406 h 6858000"/>
              <a:gd name="connsiteX64" fmla="*/ 409292 w 7360592"/>
              <a:gd name="connsiteY64" fmla="*/ 3460033 h 6858000"/>
              <a:gd name="connsiteX65" fmla="*/ 419755 w 7360592"/>
              <a:gd name="connsiteY65" fmla="*/ 3435495 h 6858000"/>
              <a:gd name="connsiteX66" fmla="*/ 430771 w 7360592"/>
              <a:gd name="connsiteY66" fmla="*/ 3395884 h 6858000"/>
              <a:gd name="connsiteX67" fmla="*/ 439140 w 7360592"/>
              <a:gd name="connsiteY67" fmla="*/ 3350083 h 6858000"/>
              <a:gd name="connsiteX68" fmla="*/ 446544 w 7360592"/>
              <a:gd name="connsiteY68" fmla="*/ 3337690 h 6858000"/>
              <a:gd name="connsiteX69" fmla="*/ 470731 w 7360592"/>
              <a:gd name="connsiteY69" fmla="*/ 3254519 h 6858000"/>
              <a:gd name="connsiteX70" fmla="*/ 477713 w 7360592"/>
              <a:gd name="connsiteY70" fmla="*/ 3231166 h 6858000"/>
              <a:gd name="connsiteX71" fmla="*/ 478087 w 7360592"/>
              <a:gd name="connsiteY71" fmla="*/ 3210262 h 6858000"/>
              <a:gd name="connsiteX72" fmla="*/ 473269 w 7360592"/>
              <a:gd name="connsiteY72" fmla="*/ 3204689 h 6858000"/>
              <a:gd name="connsiteX73" fmla="*/ 476207 w 7360592"/>
              <a:gd name="connsiteY73" fmla="*/ 3191713 h 6858000"/>
              <a:gd name="connsiteX74" fmla="*/ 475813 w 7360592"/>
              <a:gd name="connsiteY74" fmla="*/ 3188085 h 6858000"/>
              <a:gd name="connsiteX75" fmla="*/ 474728 w 7360592"/>
              <a:gd name="connsiteY75" fmla="*/ 3167471 h 6858000"/>
              <a:gd name="connsiteX76" fmla="*/ 501612 w 7360592"/>
              <a:gd name="connsiteY76" fmla="*/ 3127774 h 6858000"/>
              <a:gd name="connsiteX77" fmla="*/ 510667 w 7360592"/>
              <a:gd name="connsiteY77" fmla="*/ 3075380 h 6858000"/>
              <a:gd name="connsiteX78" fmla="*/ 582379 w 7360592"/>
              <a:gd name="connsiteY78" fmla="*/ 2882573 h 6858000"/>
              <a:gd name="connsiteX79" fmla="*/ 569744 w 7360592"/>
              <a:gd name="connsiteY79" fmla="*/ 2849169 h 6858000"/>
              <a:gd name="connsiteX80" fmla="*/ 590685 w 7360592"/>
              <a:gd name="connsiteY80" fmla="*/ 2768869 h 6858000"/>
              <a:gd name="connsiteX81" fmla="*/ 665292 w 7360592"/>
              <a:gd name="connsiteY81" fmla="*/ 2655182 h 6858000"/>
              <a:gd name="connsiteX82" fmla="*/ 705757 w 7360592"/>
              <a:gd name="connsiteY82" fmla="*/ 2507872 h 6858000"/>
              <a:gd name="connsiteX83" fmla="*/ 717932 w 7360592"/>
              <a:gd name="connsiteY83" fmla="*/ 2498916 h 6858000"/>
              <a:gd name="connsiteX84" fmla="*/ 727017 w 7360592"/>
              <a:gd name="connsiteY84" fmla="*/ 2486382 h 6858000"/>
              <a:gd name="connsiteX85" fmla="*/ 726741 w 7360592"/>
              <a:gd name="connsiteY85" fmla="*/ 2484113 h 6858000"/>
              <a:gd name="connsiteX86" fmla="*/ 733179 w 7360592"/>
              <a:gd name="connsiteY86" fmla="*/ 2467361 h 6858000"/>
              <a:gd name="connsiteX87" fmla="*/ 737364 w 7360592"/>
              <a:gd name="connsiteY87" fmla="*/ 2465156 h 6858000"/>
              <a:gd name="connsiteX88" fmla="*/ 742650 w 7360592"/>
              <a:gd name="connsiteY88" fmla="*/ 2454122 h 6858000"/>
              <a:gd name="connsiteX89" fmla="*/ 755408 w 7360592"/>
              <a:gd name="connsiteY89" fmla="*/ 2433619 h 6858000"/>
              <a:gd name="connsiteX90" fmla="*/ 755598 w 7360592"/>
              <a:gd name="connsiteY90" fmla="*/ 2428626 h 6858000"/>
              <a:gd name="connsiteX91" fmla="*/ 771418 w 7360592"/>
              <a:gd name="connsiteY91" fmla="*/ 2395899 h 6858000"/>
              <a:gd name="connsiteX92" fmla="*/ 770593 w 7360592"/>
              <a:gd name="connsiteY92" fmla="*/ 2394897 h 6858000"/>
              <a:gd name="connsiteX93" fmla="*/ 770497 w 7360592"/>
              <a:gd name="connsiteY93" fmla="*/ 2383267 h 6858000"/>
              <a:gd name="connsiteX94" fmla="*/ 772693 w 7360592"/>
              <a:gd name="connsiteY94" fmla="*/ 2362296 h 6858000"/>
              <a:gd name="connsiteX95" fmla="*/ 764846 w 7360592"/>
              <a:gd name="connsiteY95" fmla="*/ 2307129 h 6858000"/>
              <a:gd name="connsiteX96" fmla="*/ 781226 w 7360592"/>
              <a:gd name="connsiteY96" fmla="*/ 2272947 h 6858000"/>
              <a:gd name="connsiteX97" fmla="*/ 783960 w 7360592"/>
              <a:gd name="connsiteY97" fmla="*/ 2265753 h 6858000"/>
              <a:gd name="connsiteX98" fmla="*/ 783783 w 7360592"/>
              <a:gd name="connsiteY98" fmla="*/ 2265478 h 6858000"/>
              <a:gd name="connsiteX99" fmla="*/ 786206 w 7360592"/>
              <a:gd name="connsiteY99" fmla="*/ 2257630 h 6858000"/>
              <a:gd name="connsiteX100" fmla="*/ 788946 w 7360592"/>
              <a:gd name="connsiteY100" fmla="*/ 2252635 h 6858000"/>
              <a:gd name="connsiteX101" fmla="*/ 794250 w 7360592"/>
              <a:gd name="connsiteY101" fmla="*/ 2238675 h 6858000"/>
              <a:gd name="connsiteX102" fmla="*/ 794536 w 7360592"/>
              <a:gd name="connsiteY102" fmla="*/ 2233003 h 6858000"/>
              <a:gd name="connsiteX103" fmla="*/ 792429 w 7360592"/>
              <a:gd name="connsiteY103" fmla="*/ 2229498 h 6858000"/>
              <a:gd name="connsiteX104" fmla="*/ 793227 w 7360592"/>
              <a:gd name="connsiteY104" fmla="*/ 2228401 h 6858000"/>
              <a:gd name="connsiteX105" fmla="*/ 795299 w 7360592"/>
              <a:gd name="connsiteY105" fmla="*/ 2197903 h 6858000"/>
              <a:gd name="connsiteX106" fmla="*/ 808822 w 7360592"/>
              <a:gd name="connsiteY106" fmla="*/ 2134368 h 6858000"/>
              <a:gd name="connsiteX107" fmla="*/ 820138 w 7360592"/>
              <a:gd name="connsiteY107" fmla="*/ 2099989 h 6858000"/>
              <a:gd name="connsiteX108" fmla="*/ 847225 w 7360592"/>
              <a:gd name="connsiteY108" fmla="*/ 2003626 h 6858000"/>
              <a:gd name="connsiteX109" fmla="*/ 871446 w 7360592"/>
              <a:gd name="connsiteY109" fmla="*/ 1905232 h 6858000"/>
              <a:gd name="connsiteX110" fmla="*/ 866894 w 7360592"/>
              <a:gd name="connsiteY110" fmla="*/ 1846725 h 6858000"/>
              <a:gd name="connsiteX111" fmla="*/ 868241 w 7360592"/>
              <a:gd name="connsiteY111" fmla="*/ 1841071 h 6858000"/>
              <a:gd name="connsiteX112" fmla="*/ 875742 w 7360592"/>
              <a:gd name="connsiteY112" fmla="*/ 1828958 h 6858000"/>
              <a:gd name="connsiteX113" fmla="*/ 879192 w 7360592"/>
              <a:gd name="connsiteY113" fmla="*/ 1824953 h 6858000"/>
              <a:gd name="connsiteX114" fmla="*/ 882790 w 7360592"/>
              <a:gd name="connsiteY114" fmla="*/ 1817574 h 6858000"/>
              <a:gd name="connsiteX115" fmla="*/ 886658 w 7360592"/>
              <a:gd name="connsiteY115" fmla="*/ 1811329 h 6858000"/>
              <a:gd name="connsiteX116" fmla="*/ 908112 w 7360592"/>
              <a:gd name="connsiteY116" fmla="*/ 1782991 h 6858000"/>
              <a:gd name="connsiteX117" fmla="*/ 1021695 w 7360592"/>
              <a:gd name="connsiteY117" fmla="*/ 1753240 h 6858000"/>
              <a:gd name="connsiteX118" fmla="*/ 1109428 w 7360592"/>
              <a:gd name="connsiteY118" fmla="*/ 1570998 h 6858000"/>
              <a:gd name="connsiteX119" fmla="*/ 1250520 w 7360592"/>
              <a:gd name="connsiteY119" fmla="*/ 1425857 h 6858000"/>
              <a:gd name="connsiteX120" fmla="*/ 1320087 w 7360592"/>
              <a:gd name="connsiteY120" fmla="*/ 1339305 h 6858000"/>
              <a:gd name="connsiteX121" fmla="*/ 1496269 w 7360592"/>
              <a:gd name="connsiteY121" fmla="*/ 1094720 h 6858000"/>
              <a:gd name="connsiteX122" fmla="*/ 1516735 w 7360592"/>
              <a:gd name="connsiteY122" fmla="*/ 913489 h 6858000"/>
              <a:gd name="connsiteX123" fmla="*/ 1518279 w 7360592"/>
              <a:gd name="connsiteY123" fmla="*/ 802489 h 6858000"/>
              <a:gd name="connsiteX124" fmla="*/ 1589359 w 7360592"/>
              <a:gd name="connsiteY124" fmla="*/ 598702 h 6858000"/>
              <a:gd name="connsiteX125" fmla="*/ 1674468 w 7360592"/>
              <a:gd name="connsiteY125" fmla="*/ 380053 h 6858000"/>
              <a:gd name="connsiteX126" fmla="*/ 1713442 w 7360592"/>
              <a:gd name="connsiteY126" fmla="*/ 307108 h 6858000"/>
              <a:gd name="connsiteX127" fmla="*/ 1723372 w 7360592"/>
              <a:gd name="connsiteY127" fmla="*/ 277643 h 6858000"/>
              <a:gd name="connsiteX128" fmla="*/ 1740253 w 7360592"/>
              <a:gd name="connsiteY128" fmla="*/ 228503 h 6858000"/>
              <a:gd name="connsiteX129" fmla="*/ 1743263 w 7360592"/>
              <a:gd name="connsiteY129" fmla="*/ 182970 h 6858000"/>
              <a:gd name="connsiteX130" fmla="*/ 1761186 w 7360592"/>
              <a:gd name="connsiteY130" fmla="*/ 145367 h 6858000"/>
              <a:gd name="connsiteX131" fmla="*/ 1777775 w 7360592"/>
              <a:gd name="connsiteY131" fmla="*/ 148014 h 6858000"/>
              <a:gd name="connsiteX132" fmla="*/ 1792914 w 7360592"/>
              <a:gd name="connsiteY132" fmla="*/ 104094 h 6858000"/>
              <a:gd name="connsiteX133" fmla="*/ 1814516 w 7360592"/>
              <a:gd name="connsiteY133" fmla="*/ 36224 h 6858000"/>
              <a:gd name="connsiteX134" fmla="*/ 1821598 w 7360592"/>
              <a:gd name="connsiteY134" fmla="*/ 28008 h 6858000"/>
              <a:gd name="connsiteX135" fmla="*/ 1813947 w 7360592"/>
              <a:gd name="connsiteY135" fmla="*/ 11863 h 6858000"/>
              <a:gd name="connsiteX136" fmla="*/ 1814929 w 7360592"/>
              <a:gd name="connsiteY136" fmla="*/ 0 h 6858000"/>
              <a:gd name="connsiteX0" fmla="*/ 1814929 w 7360592"/>
              <a:gd name="connsiteY0" fmla="*/ 0 h 6858000"/>
              <a:gd name="connsiteX1" fmla="*/ 7349959 w 7360592"/>
              <a:gd name="connsiteY1" fmla="*/ 0 h 6858000"/>
              <a:gd name="connsiteX2" fmla="*/ 7360592 w 7360592"/>
              <a:gd name="connsiteY2" fmla="*/ 6858000 h 6858000"/>
              <a:gd name="connsiteX3" fmla="*/ 0 w 7360592"/>
              <a:gd name="connsiteY3" fmla="*/ 6858000 h 6858000"/>
              <a:gd name="connsiteX4" fmla="*/ 2310 w 7360592"/>
              <a:gd name="connsiteY4" fmla="*/ 6853652 h 6858000"/>
              <a:gd name="connsiteX5" fmla="*/ 91006 w 7360592"/>
              <a:gd name="connsiteY5" fmla="*/ 6620968 h 6858000"/>
              <a:gd name="connsiteX6" fmla="*/ 81892 w 7360592"/>
              <a:gd name="connsiteY6" fmla="*/ 6435659 h 6858000"/>
              <a:gd name="connsiteX7" fmla="*/ 80998 w 7360592"/>
              <a:gd name="connsiteY7" fmla="*/ 6414855 h 6858000"/>
              <a:gd name="connsiteX8" fmla="*/ 75836 w 7360592"/>
              <a:gd name="connsiteY8" fmla="*/ 6409671 h 6858000"/>
              <a:gd name="connsiteX9" fmla="*/ 77989 w 7360592"/>
              <a:gd name="connsiteY9" fmla="*/ 6396556 h 6858000"/>
              <a:gd name="connsiteX10" fmla="*/ 77374 w 7360592"/>
              <a:gd name="connsiteY10" fmla="*/ 6392981 h 6858000"/>
              <a:gd name="connsiteX11" fmla="*/ 75036 w 7360592"/>
              <a:gd name="connsiteY11" fmla="*/ 6372572 h 6858000"/>
              <a:gd name="connsiteX12" fmla="*/ 99554 w 7360592"/>
              <a:gd name="connsiteY12" fmla="*/ 6331118 h 6858000"/>
              <a:gd name="connsiteX13" fmla="*/ 105442 w 7360592"/>
              <a:gd name="connsiteY13" fmla="*/ 6278374 h 6858000"/>
              <a:gd name="connsiteX14" fmla="*/ 172914 w 7360592"/>
              <a:gd name="connsiteY14" fmla="*/ 6144628 h 6858000"/>
              <a:gd name="connsiteX15" fmla="*/ 264181 w 7360592"/>
              <a:gd name="connsiteY15" fmla="*/ 5952072 h 6858000"/>
              <a:gd name="connsiteX16" fmla="*/ 423554 w 7360592"/>
              <a:gd name="connsiteY16" fmla="*/ 5679532 h 6858000"/>
              <a:gd name="connsiteX17" fmla="*/ 485571 w 7360592"/>
              <a:gd name="connsiteY17" fmla="*/ 5396320 h 6858000"/>
              <a:gd name="connsiteX18" fmla="*/ 455275 w 7360592"/>
              <a:gd name="connsiteY18" fmla="*/ 5176878 h 6858000"/>
              <a:gd name="connsiteX19" fmla="*/ 367284 w 7360592"/>
              <a:gd name="connsiteY19" fmla="*/ 5066430 h 6858000"/>
              <a:gd name="connsiteX20" fmla="*/ 317365 w 7360592"/>
              <a:gd name="connsiteY20" fmla="*/ 5016642 h 6858000"/>
              <a:gd name="connsiteX21" fmla="*/ 317834 w 7360592"/>
              <a:gd name="connsiteY21" fmla="*/ 5008528 h 6858000"/>
              <a:gd name="connsiteX22" fmla="*/ 317591 w 7360592"/>
              <a:gd name="connsiteY22" fmla="*/ 5008366 h 6858000"/>
              <a:gd name="connsiteX23" fmla="*/ 318532 w 7360592"/>
              <a:gd name="connsiteY23" fmla="*/ 5000689 h 6858000"/>
              <a:gd name="connsiteX24" fmla="*/ 326373 w 7360592"/>
              <a:gd name="connsiteY24" fmla="*/ 4962649 h 6858000"/>
              <a:gd name="connsiteX25" fmla="*/ 304517 w 7360592"/>
              <a:gd name="connsiteY25" fmla="*/ 4845612 h 6858000"/>
              <a:gd name="connsiteX26" fmla="*/ 312138 w 7360592"/>
              <a:gd name="connsiteY26" fmla="*/ 4821435 h 6858000"/>
              <a:gd name="connsiteX27" fmla="*/ 314669 w 7360592"/>
              <a:gd name="connsiteY27" fmla="*/ 4809154 h 6858000"/>
              <a:gd name="connsiteX28" fmla="*/ 318283 w 7360592"/>
              <a:gd name="connsiteY28" fmla="*/ 4805250 h 6858000"/>
              <a:gd name="connsiteX29" fmla="*/ 320547 w 7360592"/>
              <a:gd name="connsiteY29" fmla="*/ 4787345 h 6858000"/>
              <a:gd name="connsiteX30" fmla="*/ 319715 w 7360592"/>
              <a:gd name="connsiteY30" fmla="*/ 4785453 h 6858000"/>
              <a:gd name="connsiteX31" fmla="*/ 325649 w 7360592"/>
              <a:gd name="connsiteY31" fmla="*/ 4770073 h 6858000"/>
              <a:gd name="connsiteX32" fmla="*/ 335542 w 7360592"/>
              <a:gd name="connsiteY32" fmla="*/ 4756450 h 6858000"/>
              <a:gd name="connsiteX33" fmla="*/ 339391 w 7360592"/>
              <a:gd name="connsiteY33" fmla="*/ 4606479 h 6858000"/>
              <a:gd name="connsiteX34" fmla="*/ 385485 w 7360592"/>
              <a:gd name="connsiteY34" fmla="*/ 4470620 h 6858000"/>
              <a:gd name="connsiteX35" fmla="*/ 386474 w 7360592"/>
              <a:gd name="connsiteY35" fmla="*/ 4389388 h 6858000"/>
              <a:gd name="connsiteX36" fmla="*/ 365661 w 7360592"/>
              <a:gd name="connsiteY36" fmla="*/ 4365498 h 6858000"/>
              <a:gd name="connsiteX37" fmla="*/ 389339 w 7360592"/>
              <a:gd name="connsiteY37" fmla="*/ 4160513 h 6858000"/>
              <a:gd name="connsiteX38" fmla="*/ 385403 w 7360592"/>
              <a:gd name="connsiteY38" fmla="*/ 4109650 h 6858000"/>
              <a:gd name="connsiteX39" fmla="*/ 402327 w 7360592"/>
              <a:gd name="connsiteY39" fmla="*/ 4061824 h 6858000"/>
              <a:gd name="connsiteX40" fmla="*/ 396156 w 7360592"/>
              <a:gd name="connsiteY40" fmla="*/ 4043965 h 6858000"/>
              <a:gd name="connsiteX41" fmla="*/ 394868 w 7360592"/>
              <a:gd name="connsiteY41" fmla="*/ 4040920 h 6858000"/>
              <a:gd name="connsiteX42" fmla="*/ 394584 w 7360592"/>
              <a:gd name="connsiteY42" fmla="*/ 4028000 h 6858000"/>
              <a:gd name="connsiteX43" fmla="*/ 388418 w 7360592"/>
              <a:gd name="connsiteY43" fmla="*/ 4025270 h 6858000"/>
              <a:gd name="connsiteX44" fmla="*/ 383628 w 7360592"/>
              <a:gd name="connsiteY44" fmla="*/ 4006478 h 6858000"/>
              <a:gd name="connsiteX45" fmla="*/ 384802 w 7360592"/>
              <a:gd name="connsiteY45" fmla="*/ 3982442 h 6858000"/>
              <a:gd name="connsiteX46" fmla="*/ 397167 w 7360592"/>
              <a:gd name="connsiteY46" fmla="*/ 3867331 h 6858000"/>
              <a:gd name="connsiteX47" fmla="*/ 400691 w 7360592"/>
              <a:gd name="connsiteY47" fmla="*/ 3798966 h 6858000"/>
              <a:gd name="connsiteX48" fmla="*/ 395946 w 7360592"/>
              <a:gd name="connsiteY48" fmla="*/ 3773791 h 6858000"/>
              <a:gd name="connsiteX49" fmla="*/ 393410 w 7360592"/>
              <a:gd name="connsiteY49" fmla="*/ 3738098 h 6858000"/>
              <a:gd name="connsiteX50" fmla="*/ 384223 w 7360592"/>
              <a:gd name="connsiteY50" fmla="*/ 3675719 h 6858000"/>
              <a:gd name="connsiteX51" fmla="*/ 386290 w 7360592"/>
              <a:gd name="connsiteY51" fmla="*/ 3642763 h 6858000"/>
              <a:gd name="connsiteX52" fmla="*/ 382514 w 7360592"/>
              <a:gd name="connsiteY52" fmla="*/ 3624093 h 6858000"/>
              <a:gd name="connsiteX53" fmla="*/ 383976 w 7360592"/>
              <a:gd name="connsiteY53" fmla="*/ 3616602 h 6858000"/>
              <a:gd name="connsiteX54" fmla="*/ 385517 w 7360592"/>
              <a:gd name="connsiteY54" fmla="*/ 3591527 h 6858000"/>
              <a:gd name="connsiteX55" fmla="*/ 387146 w 7360592"/>
              <a:gd name="connsiteY55" fmla="*/ 3577241 h 6858000"/>
              <a:gd name="connsiteX56" fmla="*/ 388068 w 7360592"/>
              <a:gd name="connsiteY56" fmla="*/ 3571585 h 6858000"/>
              <a:gd name="connsiteX57" fmla="*/ 395496 w 7360592"/>
              <a:gd name="connsiteY57" fmla="*/ 3559720 h 6858000"/>
              <a:gd name="connsiteX58" fmla="*/ 394985 w 7360592"/>
              <a:gd name="connsiteY58" fmla="*/ 3543047 h 6858000"/>
              <a:gd name="connsiteX59" fmla="*/ 403028 w 7360592"/>
              <a:gd name="connsiteY59" fmla="*/ 3525651 h 6858000"/>
              <a:gd name="connsiteX60" fmla="*/ 398728 w 7360592"/>
              <a:gd name="connsiteY60" fmla="*/ 3520715 h 6858000"/>
              <a:gd name="connsiteX61" fmla="*/ 395530 w 7360592"/>
              <a:gd name="connsiteY61" fmla="*/ 3505412 h 6858000"/>
              <a:gd name="connsiteX62" fmla="*/ 402719 w 7360592"/>
              <a:gd name="connsiteY62" fmla="*/ 3493445 h 6858000"/>
              <a:gd name="connsiteX63" fmla="*/ 409328 w 7360592"/>
              <a:gd name="connsiteY63" fmla="*/ 3467406 h 6858000"/>
              <a:gd name="connsiteX64" fmla="*/ 409292 w 7360592"/>
              <a:gd name="connsiteY64" fmla="*/ 3460033 h 6858000"/>
              <a:gd name="connsiteX65" fmla="*/ 419755 w 7360592"/>
              <a:gd name="connsiteY65" fmla="*/ 3435495 h 6858000"/>
              <a:gd name="connsiteX66" fmla="*/ 430771 w 7360592"/>
              <a:gd name="connsiteY66" fmla="*/ 3395884 h 6858000"/>
              <a:gd name="connsiteX67" fmla="*/ 439140 w 7360592"/>
              <a:gd name="connsiteY67" fmla="*/ 3350083 h 6858000"/>
              <a:gd name="connsiteX68" fmla="*/ 446544 w 7360592"/>
              <a:gd name="connsiteY68" fmla="*/ 3337690 h 6858000"/>
              <a:gd name="connsiteX69" fmla="*/ 470731 w 7360592"/>
              <a:gd name="connsiteY69" fmla="*/ 3254519 h 6858000"/>
              <a:gd name="connsiteX70" fmla="*/ 477713 w 7360592"/>
              <a:gd name="connsiteY70" fmla="*/ 3231166 h 6858000"/>
              <a:gd name="connsiteX71" fmla="*/ 478087 w 7360592"/>
              <a:gd name="connsiteY71" fmla="*/ 3210262 h 6858000"/>
              <a:gd name="connsiteX72" fmla="*/ 473269 w 7360592"/>
              <a:gd name="connsiteY72" fmla="*/ 3204689 h 6858000"/>
              <a:gd name="connsiteX73" fmla="*/ 476207 w 7360592"/>
              <a:gd name="connsiteY73" fmla="*/ 3191713 h 6858000"/>
              <a:gd name="connsiteX74" fmla="*/ 475813 w 7360592"/>
              <a:gd name="connsiteY74" fmla="*/ 3188085 h 6858000"/>
              <a:gd name="connsiteX75" fmla="*/ 474728 w 7360592"/>
              <a:gd name="connsiteY75" fmla="*/ 3167471 h 6858000"/>
              <a:gd name="connsiteX76" fmla="*/ 501612 w 7360592"/>
              <a:gd name="connsiteY76" fmla="*/ 3127774 h 6858000"/>
              <a:gd name="connsiteX77" fmla="*/ 510667 w 7360592"/>
              <a:gd name="connsiteY77" fmla="*/ 3075380 h 6858000"/>
              <a:gd name="connsiteX78" fmla="*/ 582379 w 7360592"/>
              <a:gd name="connsiteY78" fmla="*/ 2882573 h 6858000"/>
              <a:gd name="connsiteX79" fmla="*/ 569744 w 7360592"/>
              <a:gd name="connsiteY79" fmla="*/ 2849169 h 6858000"/>
              <a:gd name="connsiteX80" fmla="*/ 590685 w 7360592"/>
              <a:gd name="connsiteY80" fmla="*/ 2768869 h 6858000"/>
              <a:gd name="connsiteX81" fmla="*/ 665292 w 7360592"/>
              <a:gd name="connsiteY81" fmla="*/ 2655182 h 6858000"/>
              <a:gd name="connsiteX82" fmla="*/ 705757 w 7360592"/>
              <a:gd name="connsiteY82" fmla="*/ 2507872 h 6858000"/>
              <a:gd name="connsiteX83" fmla="*/ 717932 w 7360592"/>
              <a:gd name="connsiteY83" fmla="*/ 2498916 h 6858000"/>
              <a:gd name="connsiteX84" fmla="*/ 727017 w 7360592"/>
              <a:gd name="connsiteY84" fmla="*/ 2486382 h 6858000"/>
              <a:gd name="connsiteX85" fmla="*/ 726741 w 7360592"/>
              <a:gd name="connsiteY85" fmla="*/ 2484113 h 6858000"/>
              <a:gd name="connsiteX86" fmla="*/ 733179 w 7360592"/>
              <a:gd name="connsiteY86" fmla="*/ 2467361 h 6858000"/>
              <a:gd name="connsiteX87" fmla="*/ 737364 w 7360592"/>
              <a:gd name="connsiteY87" fmla="*/ 2465156 h 6858000"/>
              <a:gd name="connsiteX88" fmla="*/ 742650 w 7360592"/>
              <a:gd name="connsiteY88" fmla="*/ 2454122 h 6858000"/>
              <a:gd name="connsiteX89" fmla="*/ 755408 w 7360592"/>
              <a:gd name="connsiteY89" fmla="*/ 2433619 h 6858000"/>
              <a:gd name="connsiteX90" fmla="*/ 755598 w 7360592"/>
              <a:gd name="connsiteY90" fmla="*/ 2428626 h 6858000"/>
              <a:gd name="connsiteX91" fmla="*/ 771418 w 7360592"/>
              <a:gd name="connsiteY91" fmla="*/ 2395899 h 6858000"/>
              <a:gd name="connsiteX92" fmla="*/ 770593 w 7360592"/>
              <a:gd name="connsiteY92" fmla="*/ 2394897 h 6858000"/>
              <a:gd name="connsiteX93" fmla="*/ 770497 w 7360592"/>
              <a:gd name="connsiteY93" fmla="*/ 2383267 h 6858000"/>
              <a:gd name="connsiteX94" fmla="*/ 772693 w 7360592"/>
              <a:gd name="connsiteY94" fmla="*/ 2362296 h 6858000"/>
              <a:gd name="connsiteX95" fmla="*/ 764846 w 7360592"/>
              <a:gd name="connsiteY95" fmla="*/ 2307129 h 6858000"/>
              <a:gd name="connsiteX96" fmla="*/ 781226 w 7360592"/>
              <a:gd name="connsiteY96" fmla="*/ 2272947 h 6858000"/>
              <a:gd name="connsiteX97" fmla="*/ 783960 w 7360592"/>
              <a:gd name="connsiteY97" fmla="*/ 2265753 h 6858000"/>
              <a:gd name="connsiteX98" fmla="*/ 783783 w 7360592"/>
              <a:gd name="connsiteY98" fmla="*/ 2265478 h 6858000"/>
              <a:gd name="connsiteX99" fmla="*/ 786206 w 7360592"/>
              <a:gd name="connsiteY99" fmla="*/ 2257630 h 6858000"/>
              <a:gd name="connsiteX100" fmla="*/ 788946 w 7360592"/>
              <a:gd name="connsiteY100" fmla="*/ 2252635 h 6858000"/>
              <a:gd name="connsiteX101" fmla="*/ 794250 w 7360592"/>
              <a:gd name="connsiteY101" fmla="*/ 2238675 h 6858000"/>
              <a:gd name="connsiteX102" fmla="*/ 794536 w 7360592"/>
              <a:gd name="connsiteY102" fmla="*/ 2233003 h 6858000"/>
              <a:gd name="connsiteX103" fmla="*/ 792429 w 7360592"/>
              <a:gd name="connsiteY103" fmla="*/ 2229498 h 6858000"/>
              <a:gd name="connsiteX104" fmla="*/ 793227 w 7360592"/>
              <a:gd name="connsiteY104" fmla="*/ 2228401 h 6858000"/>
              <a:gd name="connsiteX105" fmla="*/ 795299 w 7360592"/>
              <a:gd name="connsiteY105" fmla="*/ 2197903 h 6858000"/>
              <a:gd name="connsiteX106" fmla="*/ 808822 w 7360592"/>
              <a:gd name="connsiteY106" fmla="*/ 2134368 h 6858000"/>
              <a:gd name="connsiteX107" fmla="*/ 820138 w 7360592"/>
              <a:gd name="connsiteY107" fmla="*/ 2099989 h 6858000"/>
              <a:gd name="connsiteX108" fmla="*/ 847225 w 7360592"/>
              <a:gd name="connsiteY108" fmla="*/ 2003626 h 6858000"/>
              <a:gd name="connsiteX109" fmla="*/ 871446 w 7360592"/>
              <a:gd name="connsiteY109" fmla="*/ 1905232 h 6858000"/>
              <a:gd name="connsiteX110" fmla="*/ 866894 w 7360592"/>
              <a:gd name="connsiteY110" fmla="*/ 1846725 h 6858000"/>
              <a:gd name="connsiteX111" fmla="*/ 868241 w 7360592"/>
              <a:gd name="connsiteY111" fmla="*/ 1841071 h 6858000"/>
              <a:gd name="connsiteX112" fmla="*/ 875742 w 7360592"/>
              <a:gd name="connsiteY112" fmla="*/ 1828958 h 6858000"/>
              <a:gd name="connsiteX113" fmla="*/ 879192 w 7360592"/>
              <a:gd name="connsiteY113" fmla="*/ 1824953 h 6858000"/>
              <a:gd name="connsiteX114" fmla="*/ 882790 w 7360592"/>
              <a:gd name="connsiteY114" fmla="*/ 1817574 h 6858000"/>
              <a:gd name="connsiteX115" fmla="*/ 886658 w 7360592"/>
              <a:gd name="connsiteY115" fmla="*/ 1811329 h 6858000"/>
              <a:gd name="connsiteX116" fmla="*/ 1021695 w 7360592"/>
              <a:gd name="connsiteY116" fmla="*/ 1753240 h 6858000"/>
              <a:gd name="connsiteX117" fmla="*/ 1109428 w 7360592"/>
              <a:gd name="connsiteY117" fmla="*/ 1570998 h 6858000"/>
              <a:gd name="connsiteX118" fmla="*/ 1250520 w 7360592"/>
              <a:gd name="connsiteY118" fmla="*/ 1425857 h 6858000"/>
              <a:gd name="connsiteX119" fmla="*/ 1320087 w 7360592"/>
              <a:gd name="connsiteY119" fmla="*/ 1339305 h 6858000"/>
              <a:gd name="connsiteX120" fmla="*/ 1496269 w 7360592"/>
              <a:gd name="connsiteY120" fmla="*/ 1094720 h 6858000"/>
              <a:gd name="connsiteX121" fmla="*/ 1516735 w 7360592"/>
              <a:gd name="connsiteY121" fmla="*/ 913489 h 6858000"/>
              <a:gd name="connsiteX122" fmla="*/ 1518279 w 7360592"/>
              <a:gd name="connsiteY122" fmla="*/ 802489 h 6858000"/>
              <a:gd name="connsiteX123" fmla="*/ 1589359 w 7360592"/>
              <a:gd name="connsiteY123" fmla="*/ 598702 h 6858000"/>
              <a:gd name="connsiteX124" fmla="*/ 1674468 w 7360592"/>
              <a:gd name="connsiteY124" fmla="*/ 380053 h 6858000"/>
              <a:gd name="connsiteX125" fmla="*/ 1713442 w 7360592"/>
              <a:gd name="connsiteY125" fmla="*/ 307108 h 6858000"/>
              <a:gd name="connsiteX126" fmla="*/ 1723372 w 7360592"/>
              <a:gd name="connsiteY126" fmla="*/ 277643 h 6858000"/>
              <a:gd name="connsiteX127" fmla="*/ 1740253 w 7360592"/>
              <a:gd name="connsiteY127" fmla="*/ 228503 h 6858000"/>
              <a:gd name="connsiteX128" fmla="*/ 1743263 w 7360592"/>
              <a:gd name="connsiteY128" fmla="*/ 182970 h 6858000"/>
              <a:gd name="connsiteX129" fmla="*/ 1761186 w 7360592"/>
              <a:gd name="connsiteY129" fmla="*/ 145367 h 6858000"/>
              <a:gd name="connsiteX130" fmla="*/ 1777775 w 7360592"/>
              <a:gd name="connsiteY130" fmla="*/ 148014 h 6858000"/>
              <a:gd name="connsiteX131" fmla="*/ 1792914 w 7360592"/>
              <a:gd name="connsiteY131" fmla="*/ 104094 h 6858000"/>
              <a:gd name="connsiteX132" fmla="*/ 1814516 w 7360592"/>
              <a:gd name="connsiteY132" fmla="*/ 36224 h 6858000"/>
              <a:gd name="connsiteX133" fmla="*/ 1821598 w 7360592"/>
              <a:gd name="connsiteY133" fmla="*/ 28008 h 6858000"/>
              <a:gd name="connsiteX134" fmla="*/ 1813947 w 7360592"/>
              <a:gd name="connsiteY134" fmla="*/ 11863 h 6858000"/>
              <a:gd name="connsiteX135" fmla="*/ 1814929 w 7360592"/>
              <a:gd name="connsiteY135" fmla="*/ 0 h 6858000"/>
              <a:gd name="connsiteX0" fmla="*/ 1814929 w 7360592"/>
              <a:gd name="connsiteY0" fmla="*/ 0 h 6858000"/>
              <a:gd name="connsiteX1" fmla="*/ 7349959 w 7360592"/>
              <a:gd name="connsiteY1" fmla="*/ 0 h 6858000"/>
              <a:gd name="connsiteX2" fmla="*/ 7360592 w 7360592"/>
              <a:gd name="connsiteY2" fmla="*/ 6858000 h 6858000"/>
              <a:gd name="connsiteX3" fmla="*/ 0 w 7360592"/>
              <a:gd name="connsiteY3" fmla="*/ 6858000 h 6858000"/>
              <a:gd name="connsiteX4" fmla="*/ 2310 w 7360592"/>
              <a:gd name="connsiteY4" fmla="*/ 6853652 h 6858000"/>
              <a:gd name="connsiteX5" fmla="*/ 91006 w 7360592"/>
              <a:gd name="connsiteY5" fmla="*/ 6620968 h 6858000"/>
              <a:gd name="connsiteX6" fmla="*/ 81892 w 7360592"/>
              <a:gd name="connsiteY6" fmla="*/ 6435659 h 6858000"/>
              <a:gd name="connsiteX7" fmla="*/ 80998 w 7360592"/>
              <a:gd name="connsiteY7" fmla="*/ 6414855 h 6858000"/>
              <a:gd name="connsiteX8" fmla="*/ 75836 w 7360592"/>
              <a:gd name="connsiteY8" fmla="*/ 6409671 h 6858000"/>
              <a:gd name="connsiteX9" fmla="*/ 77989 w 7360592"/>
              <a:gd name="connsiteY9" fmla="*/ 6396556 h 6858000"/>
              <a:gd name="connsiteX10" fmla="*/ 77374 w 7360592"/>
              <a:gd name="connsiteY10" fmla="*/ 6392981 h 6858000"/>
              <a:gd name="connsiteX11" fmla="*/ 75036 w 7360592"/>
              <a:gd name="connsiteY11" fmla="*/ 6372572 h 6858000"/>
              <a:gd name="connsiteX12" fmla="*/ 99554 w 7360592"/>
              <a:gd name="connsiteY12" fmla="*/ 6331118 h 6858000"/>
              <a:gd name="connsiteX13" fmla="*/ 105442 w 7360592"/>
              <a:gd name="connsiteY13" fmla="*/ 6278374 h 6858000"/>
              <a:gd name="connsiteX14" fmla="*/ 172914 w 7360592"/>
              <a:gd name="connsiteY14" fmla="*/ 6144628 h 6858000"/>
              <a:gd name="connsiteX15" fmla="*/ 264181 w 7360592"/>
              <a:gd name="connsiteY15" fmla="*/ 5952072 h 6858000"/>
              <a:gd name="connsiteX16" fmla="*/ 423554 w 7360592"/>
              <a:gd name="connsiteY16" fmla="*/ 5679532 h 6858000"/>
              <a:gd name="connsiteX17" fmla="*/ 485571 w 7360592"/>
              <a:gd name="connsiteY17" fmla="*/ 5396320 h 6858000"/>
              <a:gd name="connsiteX18" fmla="*/ 455275 w 7360592"/>
              <a:gd name="connsiteY18" fmla="*/ 5176878 h 6858000"/>
              <a:gd name="connsiteX19" fmla="*/ 367284 w 7360592"/>
              <a:gd name="connsiteY19" fmla="*/ 5066430 h 6858000"/>
              <a:gd name="connsiteX20" fmla="*/ 317365 w 7360592"/>
              <a:gd name="connsiteY20" fmla="*/ 5016642 h 6858000"/>
              <a:gd name="connsiteX21" fmla="*/ 317834 w 7360592"/>
              <a:gd name="connsiteY21" fmla="*/ 5008528 h 6858000"/>
              <a:gd name="connsiteX22" fmla="*/ 317591 w 7360592"/>
              <a:gd name="connsiteY22" fmla="*/ 5008366 h 6858000"/>
              <a:gd name="connsiteX23" fmla="*/ 318532 w 7360592"/>
              <a:gd name="connsiteY23" fmla="*/ 5000689 h 6858000"/>
              <a:gd name="connsiteX24" fmla="*/ 326373 w 7360592"/>
              <a:gd name="connsiteY24" fmla="*/ 4962649 h 6858000"/>
              <a:gd name="connsiteX25" fmla="*/ 304517 w 7360592"/>
              <a:gd name="connsiteY25" fmla="*/ 4845612 h 6858000"/>
              <a:gd name="connsiteX26" fmla="*/ 312138 w 7360592"/>
              <a:gd name="connsiteY26" fmla="*/ 4821435 h 6858000"/>
              <a:gd name="connsiteX27" fmla="*/ 314669 w 7360592"/>
              <a:gd name="connsiteY27" fmla="*/ 4809154 h 6858000"/>
              <a:gd name="connsiteX28" fmla="*/ 318283 w 7360592"/>
              <a:gd name="connsiteY28" fmla="*/ 4805250 h 6858000"/>
              <a:gd name="connsiteX29" fmla="*/ 320547 w 7360592"/>
              <a:gd name="connsiteY29" fmla="*/ 4787345 h 6858000"/>
              <a:gd name="connsiteX30" fmla="*/ 319715 w 7360592"/>
              <a:gd name="connsiteY30" fmla="*/ 4785453 h 6858000"/>
              <a:gd name="connsiteX31" fmla="*/ 325649 w 7360592"/>
              <a:gd name="connsiteY31" fmla="*/ 4770073 h 6858000"/>
              <a:gd name="connsiteX32" fmla="*/ 335542 w 7360592"/>
              <a:gd name="connsiteY32" fmla="*/ 4756450 h 6858000"/>
              <a:gd name="connsiteX33" fmla="*/ 339391 w 7360592"/>
              <a:gd name="connsiteY33" fmla="*/ 4606479 h 6858000"/>
              <a:gd name="connsiteX34" fmla="*/ 385485 w 7360592"/>
              <a:gd name="connsiteY34" fmla="*/ 4470620 h 6858000"/>
              <a:gd name="connsiteX35" fmla="*/ 386474 w 7360592"/>
              <a:gd name="connsiteY35" fmla="*/ 4389388 h 6858000"/>
              <a:gd name="connsiteX36" fmla="*/ 365661 w 7360592"/>
              <a:gd name="connsiteY36" fmla="*/ 4365498 h 6858000"/>
              <a:gd name="connsiteX37" fmla="*/ 389339 w 7360592"/>
              <a:gd name="connsiteY37" fmla="*/ 4160513 h 6858000"/>
              <a:gd name="connsiteX38" fmla="*/ 385403 w 7360592"/>
              <a:gd name="connsiteY38" fmla="*/ 4109650 h 6858000"/>
              <a:gd name="connsiteX39" fmla="*/ 402327 w 7360592"/>
              <a:gd name="connsiteY39" fmla="*/ 4061824 h 6858000"/>
              <a:gd name="connsiteX40" fmla="*/ 396156 w 7360592"/>
              <a:gd name="connsiteY40" fmla="*/ 4043965 h 6858000"/>
              <a:gd name="connsiteX41" fmla="*/ 394868 w 7360592"/>
              <a:gd name="connsiteY41" fmla="*/ 4040920 h 6858000"/>
              <a:gd name="connsiteX42" fmla="*/ 394584 w 7360592"/>
              <a:gd name="connsiteY42" fmla="*/ 4028000 h 6858000"/>
              <a:gd name="connsiteX43" fmla="*/ 388418 w 7360592"/>
              <a:gd name="connsiteY43" fmla="*/ 4025270 h 6858000"/>
              <a:gd name="connsiteX44" fmla="*/ 383628 w 7360592"/>
              <a:gd name="connsiteY44" fmla="*/ 4006478 h 6858000"/>
              <a:gd name="connsiteX45" fmla="*/ 384802 w 7360592"/>
              <a:gd name="connsiteY45" fmla="*/ 3982442 h 6858000"/>
              <a:gd name="connsiteX46" fmla="*/ 397167 w 7360592"/>
              <a:gd name="connsiteY46" fmla="*/ 3867331 h 6858000"/>
              <a:gd name="connsiteX47" fmla="*/ 400691 w 7360592"/>
              <a:gd name="connsiteY47" fmla="*/ 3798966 h 6858000"/>
              <a:gd name="connsiteX48" fmla="*/ 395946 w 7360592"/>
              <a:gd name="connsiteY48" fmla="*/ 3773791 h 6858000"/>
              <a:gd name="connsiteX49" fmla="*/ 393410 w 7360592"/>
              <a:gd name="connsiteY49" fmla="*/ 3738098 h 6858000"/>
              <a:gd name="connsiteX50" fmla="*/ 384223 w 7360592"/>
              <a:gd name="connsiteY50" fmla="*/ 3675719 h 6858000"/>
              <a:gd name="connsiteX51" fmla="*/ 386290 w 7360592"/>
              <a:gd name="connsiteY51" fmla="*/ 3642763 h 6858000"/>
              <a:gd name="connsiteX52" fmla="*/ 382514 w 7360592"/>
              <a:gd name="connsiteY52" fmla="*/ 3624093 h 6858000"/>
              <a:gd name="connsiteX53" fmla="*/ 383976 w 7360592"/>
              <a:gd name="connsiteY53" fmla="*/ 3616602 h 6858000"/>
              <a:gd name="connsiteX54" fmla="*/ 385517 w 7360592"/>
              <a:gd name="connsiteY54" fmla="*/ 3591527 h 6858000"/>
              <a:gd name="connsiteX55" fmla="*/ 387146 w 7360592"/>
              <a:gd name="connsiteY55" fmla="*/ 3577241 h 6858000"/>
              <a:gd name="connsiteX56" fmla="*/ 388068 w 7360592"/>
              <a:gd name="connsiteY56" fmla="*/ 3571585 h 6858000"/>
              <a:gd name="connsiteX57" fmla="*/ 395496 w 7360592"/>
              <a:gd name="connsiteY57" fmla="*/ 3559720 h 6858000"/>
              <a:gd name="connsiteX58" fmla="*/ 394985 w 7360592"/>
              <a:gd name="connsiteY58" fmla="*/ 3543047 h 6858000"/>
              <a:gd name="connsiteX59" fmla="*/ 403028 w 7360592"/>
              <a:gd name="connsiteY59" fmla="*/ 3525651 h 6858000"/>
              <a:gd name="connsiteX60" fmla="*/ 398728 w 7360592"/>
              <a:gd name="connsiteY60" fmla="*/ 3520715 h 6858000"/>
              <a:gd name="connsiteX61" fmla="*/ 395530 w 7360592"/>
              <a:gd name="connsiteY61" fmla="*/ 3505412 h 6858000"/>
              <a:gd name="connsiteX62" fmla="*/ 402719 w 7360592"/>
              <a:gd name="connsiteY62" fmla="*/ 3493445 h 6858000"/>
              <a:gd name="connsiteX63" fmla="*/ 409328 w 7360592"/>
              <a:gd name="connsiteY63" fmla="*/ 3467406 h 6858000"/>
              <a:gd name="connsiteX64" fmla="*/ 409292 w 7360592"/>
              <a:gd name="connsiteY64" fmla="*/ 3460033 h 6858000"/>
              <a:gd name="connsiteX65" fmla="*/ 419755 w 7360592"/>
              <a:gd name="connsiteY65" fmla="*/ 3435495 h 6858000"/>
              <a:gd name="connsiteX66" fmla="*/ 430771 w 7360592"/>
              <a:gd name="connsiteY66" fmla="*/ 3395884 h 6858000"/>
              <a:gd name="connsiteX67" fmla="*/ 439140 w 7360592"/>
              <a:gd name="connsiteY67" fmla="*/ 3350083 h 6858000"/>
              <a:gd name="connsiteX68" fmla="*/ 446544 w 7360592"/>
              <a:gd name="connsiteY68" fmla="*/ 3337690 h 6858000"/>
              <a:gd name="connsiteX69" fmla="*/ 470731 w 7360592"/>
              <a:gd name="connsiteY69" fmla="*/ 3254519 h 6858000"/>
              <a:gd name="connsiteX70" fmla="*/ 477713 w 7360592"/>
              <a:gd name="connsiteY70" fmla="*/ 3231166 h 6858000"/>
              <a:gd name="connsiteX71" fmla="*/ 478087 w 7360592"/>
              <a:gd name="connsiteY71" fmla="*/ 3210262 h 6858000"/>
              <a:gd name="connsiteX72" fmla="*/ 473269 w 7360592"/>
              <a:gd name="connsiteY72" fmla="*/ 3204689 h 6858000"/>
              <a:gd name="connsiteX73" fmla="*/ 476207 w 7360592"/>
              <a:gd name="connsiteY73" fmla="*/ 3191713 h 6858000"/>
              <a:gd name="connsiteX74" fmla="*/ 475813 w 7360592"/>
              <a:gd name="connsiteY74" fmla="*/ 3188085 h 6858000"/>
              <a:gd name="connsiteX75" fmla="*/ 474728 w 7360592"/>
              <a:gd name="connsiteY75" fmla="*/ 3167471 h 6858000"/>
              <a:gd name="connsiteX76" fmla="*/ 501612 w 7360592"/>
              <a:gd name="connsiteY76" fmla="*/ 3127774 h 6858000"/>
              <a:gd name="connsiteX77" fmla="*/ 510667 w 7360592"/>
              <a:gd name="connsiteY77" fmla="*/ 3075380 h 6858000"/>
              <a:gd name="connsiteX78" fmla="*/ 582379 w 7360592"/>
              <a:gd name="connsiteY78" fmla="*/ 2882573 h 6858000"/>
              <a:gd name="connsiteX79" fmla="*/ 569744 w 7360592"/>
              <a:gd name="connsiteY79" fmla="*/ 2849169 h 6858000"/>
              <a:gd name="connsiteX80" fmla="*/ 590685 w 7360592"/>
              <a:gd name="connsiteY80" fmla="*/ 2768869 h 6858000"/>
              <a:gd name="connsiteX81" fmla="*/ 665292 w 7360592"/>
              <a:gd name="connsiteY81" fmla="*/ 2655182 h 6858000"/>
              <a:gd name="connsiteX82" fmla="*/ 705757 w 7360592"/>
              <a:gd name="connsiteY82" fmla="*/ 2507872 h 6858000"/>
              <a:gd name="connsiteX83" fmla="*/ 717932 w 7360592"/>
              <a:gd name="connsiteY83" fmla="*/ 2498916 h 6858000"/>
              <a:gd name="connsiteX84" fmla="*/ 727017 w 7360592"/>
              <a:gd name="connsiteY84" fmla="*/ 2486382 h 6858000"/>
              <a:gd name="connsiteX85" fmla="*/ 726741 w 7360592"/>
              <a:gd name="connsiteY85" fmla="*/ 2484113 h 6858000"/>
              <a:gd name="connsiteX86" fmla="*/ 733179 w 7360592"/>
              <a:gd name="connsiteY86" fmla="*/ 2467361 h 6858000"/>
              <a:gd name="connsiteX87" fmla="*/ 737364 w 7360592"/>
              <a:gd name="connsiteY87" fmla="*/ 2465156 h 6858000"/>
              <a:gd name="connsiteX88" fmla="*/ 742650 w 7360592"/>
              <a:gd name="connsiteY88" fmla="*/ 2454122 h 6858000"/>
              <a:gd name="connsiteX89" fmla="*/ 755408 w 7360592"/>
              <a:gd name="connsiteY89" fmla="*/ 2433619 h 6858000"/>
              <a:gd name="connsiteX90" fmla="*/ 755598 w 7360592"/>
              <a:gd name="connsiteY90" fmla="*/ 2428626 h 6858000"/>
              <a:gd name="connsiteX91" fmla="*/ 771418 w 7360592"/>
              <a:gd name="connsiteY91" fmla="*/ 2395899 h 6858000"/>
              <a:gd name="connsiteX92" fmla="*/ 770593 w 7360592"/>
              <a:gd name="connsiteY92" fmla="*/ 2394897 h 6858000"/>
              <a:gd name="connsiteX93" fmla="*/ 770497 w 7360592"/>
              <a:gd name="connsiteY93" fmla="*/ 2383267 h 6858000"/>
              <a:gd name="connsiteX94" fmla="*/ 772693 w 7360592"/>
              <a:gd name="connsiteY94" fmla="*/ 2362296 h 6858000"/>
              <a:gd name="connsiteX95" fmla="*/ 764846 w 7360592"/>
              <a:gd name="connsiteY95" fmla="*/ 2307129 h 6858000"/>
              <a:gd name="connsiteX96" fmla="*/ 781226 w 7360592"/>
              <a:gd name="connsiteY96" fmla="*/ 2272947 h 6858000"/>
              <a:gd name="connsiteX97" fmla="*/ 783960 w 7360592"/>
              <a:gd name="connsiteY97" fmla="*/ 2265753 h 6858000"/>
              <a:gd name="connsiteX98" fmla="*/ 783783 w 7360592"/>
              <a:gd name="connsiteY98" fmla="*/ 2265478 h 6858000"/>
              <a:gd name="connsiteX99" fmla="*/ 786206 w 7360592"/>
              <a:gd name="connsiteY99" fmla="*/ 2257630 h 6858000"/>
              <a:gd name="connsiteX100" fmla="*/ 788946 w 7360592"/>
              <a:gd name="connsiteY100" fmla="*/ 2252635 h 6858000"/>
              <a:gd name="connsiteX101" fmla="*/ 794250 w 7360592"/>
              <a:gd name="connsiteY101" fmla="*/ 2238675 h 6858000"/>
              <a:gd name="connsiteX102" fmla="*/ 794536 w 7360592"/>
              <a:gd name="connsiteY102" fmla="*/ 2233003 h 6858000"/>
              <a:gd name="connsiteX103" fmla="*/ 792429 w 7360592"/>
              <a:gd name="connsiteY103" fmla="*/ 2229498 h 6858000"/>
              <a:gd name="connsiteX104" fmla="*/ 793227 w 7360592"/>
              <a:gd name="connsiteY104" fmla="*/ 2228401 h 6858000"/>
              <a:gd name="connsiteX105" fmla="*/ 795299 w 7360592"/>
              <a:gd name="connsiteY105" fmla="*/ 2197903 h 6858000"/>
              <a:gd name="connsiteX106" fmla="*/ 808822 w 7360592"/>
              <a:gd name="connsiteY106" fmla="*/ 2134368 h 6858000"/>
              <a:gd name="connsiteX107" fmla="*/ 820138 w 7360592"/>
              <a:gd name="connsiteY107" fmla="*/ 2099989 h 6858000"/>
              <a:gd name="connsiteX108" fmla="*/ 847225 w 7360592"/>
              <a:gd name="connsiteY108" fmla="*/ 2003626 h 6858000"/>
              <a:gd name="connsiteX109" fmla="*/ 871446 w 7360592"/>
              <a:gd name="connsiteY109" fmla="*/ 1905232 h 6858000"/>
              <a:gd name="connsiteX110" fmla="*/ 866894 w 7360592"/>
              <a:gd name="connsiteY110" fmla="*/ 1846725 h 6858000"/>
              <a:gd name="connsiteX111" fmla="*/ 868241 w 7360592"/>
              <a:gd name="connsiteY111" fmla="*/ 1841071 h 6858000"/>
              <a:gd name="connsiteX112" fmla="*/ 875742 w 7360592"/>
              <a:gd name="connsiteY112" fmla="*/ 1828958 h 6858000"/>
              <a:gd name="connsiteX113" fmla="*/ 879192 w 7360592"/>
              <a:gd name="connsiteY113" fmla="*/ 1824953 h 6858000"/>
              <a:gd name="connsiteX114" fmla="*/ 882790 w 7360592"/>
              <a:gd name="connsiteY114" fmla="*/ 1817574 h 6858000"/>
              <a:gd name="connsiteX115" fmla="*/ 938174 w 7360592"/>
              <a:gd name="connsiteY115" fmla="*/ 1837086 h 6858000"/>
              <a:gd name="connsiteX116" fmla="*/ 1021695 w 7360592"/>
              <a:gd name="connsiteY116" fmla="*/ 1753240 h 6858000"/>
              <a:gd name="connsiteX117" fmla="*/ 1109428 w 7360592"/>
              <a:gd name="connsiteY117" fmla="*/ 1570998 h 6858000"/>
              <a:gd name="connsiteX118" fmla="*/ 1250520 w 7360592"/>
              <a:gd name="connsiteY118" fmla="*/ 1425857 h 6858000"/>
              <a:gd name="connsiteX119" fmla="*/ 1320087 w 7360592"/>
              <a:gd name="connsiteY119" fmla="*/ 1339305 h 6858000"/>
              <a:gd name="connsiteX120" fmla="*/ 1496269 w 7360592"/>
              <a:gd name="connsiteY120" fmla="*/ 1094720 h 6858000"/>
              <a:gd name="connsiteX121" fmla="*/ 1516735 w 7360592"/>
              <a:gd name="connsiteY121" fmla="*/ 913489 h 6858000"/>
              <a:gd name="connsiteX122" fmla="*/ 1518279 w 7360592"/>
              <a:gd name="connsiteY122" fmla="*/ 802489 h 6858000"/>
              <a:gd name="connsiteX123" fmla="*/ 1589359 w 7360592"/>
              <a:gd name="connsiteY123" fmla="*/ 598702 h 6858000"/>
              <a:gd name="connsiteX124" fmla="*/ 1674468 w 7360592"/>
              <a:gd name="connsiteY124" fmla="*/ 380053 h 6858000"/>
              <a:gd name="connsiteX125" fmla="*/ 1713442 w 7360592"/>
              <a:gd name="connsiteY125" fmla="*/ 307108 h 6858000"/>
              <a:gd name="connsiteX126" fmla="*/ 1723372 w 7360592"/>
              <a:gd name="connsiteY126" fmla="*/ 277643 h 6858000"/>
              <a:gd name="connsiteX127" fmla="*/ 1740253 w 7360592"/>
              <a:gd name="connsiteY127" fmla="*/ 228503 h 6858000"/>
              <a:gd name="connsiteX128" fmla="*/ 1743263 w 7360592"/>
              <a:gd name="connsiteY128" fmla="*/ 182970 h 6858000"/>
              <a:gd name="connsiteX129" fmla="*/ 1761186 w 7360592"/>
              <a:gd name="connsiteY129" fmla="*/ 145367 h 6858000"/>
              <a:gd name="connsiteX130" fmla="*/ 1777775 w 7360592"/>
              <a:gd name="connsiteY130" fmla="*/ 148014 h 6858000"/>
              <a:gd name="connsiteX131" fmla="*/ 1792914 w 7360592"/>
              <a:gd name="connsiteY131" fmla="*/ 104094 h 6858000"/>
              <a:gd name="connsiteX132" fmla="*/ 1814516 w 7360592"/>
              <a:gd name="connsiteY132" fmla="*/ 36224 h 6858000"/>
              <a:gd name="connsiteX133" fmla="*/ 1821598 w 7360592"/>
              <a:gd name="connsiteY133" fmla="*/ 28008 h 6858000"/>
              <a:gd name="connsiteX134" fmla="*/ 1813947 w 7360592"/>
              <a:gd name="connsiteY134" fmla="*/ 11863 h 6858000"/>
              <a:gd name="connsiteX135" fmla="*/ 1814929 w 7360592"/>
              <a:gd name="connsiteY135" fmla="*/ 0 h 6858000"/>
              <a:gd name="connsiteX0" fmla="*/ 1814929 w 7360592"/>
              <a:gd name="connsiteY0" fmla="*/ 0 h 6858000"/>
              <a:gd name="connsiteX1" fmla="*/ 7349959 w 7360592"/>
              <a:gd name="connsiteY1" fmla="*/ 0 h 6858000"/>
              <a:gd name="connsiteX2" fmla="*/ 7360592 w 7360592"/>
              <a:gd name="connsiteY2" fmla="*/ 6858000 h 6858000"/>
              <a:gd name="connsiteX3" fmla="*/ 0 w 7360592"/>
              <a:gd name="connsiteY3" fmla="*/ 6858000 h 6858000"/>
              <a:gd name="connsiteX4" fmla="*/ 2310 w 7360592"/>
              <a:gd name="connsiteY4" fmla="*/ 6853652 h 6858000"/>
              <a:gd name="connsiteX5" fmla="*/ 91006 w 7360592"/>
              <a:gd name="connsiteY5" fmla="*/ 6620968 h 6858000"/>
              <a:gd name="connsiteX6" fmla="*/ 81892 w 7360592"/>
              <a:gd name="connsiteY6" fmla="*/ 6435659 h 6858000"/>
              <a:gd name="connsiteX7" fmla="*/ 80998 w 7360592"/>
              <a:gd name="connsiteY7" fmla="*/ 6414855 h 6858000"/>
              <a:gd name="connsiteX8" fmla="*/ 75836 w 7360592"/>
              <a:gd name="connsiteY8" fmla="*/ 6409671 h 6858000"/>
              <a:gd name="connsiteX9" fmla="*/ 77989 w 7360592"/>
              <a:gd name="connsiteY9" fmla="*/ 6396556 h 6858000"/>
              <a:gd name="connsiteX10" fmla="*/ 77374 w 7360592"/>
              <a:gd name="connsiteY10" fmla="*/ 6392981 h 6858000"/>
              <a:gd name="connsiteX11" fmla="*/ 75036 w 7360592"/>
              <a:gd name="connsiteY11" fmla="*/ 6372572 h 6858000"/>
              <a:gd name="connsiteX12" fmla="*/ 99554 w 7360592"/>
              <a:gd name="connsiteY12" fmla="*/ 6331118 h 6858000"/>
              <a:gd name="connsiteX13" fmla="*/ 105442 w 7360592"/>
              <a:gd name="connsiteY13" fmla="*/ 6278374 h 6858000"/>
              <a:gd name="connsiteX14" fmla="*/ 172914 w 7360592"/>
              <a:gd name="connsiteY14" fmla="*/ 6144628 h 6858000"/>
              <a:gd name="connsiteX15" fmla="*/ 264181 w 7360592"/>
              <a:gd name="connsiteY15" fmla="*/ 5952072 h 6858000"/>
              <a:gd name="connsiteX16" fmla="*/ 423554 w 7360592"/>
              <a:gd name="connsiteY16" fmla="*/ 5679532 h 6858000"/>
              <a:gd name="connsiteX17" fmla="*/ 485571 w 7360592"/>
              <a:gd name="connsiteY17" fmla="*/ 5396320 h 6858000"/>
              <a:gd name="connsiteX18" fmla="*/ 416638 w 7360592"/>
              <a:gd name="connsiteY18" fmla="*/ 5202635 h 6858000"/>
              <a:gd name="connsiteX19" fmla="*/ 367284 w 7360592"/>
              <a:gd name="connsiteY19" fmla="*/ 5066430 h 6858000"/>
              <a:gd name="connsiteX20" fmla="*/ 317365 w 7360592"/>
              <a:gd name="connsiteY20" fmla="*/ 5016642 h 6858000"/>
              <a:gd name="connsiteX21" fmla="*/ 317834 w 7360592"/>
              <a:gd name="connsiteY21" fmla="*/ 5008528 h 6858000"/>
              <a:gd name="connsiteX22" fmla="*/ 317591 w 7360592"/>
              <a:gd name="connsiteY22" fmla="*/ 5008366 h 6858000"/>
              <a:gd name="connsiteX23" fmla="*/ 318532 w 7360592"/>
              <a:gd name="connsiteY23" fmla="*/ 5000689 h 6858000"/>
              <a:gd name="connsiteX24" fmla="*/ 326373 w 7360592"/>
              <a:gd name="connsiteY24" fmla="*/ 4962649 h 6858000"/>
              <a:gd name="connsiteX25" fmla="*/ 304517 w 7360592"/>
              <a:gd name="connsiteY25" fmla="*/ 4845612 h 6858000"/>
              <a:gd name="connsiteX26" fmla="*/ 312138 w 7360592"/>
              <a:gd name="connsiteY26" fmla="*/ 4821435 h 6858000"/>
              <a:gd name="connsiteX27" fmla="*/ 314669 w 7360592"/>
              <a:gd name="connsiteY27" fmla="*/ 4809154 h 6858000"/>
              <a:gd name="connsiteX28" fmla="*/ 318283 w 7360592"/>
              <a:gd name="connsiteY28" fmla="*/ 4805250 h 6858000"/>
              <a:gd name="connsiteX29" fmla="*/ 320547 w 7360592"/>
              <a:gd name="connsiteY29" fmla="*/ 4787345 h 6858000"/>
              <a:gd name="connsiteX30" fmla="*/ 319715 w 7360592"/>
              <a:gd name="connsiteY30" fmla="*/ 4785453 h 6858000"/>
              <a:gd name="connsiteX31" fmla="*/ 325649 w 7360592"/>
              <a:gd name="connsiteY31" fmla="*/ 4770073 h 6858000"/>
              <a:gd name="connsiteX32" fmla="*/ 335542 w 7360592"/>
              <a:gd name="connsiteY32" fmla="*/ 4756450 h 6858000"/>
              <a:gd name="connsiteX33" fmla="*/ 339391 w 7360592"/>
              <a:gd name="connsiteY33" fmla="*/ 4606479 h 6858000"/>
              <a:gd name="connsiteX34" fmla="*/ 385485 w 7360592"/>
              <a:gd name="connsiteY34" fmla="*/ 4470620 h 6858000"/>
              <a:gd name="connsiteX35" fmla="*/ 386474 w 7360592"/>
              <a:gd name="connsiteY35" fmla="*/ 4389388 h 6858000"/>
              <a:gd name="connsiteX36" fmla="*/ 365661 w 7360592"/>
              <a:gd name="connsiteY36" fmla="*/ 4365498 h 6858000"/>
              <a:gd name="connsiteX37" fmla="*/ 389339 w 7360592"/>
              <a:gd name="connsiteY37" fmla="*/ 4160513 h 6858000"/>
              <a:gd name="connsiteX38" fmla="*/ 385403 w 7360592"/>
              <a:gd name="connsiteY38" fmla="*/ 4109650 h 6858000"/>
              <a:gd name="connsiteX39" fmla="*/ 402327 w 7360592"/>
              <a:gd name="connsiteY39" fmla="*/ 4061824 h 6858000"/>
              <a:gd name="connsiteX40" fmla="*/ 396156 w 7360592"/>
              <a:gd name="connsiteY40" fmla="*/ 4043965 h 6858000"/>
              <a:gd name="connsiteX41" fmla="*/ 394868 w 7360592"/>
              <a:gd name="connsiteY41" fmla="*/ 4040920 h 6858000"/>
              <a:gd name="connsiteX42" fmla="*/ 394584 w 7360592"/>
              <a:gd name="connsiteY42" fmla="*/ 4028000 h 6858000"/>
              <a:gd name="connsiteX43" fmla="*/ 388418 w 7360592"/>
              <a:gd name="connsiteY43" fmla="*/ 4025270 h 6858000"/>
              <a:gd name="connsiteX44" fmla="*/ 383628 w 7360592"/>
              <a:gd name="connsiteY44" fmla="*/ 4006478 h 6858000"/>
              <a:gd name="connsiteX45" fmla="*/ 384802 w 7360592"/>
              <a:gd name="connsiteY45" fmla="*/ 3982442 h 6858000"/>
              <a:gd name="connsiteX46" fmla="*/ 397167 w 7360592"/>
              <a:gd name="connsiteY46" fmla="*/ 3867331 h 6858000"/>
              <a:gd name="connsiteX47" fmla="*/ 400691 w 7360592"/>
              <a:gd name="connsiteY47" fmla="*/ 3798966 h 6858000"/>
              <a:gd name="connsiteX48" fmla="*/ 395946 w 7360592"/>
              <a:gd name="connsiteY48" fmla="*/ 3773791 h 6858000"/>
              <a:gd name="connsiteX49" fmla="*/ 393410 w 7360592"/>
              <a:gd name="connsiteY49" fmla="*/ 3738098 h 6858000"/>
              <a:gd name="connsiteX50" fmla="*/ 384223 w 7360592"/>
              <a:gd name="connsiteY50" fmla="*/ 3675719 h 6858000"/>
              <a:gd name="connsiteX51" fmla="*/ 386290 w 7360592"/>
              <a:gd name="connsiteY51" fmla="*/ 3642763 h 6858000"/>
              <a:gd name="connsiteX52" fmla="*/ 382514 w 7360592"/>
              <a:gd name="connsiteY52" fmla="*/ 3624093 h 6858000"/>
              <a:gd name="connsiteX53" fmla="*/ 383976 w 7360592"/>
              <a:gd name="connsiteY53" fmla="*/ 3616602 h 6858000"/>
              <a:gd name="connsiteX54" fmla="*/ 385517 w 7360592"/>
              <a:gd name="connsiteY54" fmla="*/ 3591527 h 6858000"/>
              <a:gd name="connsiteX55" fmla="*/ 387146 w 7360592"/>
              <a:gd name="connsiteY55" fmla="*/ 3577241 h 6858000"/>
              <a:gd name="connsiteX56" fmla="*/ 388068 w 7360592"/>
              <a:gd name="connsiteY56" fmla="*/ 3571585 h 6858000"/>
              <a:gd name="connsiteX57" fmla="*/ 395496 w 7360592"/>
              <a:gd name="connsiteY57" fmla="*/ 3559720 h 6858000"/>
              <a:gd name="connsiteX58" fmla="*/ 394985 w 7360592"/>
              <a:gd name="connsiteY58" fmla="*/ 3543047 h 6858000"/>
              <a:gd name="connsiteX59" fmla="*/ 403028 w 7360592"/>
              <a:gd name="connsiteY59" fmla="*/ 3525651 h 6858000"/>
              <a:gd name="connsiteX60" fmla="*/ 398728 w 7360592"/>
              <a:gd name="connsiteY60" fmla="*/ 3520715 h 6858000"/>
              <a:gd name="connsiteX61" fmla="*/ 395530 w 7360592"/>
              <a:gd name="connsiteY61" fmla="*/ 3505412 h 6858000"/>
              <a:gd name="connsiteX62" fmla="*/ 402719 w 7360592"/>
              <a:gd name="connsiteY62" fmla="*/ 3493445 h 6858000"/>
              <a:gd name="connsiteX63" fmla="*/ 409328 w 7360592"/>
              <a:gd name="connsiteY63" fmla="*/ 3467406 h 6858000"/>
              <a:gd name="connsiteX64" fmla="*/ 409292 w 7360592"/>
              <a:gd name="connsiteY64" fmla="*/ 3460033 h 6858000"/>
              <a:gd name="connsiteX65" fmla="*/ 419755 w 7360592"/>
              <a:gd name="connsiteY65" fmla="*/ 3435495 h 6858000"/>
              <a:gd name="connsiteX66" fmla="*/ 430771 w 7360592"/>
              <a:gd name="connsiteY66" fmla="*/ 3395884 h 6858000"/>
              <a:gd name="connsiteX67" fmla="*/ 439140 w 7360592"/>
              <a:gd name="connsiteY67" fmla="*/ 3350083 h 6858000"/>
              <a:gd name="connsiteX68" fmla="*/ 446544 w 7360592"/>
              <a:gd name="connsiteY68" fmla="*/ 3337690 h 6858000"/>
              <a:gd name="connsiteX69" fmla="*/ 470731 w 7360592"/>
              <a:gd name="connsiteY69" fmla="*/ 3254519 h 6858000"/>
              <a:gd name="connsiteX70" fmla="*/ 477713 w 7360592"/>
              <a:gd name="connsiteY70" fmla="*/ 3231166 h 6858000"/>
              <a:gd name="connsiteX71" fmla="*/ 478087 w 7360592"/>
              <a:gd name="connsiteY71" fmla="*/ 3210262 h 6858000"/>
              <a:gd name="connsiteX72" fmla="*/ 473269 w 7360592"/>
              <a:gd name="connsiteY72" fmla="*/ 3204689 h 6858000"/>
              <a:gd name="connsiteX73" fmla="*/ 476207 w 7360592"/>
              <a:gd name="connsiteY73" fmla="*/ 3191713 h 6858000"/>
              <a:gd name="connsiteX74" fmla="*/ 475813 w 7360592"/>
              <a:gd name="connsiteY74" fmla="*/ 3188085 h 6858000"/>
              <a:gd name="connsiteX75" fmla="*/ 474728 w 7360592"/>
              <a:gd name="connsiteY75" fmla="*/ 3167471 h 6858000"/>
              <a:gd name="connsiteX76" fmla="*/ 501612 w 7360592"/>
              <a:gd name="connsiteY76" fmla="*/ 3127774 h 6858000"/>
              <a:gd name="connsiteX77" fmla="*/ 510667 w 7360592"/>
              <a:gd name="connsiteY77" fmla="*/ 3075380 h 6858000"/>
              <a:gd name="connsiteX78" fmla="*/ 582379 w 7360592"/>
              <a:gd name="connsiteY78" fmla="*/ 2882573 h 6858000"/>
              <a:gd name="connsiteX79" fmla="*/ 569744 w 7360592"/>
              <a:gd name="connsiteY79" fmla="*/ 2849169 h 6858000"/>
              <a:gd name="connsiteX80" fmla="*/ 590685 w 7360592"/>
              <a:gd name="connsiteY80" fmla="*/ 2768869 h 6858000"/>
              <a:gd name="connsiteX81" fmla="*/ 665292 w 7360592"/>
              <a:gd name="connsiteY81" fmla="*/ 2655182 h 6858000"/>
              <a:gd name="connsiteX82" fmla="*/ 705757 w 7360592"/>
              <a:gd name="connsiteY82" fmla="*/ 2507872 h 6858000"/>
              <a:gd name="connsiteX83" fmla="*/ 717932 w 7360592"/>
              <a:gd name="connsiteY83" fmla="*/ 2498916 h 6858000"/>
              <a:gd name="connsiteX84" fmla="*/ 727017 w 7360592"/>
              <a:gd name="connsiteY84" fmla="*/ 2486382 h 6858000"/>
              <a:gd name="connsiteX85" fmla="*/ 726741 w 7360592"/>
              <a:gd name="connsiteY85" fmla="*/ 2484113 h 6858000"/>
              <a:gd name="connsiteX86" fmla="*/ 733179 w 7360592"/>
              <a:gd name="connsiteY86" fmla="*/ 2467361 h 6858000"/>
              <a:gd name="connsiteX87" fmla="*/ 737364 w 7360592"/>
              <a:gd name="connsiteY87" fmla="*/ 2465156 h 6858000"/>
              <a:gd name="connsiteX88" fmla="*/ 742650 w 7360592"/>
              <a:gd name="connsiteY88" fmla="*/ 2454122 h 6858000"/>
              <a:gd name="connsiteX89" fmla="*/ 755408 w 7360592"/>
              <a:gd name="connsiteY89" fmla="*/ 2433619 h 6858000"/>
              <a:gd name="connsiteX90" fmla="*/ 755598 w 7360592"/>
              <a:gd name="connsiteY90" fmla="*/ 2428626 h 6858000"/>
              <a:gd name="connsiteX91" fmla="*/ 771418 w 7360592"/>
              <a:gd name="connsiteY91" fmla="*/ 2395899 h 6858000"/>
              <a:gd name="connsiteX92" fmla="*/ 770593 w 7360592"/>
              <a:gd name="connsiteY92" fmla="*/ 2394897 h 6858000"/>
              <a:gd name="connsiteX93" fmla="*/ 770497 w 7360592"/>
              <a:gd name="connsiteY93" fmla="*/ 2383267 h 6858000"/>
              <a:gd name="connsiteX94" fmla="*/ 772693 w 7360592"/>
              <a:gd name="connsiteY94" fmla="*/ 2362296 h 6858000"/>
              <a:gd name="connsiteX95" fmla="*/ 764846 w 7360592"/>
              <a:gd name="connsiteY95" fmla="*/ 2307129 h 6858000"/>
              <a:gd name="connsiteX96" fmla="*/ 781226 w 7360592"/>
              <a:gd name="connsiteY96" fmla="*/ 2272947 h 6858000"/>
              <a:gd name="connsiteX97" fmla="*/ 783960 w 7360592"/>
              <a:gd name="connsiteY97" fmla="*/ 2265753 h 6858000"/>
              <a:gd name="connsiteX98" fmla="*/ 783783 w 7360592"/>
              <a:gd name="connsiteY98" fmla="*/ 2265478 h 6858000"/>
              <a:gd name="connsiteX99" fmla="*/ 786206 w 7360592"/>
              <a:gd name="connsiteY99" fmla="*/ 2257630 h 6858000"/>
              <a:gd name="connsiteX100" fmla="*/ 788946 w 7360592"/>
              <a:gd name="connsiteY100" fmla="*/ 2252635 h 6858000"/>
              <a:gd name="connsiteX101" fmla="*/ 794250 w 7360592"/>
              <a:gd name="connsiteY101" fmla="*/ 2238675 h 6858000"/>
              <a:gd name="connsiteX102" fmla="*/ 794536 w 7360592"/>
              <a:gd name="connsiteY102" fmla="*/ 2233003 h 6858000"/>
              <a:gd name="connsiteX103" fmla="*/ 792429 w 7360592"/>
              <a:gd name="connsiteY103" fmla="*/ 2229498 h 6858000"/>
              <a:gd name="connsiteX104" fmla="*/ 793227 w 7360592"/>
              <a:gd name="connsiteY104" fmla="*/ 2228401 h 6858000"/>
              <a:gd name="connsiteX105" fmla="*/ 795299 w 7360592"/>
              <a:gd name="connsiteY105" fmla="*/ 2197903 h 6858000"/>
              <a:gd name="connsiteX106" fmla="*/ 808822 w 7360592"/>
              <a:gd name="connsiteY106" fmla="*/ 2134368 h 6858000"/>
              <a:gd name="connsiteX107" fmla="*/ 820138 w 7360592"/>
              <a:gd name="connsiteY107" fmla="*/ 2099989 h 6858000"/>
              <a:gd name="connsiteX108" fmla="*/ 847225 w 7360592"/>
              <a:gd name="connsiteY108" fmla="*/ 2003626 h 6858000"/>
              <a:gd name="connsiteX109" fmla="*/ 871446 w 7360592"/>
              <a:gd name="connsiteY109" fmla="*/ 1905232 h 6858000"/>
              <a:gd name="connsiteX110" fmla="*/ 866894 w 7360592"/>
              <a:gd name="connsiteY110" fmla="*/ 1846725 h 6858000"/>
              <a:gd name="connsiteX111" fmla="*/ 868241 w 7360592"/>
              <a:gd name="connsiteY111" fmla="*/ 1841071 h 6858000"/>
              <a:gd name="connsiteX112" fmla="*/ 875742 w 7360592"/>
              <a:gd name="connsiteY112" fmla="*/ 1828958 h 6858000"/>
              <a:gd name="connsiteX113" fmla="*/ 879192 w 7360592"/>
              <a:gd name="connsiteY113" fmla="*/ 1824953 h 6858000"/>
              <a:gd name="connsiteX114" fmla="*/ 882790 w 7360592"/>
              <a:gd name="connsiteY114" fmla="*/ 1817574 h 6858000"/>
              <a:gd name="connsiteX115" fmla="*/ 938174 w 7360592"/>
              <a:gd name="connsiteY115" fmla="*/ 1837086 h 6858000"/>
              <a:gd name="connsiteX116" fmla="*/ 1021695 w 7360592"/>
              <a:gd name="connsiteY116" fmla="*/ 1753240 h 6858000"/>
              <a:gd name="connsiteX117" fmla="*/ 1109428 w 7360592"/>
              <a:gd name="connsiteY117" fmla="*/ 1570998 h 6858000"/>
              <a:gd name="connsiteX118" fmla="*/ 1250520 w 7360592"/>
              <a:gd name="connsiteY118" fmla="*/ 1425857 h 6858000"/>
              <a:gd name="connsiteX119" fmla="*/ 1320087 w 7360592"/>
              <a:gd name="connsiteY119" fmla="*/ 1339305 h 6858000"/>
              <a:gd name="connsiteX120" fmla="*/ 1496269 w 7360592"/>
              <a:gd name="connsiteY120" fmla="*/ 1094720 h 6858000"/>
              <a:gd name="connsiteX121" fmla="*/ 1516735 w 7360592"/>
              <a:gd name="connsiteY121" fmla="*/ 913489 h 6858000"/>
              <a:gd name="connsiteX122" fmla="*/ 1518279 w 7360592"/>
              <a:gd name="connsiteY122" fmla="*/ 802489 h 6858000"/>
              <a:gd name="connsiteX123" fmla="*/ 1589359 w 7360592"/>
              <a:gd name="connsiteY123" fmla="*/ 598702 h 6858000"/>
              <a:gd name="connsiteX124" fmla="*/ 1674468 w 7360592"/>
              <a:gd name="connsiteY124" fmla="*/ 380053 h 6858000"/>
              <a:gd name="connsiteX125" fmla="*/ 1713442 w 7360592"/>
              <a:gd name="connsiteY125" fmla="*/ 307108 h 6858000"/>
              <a:gd name="connsiteX126" fmla="*/ 1723372 w 7360592"/>
              <a:gd name="connsiteY126" fmla="*/ 277643 h 6858000"/>
              <a:gd name="connsiteX127" fmla="*/ 1740253 w 7360592"/>
              <a:gd name="connsiteY127" fmla="*/ 228503 h 6858000"/>
              <a:gd name="connsiteX128" fmla="*/ 1743263 w 7360592"/>
              <a:gd name="connsiteY128" fmla="*/ 182970 h 6858000"/>
              <a:gd name="connsiteX129" fmla="*/ 1761186 w 7360592"/>
              <a:gd name="connsiteY129" fmla="*/ 145367 h 6858000"/>
              <a:gd name="connsiteX130" fmla="*/ 1777775 w 7360592"/>
              <a:gd name="connsiteY130" fmla="*/ 148014 h 6858000"/>
              <a:gd name="connsiteX131" fmla="*/ 1792914 w 7360592"/>
              <a:gd name="connsiteY131" fmla="*/ 104094 h 6858000"/>
              <a:gd name="connsiteX132" fmla="*/ 1814516 w 7360592"/>
              <a:gd name="connsiteY132" fmla="*/ 36224 h 6858000"/>
              <a:gd name="connsiteX133" fmla="*/ 1821598 w 7360592"/>
              <a:gd name="connsiteY133" fmla="*/ 28008 h 6858000"/>
              <a:gd name="connsiteX134" fmla="*/ 1813947 w 7360592"/>
              <a:gd name="connsiteY134" fmla="*/ 11863 h 6858000"/>
              <a:gd name="connsiteX135" fmla="*/ 1814929 w 7360592"/>
              <a:gd name="connsiteY135" fmla="*/ 0 h 6858000"/>
              <a:gd name="connsiteX0" fmla="*/ 1814929 w 7360592"/>
              <a:gd name="connsiteY0" fmla="*/ 0 h 6858000"/>
              <a:gd name="connsiteX1" fmla="*/ 7349959 w 7360592"/>
              <a:gd name="connsiteY1" fmla="*/ 0 h 6858000"/>
              <a:gd name="connsiteX2" fmla="*/ 7360592 w 7360592"/>
              <a:gd name="connsiteY2" fmla="*/ 6858000 h 6858000"/>
              <a:gd name="connsiteX3" fmla="*/ 0 w 7360592"/>
              <a:gd name="connsiteY3" fmla="*/ 6858000 h 6858000"/>
              <a:gd name="connsiteX4" fmla="*/ 2310 w 7360592"/>
              <a:gd name="connsiteY4" fmla="*/ 6853652 h 6858000"/>
              <a:gd name="connsiteX5" fmla="*/ 91006 w 7360592"/>
              <a:gd name="connsiteY5" fmla="*/ 6620968 h 6858000"/>
              <a:gd name="connsiteX6" fmla="*/ 81892 w 7360592"/>
              <a:gd name="connsiteY6" fmla="*/ 6435659 h 6858000"/>
              <a:gd name="connsiteX7" fmla="*/ 80998 w 7360592"/>
              <a:gd name="connsiteY7" fmla="*/ 6414855 h 6858000"/>
              <a:gd name="connsiteX8" fmla="*/ 75836 w 7360592"/>
              <a:gd name="connsiteY8" fmla="*/ 6409671 h 6858000"/>
              <a:gd name="connsiteX9" fmla="*/ 77989 w 7360592"/>
              <a:gd name="connsiteY9" fmla="*/ 6396556 h 6858000"/>
              <a:gd name="connsiteX10" fmla="*/ 77374 w 7360592"/>
              <a:gd name="connsiteY10" fmla="*/ 6392981 h 6858000"/>
              <a:gd name="connsiteX11" fmla="*/ 75036 w 7360592"/>
              <a:gd name="connsiteY11" fmla="*/ 6372572 h 6858000"/>
              <a:gd name="connsiteX12" fmla="*/ 99554 w 7360592"/>
              <a:gd name="connsiteY12" fmla="*/ 6331118 h 6858000"/>
              <a:gd name="connsiteX13" fmla="*/ 105442 w 7360592"/>
              <a:gd name="connsiteY13" fmla="*/ 6278374 h 6858000"/>
              <a:gd name="connsiteX14" fmla="*/ 172914 w 7360592"/>
              <a:gd name="connsiteY14" fmla="*/ 6144628 h 6858000"/>
              <a:gd name="connsiteX15" fmla="*/ 264181 w 7360592"/>
              <a:gd name="connsiteY15" fmla="*/ 5952072 h 6858000"/>
              <a:gd name="connsiteX16" fmla="*/ 423554 w 7360592"/>
              <a:gd name="connsiteY16" fmla="*/ 5679532 h 6858000"/>
              <a:gd name="connsiteX17" fmla="*/ 446935 w 7360592"/>
              <a:gd name="connsiteY17" fmla="*/ 5383441 h 6858000"/>
              <a:gd name="connsiteX18" fmla="*/ 416638 w 7360592"/>
              <a:gd name="connsiteY18" fmla="*/ 5202635 h 6858000"/>
              <a:gd name="connsiteX19" fmla="*/ 367284 w 7360592"/>
              <a:gd name="connsiteY19" fmla="*/ 5066430 h 6858000"/>
              <a:gd name="connsiteX20" fmla="*/ 317365 w 7360592"/>
              <a:gd name="connsiteY20" fmla="*/ 5016642 h 6858000"/>
              <a:gd name="connsiteX21" fmla="*/ 317834 w 7360592"/>
              <a:gd name="connsiteY21" fmla="*/ 5008528 h 6858000"/>
              <a:gd name="connsiteX22" fmla="*/ 317591 w 7360592"/>
              <a:gd name="connsiteY22" fmla="*/ 5008366 h 6858000"/>
              <a:gd name="connsiteX23" fmla="*/ 318532 w 7360592"/>
              <a:gd name="connsiteY23" fmla="*/ 5000689 h 6858000"/>
              <a:gd name="connsiteX24" fmla="*/ 326373 w 7360592"/>
              <a:gd name="connsiteY24" fmla="*/ 4962649 h 6858000"/>
              <a:gd name="connsiteX25" fmla="*/ 304517 w 7360592"/>
              <a:gd name="connsiteY25" fmla="*/ 4845612 h 6858000"/>
              <a:gd name="connsiteX26" fmla="*/ 312138 w 7360592"/>
              <a:gd name="connsiteY26" fmla="*/ 4821435 h 6858000"/>
              <a:gd name="connsiteX27" fmla="*/ 314669 w 7360592"/>
              <a:gd name="connsiteY27" fmla="*/ 4809154 h 6858000"/>
              <a:gd name="connsiteX28" fmla="*/ 318283 w 7360592"/>
              <a:gd name="connsiteY28" fmla="*/ 4805250 h 6858000"/>
              <a:gd name="connsiteX29" fmla="*/ 320547 w 7360592"/>
              <a:gd name="connsiteY29" fmla="*/ 4787345 h 6858000"/>
              <a:gd name="connsiteX30" fmla="*/ 319715 w 7360592"/>
              <a:gd name="connsiteY30" fmla="*/ 4785453 h 6858000"/>
              <a:gd name="connsiteX31" fmla="*/ 325649 w 7360592"/>
              <a:gd name="connsiteY31" fmla="*/ 4770073 h 6858000"/>
              <a:gd name="connsiteX32" fmla="*/ 335542 w 7360592"/>
              <a:gd name="connsiteY32" fmla="*/ 4756450 h 6858000"/>
              <a:gd name="connsiteX33" fmla="*/ 339391 w 7360592"/>
              <a:gd name="connsiteY33" fmla="*/ 4606479 h 6858000"/>
              <a:gd name="connsiteX34" fmla="*/ 385485 w 7360592"/>
              <a:gd name="connsiteY34" fmla="*/ 4470620 h 6858000"/>
              <a:gd name="connsiteX35" fmla="*/ 386474 w 7360592"/>
              <a:gd name="connsiteY35" fmla="*/ 4389388 h 6858000"/>
              <a:gd name="connsiteX36" fmla="*/ 365661 w 7360592"/>
              <a:gd name="connsiteY36" fmla="*/ 4365498 h 6858000"/>
              <a:gd name="connsiteX37" fmla="*/ 389339 w 7360592"/>
              <a:gd name="connsiteY37" fmla="*/ 4160513 h 6858000"/>
              <a:gd name="connsiteX38" fmla="*/ 385403 w 7360592"/>
              <a:gd name="connsiteY38" fmla="*/ 4109650 h 6858000"/>
              <a:gd name="connsiteX39" fmla="*/ 402327 w 7360592"/>
              <a:gd name="connsiteY39" fmla="*/ 4061824 h 6858000"/>
              <a:gd name="connsiteX40" fmla="*/ 396156 w 7360592"/>
              <a:gd name="connsiteY40" fmla="*/ 4043965 h 6858000"/>
              <a:gd name="connsiteX41" fmla="*/ 394868 w 7360592"/>
              <a:gd name="connsiteY41" fmla="*/ 4040920 h 6858000"/>
              <a:gd name="connsiteX42" fmla="*/ 394584 w 7360592"/>
              <a:gd name="connsiteY42" fmla="*/ 4028000 h 6858000"/>
              <a:gd name="connsiteX43" fmla="*/ 388418 w 7360592"/>
              <a:gd name="connsiteY43" fmla="*/ 4025270 h 6858000"/>
              <a:gd name="connsiteX44" fmla="*/ 383628 w 7360592"/>
              <a:gd name="connsiteY44" fmla="*/ 4006478 h 6858000"/>
              <a:gd name="connsiteX45" fmla="*/ 384802 w 7360592"/>
              <a:gd name="connsiteY45" fmla="*/ 3982442 h 6858000"/>
              <a:gd name="connsiteX46" fmla="*/ 397167 w 7360592"/>
              <a:gd name="connsiteY46" fmla="*/ 3867331 h 6858000"/>
              <a:gd name="connsiteX47" fmla="*/ 400691 w 7360592"/>
              <a:gd name="connsiteY47" fmla="*/ 3798966 h 6858000"/>
              <a:gd name="connsiteX48" fmla="*/ 395946 w 7360592"/>
              <a:gd name="connsiteY48" fmla="*/ 3773791 h 6858000"/>
              <a:gd name="connsiteX49" fmla="*/ 393410 w 7360592"/>
              <a:gd name="connsiteY49" fmla="*/ 3738098 h 6858000"/>
              <a:gd name="connsiteX50" fmla="*/ 384223 w 7360592"/>
              <a:gd name="connsiteY50" fmla="*/ 3675719 h 6858000"/>
              <a:gd name="connsiteX51" fmla="*/ 386290 w 7360592"/>
              <a:gd name="connsiteY51" fmla="*/ 3642763 h 6858000"/>
              <a:gd name="connsiteX52" fmla="*/ 382514 w 7360592"/>
              <a:gd name="connsiteY52" fmla="*/ 3624093 h 6858000"/>
              <a:gd name="connsiteX53" fmla="*/ 383976 w 7360592"/>
              <a:gd name="connsiteY53" fmla="*/ 3616602 h 6858000"/>
              <a:gd name="connsiteX54" fmla="*/ 385517 w 7360592"/>
              <a:gd name="connsiteY54" fmla="*/ 3591527 h 6858000"/>
              <a:gd name="connsiteX55" fmla="*/ 387146 w 7360592"/>
              <a:gd name="connsiteY55" fmla="*/ 3577241 h 6858000"/>
              <a:gd name="connsiteX56" fmla="*/ 388068 w 7360592"/>
              <a:gd name="connsiteY56" fmla="*/ 3571585 h 6858000"/>
              <a:gd name="connsiteX57" fmla="*/ 395496 w 7360592"/>
              <a:gd name="connsiteY57" fmla="*/ 3559720 h 6858000"/>
              <a:gd name="connsiteX58" fmla="*/ 394985 w 7360592"/>
              <a:gd name="connsiteY58" fmla="*/ 3543047 h 6858000"/>
              <a:gd name="connsiteX59" fmla="*/ 403028 w 7360592"/>
              <a:gd name="connsiteY59" fmla="*/ 3525651 h 6858000"/>
              <a:gd name="connsiteX60" fmla="*/ 398728 w 7360592"/>
              <a:gd name="connsiteY60" fmla="*/ 3520715 h 6858000"/>
              <a:gd name="connsiteX61" fmla="*/ 395530 w 7360592"/>
              <a:gd name="connsiteY61" fmla="*/ 3505412 h 6858000"/>
              <a:gd name="connsiteX62" fmla="*/ 402719 w 7360592"/>
              <a:gd name="connsiteY62" fmla="*/ 3493445 h 6858000"/>
              <a:gd name="connsiteX63" fmla="*/ 409328 w 7360592"/>
              <a:gd name="connsiteY63" fmla="*/ 3467406 h 6858000"/>
              <a:gd name="connsiteX64" fmla="*/ 409292 w 7360592"/>
              <a:gd name="connsiteY64" fmla="*/ 3460033 h 6858000"/>
              <a:gd name="connsiteX65" fmla="*/ 419755 w 7360592"/>
              <a:gd name="connsiteY65" fmla="*/ 3435495 h 6858000"/>
              <a:gd name="connsiteX66" fmla="*/ 430771 w 7360592"/>
              <a:gd name="connsiteY66" fmla="*/ 3395884 h 6858000"/>
              <a:gd name="connsiteX67" fmla="*/ 439140 w 7360592"/>
              <a:gd name="connsiteY67" fmla="*/ 3350083 h 6858000"/>
              <a:gd name="connsiteX68" fmla="*/ 446544 w 7360592"/>
              <a:gd name="connsiteY68" fmla="*/ 3337690 h 6858000"/>
              <a:gd name="connsiteX69" fmla="*/ 470731 w 7360592"/>
              <a:gd name="connsiteY69" fmla="*/ 3254519 h 6858000"/>
              <a:gd name="connsiteX70" fmla="*/ 477713 w 7360592"/>
              <a:gd name="connsiteY70" fmla="*/ 3231166 h 6858000"/>
              <a:gd name="connsiteX71" fmla="*/ 478087 w 7360592"/>
              <a:gd name="connsiteY71" fmla="*/ 3210262 h 6858000"/>
              <a:gd name="connsiteX72" fmla="*/ 473269 w 7360592"/>
              <a:gd name="connsiteY72" fmla="*/ 3204689 h 6858000"/>
              <a:gd name="connsiteX73" fmla="*/ 476207 w 7360592"/>
              <a:gd name="connsiteY73" fmla="*/ 3191713 h 6858000"/>
              <a:gd name="connsiteX74" fmla="*/ 475813 w 7360592"/>
              <a:gd name="connsiteY74" fmla="*/ 3188085 h 6858000"/>
              <a:gd name="connsiteX75" fmla="*/ 474728 w 7360592"/>
              <a:gd name="connsiteY75" fmla="*/ 3167471 h 6858000"/>
              <a:gd name="connsiteX76" fmla="*/ 501612 w 7360592"/>
              <a:gd name="connsiteY76" fmla="*/ 3127774 h 6858000"/>
              <a:gd name="connsiteX77" fmla="*/ 510667 w 7360592"/>
              <a:gd name="connsiteY77" fmla="*/ 3075380 h 6858000"/>
              <a:gd name="connsiteX78" fmla="*/ 582379 w 7360592"/>
              <a:gd name="connsiteY78" fmla="*/ 2882573 h 6858000"/>
              <a:gd name="connsiteX79" fmla="*/ 569744 w 7360592"/>
              <a:gd name="connsiteY79" fmla="*/ 2849169 h 6858000"/>
              <a:gd name="connsiteX80" fmla="*/ 590685 w 7360592"/>
              <a:gd name="connsiteY80" fmla="*/ 2768869 h 6858000"/>
              <a:gd name="connsiteX81" fmla="*/ 665292 w 7360592"/>
              <a:gd name="connsiteY81" fmla="*/ 2655182 h 6858000"/>
              <a:gd name="connsiteX82" fmla="*/ 705757 w 7360592"/>
              <a:gd name="connsiteY82" fmla="*/ 2507872 h 6858000"/>
              <a:gd name="connsiteX83" fmla="*/ 717932 w 7360592"/>
              <a:gd name="connsiteY83" fmla="*/ 2498916 h 6858000"/>
              <a:gd name="connsiteX84" fmla="*/ 727017 w 7360592"/>
              <a:gd name="connsiteY84" fmla="*/ 2486382 h 6858000"/>
              <a:gd name="connsiteX85" fmla="*/ 726741 w 7360592"/>
              <a:gd name="connsiteY85" fmla="*/ 2484113 h 6858000"/>
              <a:gd name="connsiteX86" fmla="*/ 733179 w 7360592"/>
              <a:gd name="connsiteY86" fmla="*/ 2467361 h 6858000"/>
              <a:gd name="connsiteX87" fmla="*/ 737364 w 7360592"/>
              <a:gd name="connsiteY87" fmla="*/ 2465156 h 6858000"/>
              <a:gd name="connsiteX88" fmla="*/ 742650 w 7360592"/>
              <a:gd name="connsiteY88" fmla="*/ 2454122 h 6858000"/>
              <a:gd name="connsiteX89" fmla="*/ 755408 w 7360592"/>
              <a:gd name="connsiteY89" fmla="*/ 2433619 h 6858000"/>
              <a:gd name="connsiteX90" fmla="*/ 755598 w 7360592"/>
              <a:gd name="connsiteY90" fmla="*/ 2428626 h 6858000"/>
              <a:gd name="connsiteX91" fmla="*/ 771418 w 7360592"/>
              <a:gd name="connsiteY91" fmla="*/ 2395899 h 6858000"/>
              <a:gd name="connsiteX92" fmla="*/ 770593 w 7360592"/>
              <a:gd name="connsiteY92" fmla="*/ 2394897 h 6858000"/>
              <a:gd name="connsiteX93" fmla="*/ 770497 w 7360592"/>
              <a:gd name="connsiteY93" fmla="*/ 2383267 h 6858000"/>
              <a:gd name="connsiteX94" fmla="*/ 772693 w 7360592"/>
              <a:gd name="connsiteY94" fmla="*/ 2362296 h 6858000"/>
              <a:gd name="connsiteX95" fmla="*/ 764846 w 7360592"/>
              <a:gd name="connsiteY95" fmla="*/ 2307129 h 6858000"/>
              <a:gd name="connsiteX96" fmla="*/ 781226 w 7360592"/>
              <a:gd name="connsiteY96" fmla="*/ 2272947 h 6858000"/>
              <a:gd name="connsiteX97" fmla="*/ 783960 w 7360592"/>
              <a:gd name="connsiteY97" fmla="*/ 2265753 h 6858000"/>
              <a:gd name="connsiteX98" fmla="*/ 783783 w 7360592"/>
              <a:gd name="connsiteY98" fmla="*/ 2265478 h 6858000"/>
              <a:gd name="connsiteX99" fmla="*/ 786206 w 7360592"/>
              <a:gd name="connsiteY99" fmla="*/ 2257630 h 6858000"/>
              <a:gd name="connsiteX100" fmla="*/ 788946 w 7360592"/>
              <a:gd name="connsiteY100" fmla="*/ 2252635 h 6858000"/>
              <a:gd name="connsiteX101" fmla="*/ 794250 w 7360592"/>
              <a:gd name="connsiteY101" fmla="*/ 2238675 h 6858000"/>
              <a:gd name="connsiteX102" fmla="*/ 794536 w 7360592"/>
              <a:gd name="connsiteY102" fmla="*/ 2233003 h 6858000"/>
              <a:gd name="connsiteX103" fmla="*/ 792429 w 7360592"/>
              <a:gd name="connsiteY103" fmla="*/ 2229498 h 6858000"/>
              <a:gd name="connsiteX104" fmla="*/ 793227 w 7360592"/>
              <a:gd name="connsiteY104" fmla="*/ 2228401 h 6858000"/>
              <a:gd name="connsiteX105" fmla="*/ 795299 w 7360592"/>
              <a:gd name="connsiteY105" fmla="*/ 2197903 h 6858000"/>
              <a:gd name="connsiteX106" fmla="*/ 808822 w 7360592"/>
              <a:gd name="connsiteY106" fmla="*/ 2134368 h 6858000"/>
              <a:gd name="connsiteX107" fmla="*/ 820138 w 7360592"/>
              <a:gd name="connsiteY107" fmla="*/ 2099989 h 6858000"/>
              <a:gd name="connsiteX108" fmla="*/ 847225 w 7360592"/>
              <a:gd name="connsiteY108" fmla="*/ 2003626 h 6858000"/>
              <a:gd name="connsiteX109" fmla="*/ 871446 w 7360592"/>
              <a:gd name="connsiteY109" fmla="*/ 1905232 h 6858000"/>
              <a:gd name="connsiteX110" fmla="*/ 866894 w 7360592"/>
              <a:gd name="connsiteY110" fmla="*/ 1846725 h 6858000"/>
              <a:gd name="connsiteX111" fmla="*/ 868241 w 7360592"/>
              <a:gd name="connsiteY111" fmla="*/ 1841071 h 6858000"/>
              <a:gd name="connsiteX112" fmla="*/ 875742 w 7360592"/>
              <a:gd name="connsiteY112" fmla="*/ 1828958 h 6858000"/>
              <a:gd name="connsiteX113" fmla="*/ 879192 w 7360592"/>
              <a:gd name="connsiteY113" fmla="*/ 1824953 h 6858000"/>
              <a:gd name="connsiteX114" fmla="*/ 882790 w 7360592"/>
              <a:gd name="connsiteY114" fmla="*/ 1817574 h 6858000"/>
              <a:gd name="connsiteX115" fmla="*/ 938174 w 7360592"/>
              <a:gd name="connsiteY115" fmla="*/ 1837086 h 6858000"/>
              <a:gd name="connsiteX116" fmla="*/ 1021695 w 7360592"/>
              <a:gd name="connsiteY116" fmla="*/ 1753240 h 6858000"/>
              <a:gd name="connsiteX117" fmla="*/ 1109428 w 7360592"/>
              <a:gd name="connsiteY117" fmla="*/ 1570998 h 6858000"/>
              <a:gd name="connsiteX118" fmla="*/ 1250520 w 7360592"/>
              <a:gd name="connsiteY118" fmla="*/ 1425857 h 6858000"/>
              <a:gd name="connsiteX119" fmla="*/ 1320087 w 7360592"/>
              <a:gd name="connsiteY119" fmla="*/ 1339305 h 6858000"/>
              <a:gd name="connsiteX120" fmla="*/ 1496269 w 7360592"/>
              <a:gd name="connsiteY120" fmla="*/ 1094720 h 6858000"/>
              <a:gd name="connsiteX121" fmla="*/ 1516735 w 7360592"/>
              <a:gd name="connsiteY121" fmla="*/ 913489 h 6858000"/>
              <a:gd name="connsiteX122" fmla="*/ 1518279 w 7360592"/>
              <a:gd name="connsiteY122" fmla="*/ 802489 h 6858000"/>
              <a:gd name="connsiteX123" fmla="*/ 1589359 w 7360592"/>
              <a:gd name="connsiteY123" fmla="*/ 598702 h 6858000"/>
              <a:gd name="connsiteX124" fmla="*/ 1674468 w 7360592"/>
              <a:gd name="connsiteY124" fmla="*/ 380053 h 6858000"/>
              <a:gd name="connsiteX125" fmla="*/ 1713442 w 7360592"/>
              <a:gd name="connsiteY125" fmla="*/ 307108 h 6858000"/>
              <a:gd name="connsiteX126" fmla="*/ 1723372 w 7360592"/>
              <a:gd name="connsiteY126" fmla="*/ 277643 h 6858000"/>
              <a:gd name="connsiteX127" fmla="*/ 1740253 w 7360592"/>
              <a:gd name="connsiteY127" fmla="*/ 228503 h 6858000"/>
              <a:gd name="connsiteX128" fmla="*/ 1743263 w 7360592"/>
              <a:gd name="connsiteY128" fmla="*/ 182970 h 6858000"/>
              <a:gd name="connsiteX129" fmla="*/ 1761186 w 7360592"/>
              <a:gd name="connsiteY129" fmla="*/ 145367 h 6858000"/>
              <a:gd name="connsiteX130" fmla="*/ 1777775 w 7360592"/>
              <a:gd name="connsiteY130" fmla="*/ 148014 h 6858000"/>
              <a:gd name="connsiteX131" fmla="*/ 1792914 w 7360592"/>
              <a:gd name="connsiteY131" fmla="*/ 104094 h 6858000"/>
              <a:gd name="connsiteX132" fmla="*/ 1814516 w 7360592"/>
              <a:gd name="connsiteY132" fmla="*/ 36224 h 6858000"/>
              <a:gd name="connsiteX133" fmla="*/ 1821598 w 7360592"/>
              <a:gd name="connsiteY133" fmla="*/ 28008 h 6858000"/>
              <a:gd name="connsiteX134" fmla="*/ 1813947 w 7360592"/>
              <a:gd name="connsiteY134" fmla="*/ 11863 h 6858000"/>
              <a:gd name="connsiteX135" fmla="*/ 1814929 w 7360592"/>
              <a:gd name="connsiteY13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7360592" h="6858000">
                <a:moveTo>
                  <a:pt x="1814929" y="0"/>
                </a:moveTo>
                <a:lnTo>
                  <a:pt x="7349959" y="0"/>
                </a:lnTo>
                <a:cubicBezTo>
                  <a:pt x="7353503" y="2286000"/>
                  <a:pt x="7357048" y="4572000"/>
                  <a:pt x="7360592" y="6858000"/>
                </a:cubicBezTo>
                <a:lnTo>
                  <a:pt x="0" y="6858000"/>
                </a:lnTo>
                <a:lnTo>
                  <a:pt x="2310" y="6853652"/>
                </a:lnTo>
                <a:cubicBezTo>
                  <a:pt x="29810" y="6805010"/>
                  <a:pt x="56276" y="6770828"/>
                  <a:pt x="91006" y="6620968"/>
                </a:cubicBezTo>
                <a:cubicBezTo>
                  <a:pt x="94381" y="6612671"/>
                  <a:pt x="81335" y="6443221"/>
                  <a:pt x="81892" y="6435659"/>
                </a:cubicBezTo>
                <a:lnTo>
                  <a:pt x="80998" y="6414855"/>
                </a:lnTo>
                <a:lnTo>
                  <a:pt x="75836" y="6409671"/>
                </a:lnTo>
                <a:lnTo>
                  <a:pt x="77989" y="6396556"/>
                </a:lnTo>
                <a:lnTo>
                  <a:pt x="77374" y="6392981"/>
                </a:lnTo>
                <a:cubicBezTo>
                  <a:pt x="76172" y="6386157"/>
                  <a:pt x="75177" y="6379394"/>
                  <a:pt x="75036" y="6372572"/>
                </a:cubicBezTo>
                <a:cubicBezTo>
                  <a:pt x="102194" y="6377497"/>
                  <a:pt x="78306" y="6315359"/>
                  <a:pt x="99554" y="6331118"/>
                </a:cubicBezTo>
                <a:cubicBezTo>
                  <a:pt x="103496" y="6294492"/>
                  <a:pt x="122687" y="6319101"/>
                  <a:pt x="105442" y="6278374"/>
                </a:cubicBezTo>
                <a:cubicBezTo>
                  <a:pt x="113996" y="6231380"/>
                  <a:pt x="151354" y="6216149"/>
                  <a:pt x="172914" y="6144628"/>
                </a:cubicBezTo>
                <a:cubicBezTo>
                  <a:pt x="184454" y="6105934"/>
                  <a:pt x="219188" y="6021085"/>
                  <a:pt x="264181" y="5952072"/>
                </a:cubicBezTo>
                <a:cubicBezTo>
                  <a:pt x="320644" y="5872108"/>
                  <a:pt x="367070" y="5761141"/>
                  <a:pt x="423554" y="5679532"/>
                </a:cubicBezTo>
                <a:lnTo>
                  <a:pt x="446935" y="5383441"/>
                </a:lnTo>
                <a:cubicBezTo>
                  <a:pt x="408154" y="5295993"/>
                  <a:pt x="446289" y="5276257"/>
                  <a:pt x="416638" y="5202635"/>
                </a:cubicBezTo>
                <a:lnTo>
                  <a:pt x="367284" y="5066430"/>
                </a:lnTo>
                <a:lnTo>
                  <a:pt x="317365" y="5016642"/>
                </a:lnTo>
                <a:cubicBezTo>
                  <a:pt x="318092" y="5012746"/>
                  <a:pt x="318190" y="5010215"/>
                  <a:pt x="317834" y="5008528"/>
                </a:cubicBezTo>
                <a:lnTo>
                  <a:pt x="317591" y="5008366"/>
                </a:lnTo>
                <a:lnTo>
                  <a:pt x="318532" y="5000689"/>
                </a:lnTo>
                <a:cubicBezTo>
                  <a:pt x="320705" y="4987649"/>
                  <a:pt x="323377" y="4974877"/>
                  <a:pt x="326373" y="4962649"/>
                </a:cubicBezTo>
                <a:lnTo>
                  <a:pt x="304517" y="4845612"/>
                </a:lnTo>
                <a:lnTo>
                  <a:pt x="312138" y="4821435"/>
                </a:lnTo>
                <a:lnTo>
                  <a:pt x="314669" y="4809154"/>
                </a:lnTo>
                <a:lnTo>
                  <a:pt x="318283" y="4805250"/>
                </a:lnTo>
                <a:cubicBezTo>
                  <a:pt x="320578" y="4801275"/>
                  <a:pt x="321790" y="4795888"/>
                  <a:pt x="320547" y="4787345"/>
                </a:cubicBezTo>
                <a:lnTo>
                  <a:pt x="319715" y="4785453"/>
                </a:lnTo>
                <a:lnTo>
                  <a:pt x="325649" y="4770073"/>
                </a:lnTo>
                <a:cubicBezTo>
                  <a:pt x="328268" y="4765017"/>
                  <a:pt x="331488" y="4760402"/>
                  <a:pt x="335542" y="4756450"/>
                </a:cubicBezTo>
                <a:cubicBezTo>
                  <a:pt x="318003" y="4709762"/>
                  <a:pt x="339666" y="4659972"/>
                  <a:pt x="339391" y="4606479"/>
                </a:cubicBezTo>
                <a:cubicBezTo>
                  <a:pt x="308820" y="4587919"/>
                  <a:pt x="353653" y="4488685"/>
                  <a:pt x="385485" y="4470620"/>
                </a:cubicBezTo>
                <a:cubicBezTo>
                  <a:pt x="349272" y="4475654"/>
                  <a:pt x="434439" y="4343750"/>
                  <a:pt x="386474" y="4389388"/>
                </a:cubicBezTo>
                <a:cubicBezTo>
                  <a:pt x="390773" y="4370356"/>
                  <a:pt x="377813" y="4353317"/>
                  <a:pt x="365661" y="4365498"/>
                </a:cubicBezTo>
                <a:cubicBezTo>
                  <a:pt x="393730" y="4305427"/>
                  <a:pt x="374276" y="4225895"/>
                  <a:pt x="389339" y="4160513"/>
                </a:cubicBezTo>
                <a:cubicBezTo>
                  <a:pt x="364366" y="4129844"/>
                  <a:pt x="388282" y="4144911"/>
                  <a:pt x="385403" y="4109650"/>
                </a:cubicBezTo>
                <a:cubicBezTo>
                  <a:pt x="409735" y="4115762"/>
                  <a:pt x="374071" y="4068016"/>
                  <a:pt x="402327" y="4061824"/>
                </a:cubicBezTo>
                <a:cubicBezTo>
                  <a:pt x="400908" y="4055602"/>
                  <a:pt x="398642" y="4049772"/>
                  <a:pt x="396156" y="4043965"/>
                </a:cubicBezTo>
                <a:lnTo>
                  <a:pt x="394868" y="4040920"/>
                </a:lnTo>
                <a:cubicBezTo>
                  <a:pt x="394773" y="4036613"/>
                  <a:pt x="394679" y="4032307"/>
                  <a:pt x="394584" y="4028000"/>
                </a:cubicBezTo>
                <a:lnTo>
                  <a:pt x="388418" y="4025270"/>
                </a:lnTo>
                <a:lnTo>
                  <a:pt x="383628" y="4006478"/>
                </a:lnTo>
                <a:cubicBezTo>
                  <a:pt x="382774" y="3999299"/>
                  <a:pt x="382957" y="3991408"/>
                  <a:pt x="384802" y="3982442"/>
                </a:cubicBezTo>
                <a:cubicBezTo>
                  <a:pt x="401416" y="3951445"/>
                  <a:pt x="375209" y="3905701"/>
                  <a:pt x="397167" y="3867331"/>
                </a:cubicBezTo>
                <a:cubicBezTo>
                  <a:pt x="403057" y="3853072"/>
                  <a:pt x="407915" y="3808030"/>
                  <a:pt x="400691" y="3798966"/>
                </a:cubicBezTo>
                <a:cubicBezTo>
                  <a:pt x="400026" y="3789462"/>
                  <a:pt x="404255" y="3778712"/>
                  <a:pt x="395946" y="3773791"/>
                </a:cubicBezTo>
                <a:cubicBezTo>
                  <a:pt x="386179" y="3765922"/>
                  <a:pt x="406502" y="3734262"/>
                  <a:pt x="393410" y="3738098"/>
                </a:cubicBezTo>
                <a:cubicBezTo>
                  <a:pt x="407431" y="3715587"/>
                  <a:pt x="387387" y="3695630"/>
                  <a:pt x="384223" y="3675719"/>
                </a:cubicBezTo>
                <a:cubicBezTo>
                  <a:pt x="390897" y="3666933"/>
                  <a:pt x="389284" y="3656428"/>
                  <a:pt x="386290" y="3642763"/>
                </a:cubicBezTo>
                <a:lnTo>
                  <a:pt x="382514" y="3624093"/>
                </a:lnTo>
                <a:lnTo>
                  <a:pt x="383976" y="3616602"/>
                </a:lnTo>
                <a:cubicBezTo>
                  <a:pt x="384920" y="3607445"/>
                  <a:pt x="385162" y="3599012"/>
                  <a:pt x="385517" y="3591527"/>
                </a:cubicBezTo>
                <a:lnTo>
                  <a:pt x="387146" y="3577241"/>
                </a:lnTo>
                <a:lnTo>
                  <a:pt x="388068" y="3571585"/>
                </a:lnTo>
                <a:lnTo>
                  <a:pt x="395496" y="3559720"/>
                </a:lnTo>
                <a:cubicBezTo>
                  <a:pt x="395326" y="3554162"/>
                  <a:pt x="395155" y="3548605"/>
                  <a:pt x="394985" y="3543047"/>
                </a:cubicBezTo>
                <a:lnTo>
                  <a:pt x="403028" y="3525651"/>
                </a:lnTo>
                <a:cubicBezTo>
                  <a:pt x="401413" y="3524354"/>
                  <a:pt x="399963" y="3522692"/>
                  <a:pt x="398728" y="3520715"/>
                </a:cubicBezTo>
                <a:lnTo>
                  <a:pt x="395530" y="3505412"/>
                </a:lnTo>
                <a:lnTo>
                  <a:pt x="402719" y="3493445"/>
                </a:lnTo>
                <a:cubicBezTo>
                  <a:pt x="393264" y="3491751"/>
                  <a:pt x="405480" y="3478925"/>
                  <a:pt x="409328" y="3467406"/>
                </a:cubicBezTo>
                <a:cubicBezTo>
                  <a:pt x="409316" y="3464948"/>
                  <a:pt x="409304" y="3462491"/>
                  <a:pt x="409292" y="3460033"/>
                </a:cubicBezTo>
                <a:lnTo>
                  <a:pt x="419755" y="3435495"/>
                </a:lnTo>
                <a:cubicBezTo>
                  <a:pt x="424399" y="3421940"/>
                  <a:pt x="427905" y="3408759"/>
                  <a:pt x="430771" y="3395884"/>
                </a:cubicBezTo>
                <a:lnTo>
                  <a:pt x="439140" y="3350083"/>
                </a:lnTo>
                <a:lnTo>
                  <a:pt x="446544" y="3337690"/>
                </a:lnTo>
                <a:cubicBezTo>
                  <a:pt x="456457" y="3308602"/>
                  <a:pt x="453892" y="3271850"/>
                  <a:pt x="470731" y="3254519"/>
                </a:cubicBezTo>
                <a:cubicBezTo>
                  <a:pt x="474589" y="3246460"/>
                  <a:pt x="476699" y="3238700"/>
                  <a:pt x="477713" y="3231166"/>
                </a:cubicBezTo>
                <a:cubicBezTo>
                  <a:pt x="477838" y="3224198"/>
                  <a:pt x="477962" y="3217230"/>
                  <a:pt x="478087" y="3210262"/>
                </a:cubicBezTo>
                <a:lnTo>
                  <a:pt x="473269" y="3204689"/>
                </a:lnTo>
                <a:lnTo>
                  <a:pt x="476207" y="3191713"/>
                </a:lnTo>
                <a:cubicBezTo>
                  <a:pt x="476076" y="3190504"/>
                  <a:pt x="475944" y="3189294"/>
                  <a:pt x="475813" y="3188085"/>
                </a:cubicBezTo>
                <a:cubicBezTo>
                  <a:pt x="475032" y="3181161"/>
                  <a:pt x="474456" y="3174312"/>
                  <a:pt x="474728" y="3167471"/>
                </a:cubicBezTo>
                <a:cubicBezTo>
                  <a:pt x="501422" y="3174421"/>
                  <a:pt x="481450" y="3110410"/>
                  <a:pt x="501612" y="3127774"/>
                </a:cubicBezTo>
                <a:cubicBezTo>
                  <a:pt x="507757" y="3091380"/>
                  <a:pt x="525334" y="3117454"/>
                  <a:pt x="510667" y="3075380"/>
                </a:cubicBezTo>
                <a:cubicBezTo>
                  <a:pt x="540230" y="3017365"/>
                  <a:pt x="542544" y="2929274"/>
                  <a:pt x="582379" y="2882573"/>
                </a:cubicBezTo>
                <a:cubicBezTo>
                  <a:pt x="568549" y="2889043"/>
                  <a:pt x="561213" y="2866095"/>
                  <a:pt x="569744" y="2849169"/>
                </a:cubicBezTo>
                <a:cubicBezTo>
                  <a:pt x="515752" y="2872293"/>
                  <a:pt x="624181" y="2780662"/>
                  <a:pt x="590685" y="2768869"/>
                </a:cubicBezTo>
                <a:cubicBezTo>
                  <a:pt x="623497" y="2765674"/>
                  <a:pt x="687935" y="2687815"/>
                  <a:pt x="665292" y="2655182"/>
                </a:cubicBezTo>
                <a:cubicBezTo>
                  <a:pt x="678257" y="2601873"/>
                  <a:pt x="709847" y="2562423"/>
                  <a:pt x="705757" y="2507872"/>
                </a:cubicBezTo>
                <a:cubicBezTo>
                  <a:pt x="710343" y="2505822"/>
                  <a:pt x="714351" y="2502730"/>
                  <a:pt x="717932" y="2498916"/>
                </a:cubicBezTo>
                <a:lnTo>
                  <a:pt x="727017" y="2486382"/>
                </a:lnTo>
                <a:lnTo>
                  <a:pt x="726741" y="2484113"/>
                </a:lnTo>
                <a:cubicBezTo>
                  <a:pt x="727745" y="2475043"/>
                  <a:pt x="730155" y="2470249"/>
                  <a:pt x="733179" y="2467361"/>
                </a:cubicBezTo>
                <a:lnTo>
                  <a:pt x="737364" y="2465156"/>
                </a:lnTo>
                <a:lnTo>
                  <a:pt x="742650" y="2454122"/>
                </a:lnTo>
                <a:lnTo>
                  <a:pt x="755408" y="2433619"/>
                </a:lnTo>
                <a:cubicBezTo>
                  <a:pt x="755471" y="2431955"/>
                  <a:pt x="755535" y="2430290"/>
                  <a:pt x="755598" y="2428626"/>
                </a:cubicBezTo>
                <a:lnTo>
                  <a:pt x="771418" y="2395899"/>
                </a:lnTo>
                <a:lnTo>
                  <a:pt x="770593" y="2394897"/>
                </a:lnTo>
                <a:cubicBezTo>
                  <a:pt x="769106" y="2391905"/>
                  <a:pt x="768688" y="2388289"/>
                  <a:pt x="770497" y="2383267"/>
                </a:cubicBezTo>
                <a:cubicBezTo>
                  <a:pt x="752441" y="2382908"/>
                  <a:pt x="765761" y="2377071"/>
                  <a:pt x="772693" y="2362296"/>
                </a:cubicBezTo>
                <a:cubicBezTo>
                  <a:pt x="746194" y="2358441"/>
                  <a:pt x="775111" y="2321343"/>
                  <a:pt x="764846" y="2307129"/>
                </a:cubicBezTo>
                <a:cubicBezTo>
                  <a:pt x="770536" y="2296361"/>
                  <a:pt x="776068" y="2284903"/>
                  <a:pt x="781226" y="2272947"/>
                </a:cubicBezTo>
                <a:lnTo>
                  <a:pt x="783960" y="2265753"/>
                </a:lnTo>
                <a:lnTo>
                  <a:pt x="783783" y="2265478"/>
                </a:lnTo>
                <a:cubicBezTo>
                  <a:pt x="783882" y="2263635"/>
                  <a:pt x="784595" y="2261166"/>
                  <a:pt x="786206" y="2257630"/>
                </a:cubicBezTo>
                <a:lnTo>
                  <a:pt x="788946" y="2252635"/>
                </a:lnTo>
                <a:lnTo>
                  <a:pt x="794250" y="2238675"/>
                </a:lnTo>
                <a:cubicBezTo>
                  <a:pt x="794345" y="2236784"/>
                  <a:pt x="794441" y="2234894"/>
                  <a:pt x="794536" y="2233003"/>
                </a:cubicBezTo>
                <a:lnTo>
                  <a:pt x="792429" y="2229498"/>
                </a:lnTo>
                <a:lnTo>
                  <a:pt x="793227" y="2228401"/>
                </a:lnTo>
                <a:cubicBezTo>
                  <a:pt x="801728" y="2221696"/>
                  <a:pt x="809796" y="2223226"/>
                  <a:pt x="795299" y="2197903"/>
                </a:cubicBezTo>
                <a:cubicBezTo>
                  <a:pt x="811549" y="2180402"/>
                  <a:pt x="801510" y="2168206"/>
                  <a:pt x="808822" y="2134368"/>
                </a:cubicBezTo>
                <a:cubicBezTo>
                  <a:pt x="821032" y="2126284"/>
                  <a:pt x="822222" y="2114075"/>
                  <a:pt x="820138" y="2099989"/>
                </a:cubicBezTo>
                <a:cubicBezTo>
                  <a:pt x="834727" y="2072002"/>
                  <a:pt x="836697" y="2038973"/>
                  <a:pt x="847225" y="2003626"/>
                </a:cubicBezTo>
                <a:cubicBezTo>
                  <a:pt x="870411" y="1973216"/>
                  <a:pt x="860120" y="1942957"/>
                  <a:pt x="871446" y="1905232"/>
                </a:cubicBezTo>
                <a:cubicBezTo>
                  <a:pt x="899662" y="1884744"/>
                  <a:pt x="866560" y="1869681"/>
                  <a:pt x="866894" y="1846725"/>
                </a:cubicBezTo>
                <a:lnTo>
                  <a:pt x="868241" y="1841071"/>
                </a:lnTo>
                <a:lnTo>
                  <a:pt x="875742" y="1828958"/>
                </a:lnTo>
                <a:lnTo>
                  <a:pt x="879192" y="1824953"/>
                </a:lnTo>
                <a:lnTo>
                  <a:pt x="882790" y="1817574"/>
                </a:lnTo>
                <a:lnTo>
                  <a:pt x="938174" y="1837086"/>
                </a:lnTo>
                <a:cubicBezTo>
                  <a:pt x="961325" y="1826364"/>
                  <a:pt x="984567" y="1793295"/>
                  <a:pt x="1021695" y="1753240"/>
                </a:cubicBezTo>
                <a:cubicBezTo>
                  <a:pt x="1050351" y="1710564"/>
                  <a:pt x="1079859" y="1626787"/>
                  <a:pt x="1109428" y="1570998"/>
                </a:cubicBezTo>
                <a:cubicBezTo>
                  <a:pt x="1095060" y="1528987"/>
                  <a:pt x="1220038" y="1416281"/>
                  <a:pt x="1250520" y="1425857"/>
                </a:cubicBezTo>
                <a:cubicBezTo>
                  <a:pt x="1270355" y="1392742"/>
                  <a:pt x="1298168" y="1386011"/>
                  <a:pt x="1320087" y="1339305"/>
                </a:cubicBezTo>
                <a:lnTo>
                  <a:pt x="1496269" y="1094720"/>
                </a:lnTo>
                <a:cubicBezTo>
                  <a:pt x="1516164" y="1015803"/>
                  <a:pt x="1525308" y="965866"/>
                  <a:pt x="1516735" y="913489"/>
                </a:cubicBezTo>
                <a:cubicBezTo>
                  <a:pt x="1526909" y="905284"/>
                  <a:pt x="1519732" y="816693"/>
                  <a:pt x="1518279" y="802489"/>
                </a:cubicBezTo>
                <a:cubicBezTo>
                  <a:pt x="1525486" y="739008"/>
                  <a:pt x="1570345" y="641350"/>
                  <a:pt x="1589359" y="598702"/>
                </a:cubicBezTo>
                <a:cubicBezTo>
                  <a:pt x="1627631" y="531968"/>
                  <a:pt x="1653787" y="428652"/>
                  <a:pt x="1674468" y="380053"/>
                </a:cubicBezTo>
                <a:cubicBezTo>
                  <a:pt x="1702374" y="337186"/>
                  <a:pt x="1663464" y="346077"/>
                  <a:pt x="1713442" y="307108"/>
                </a:cubicBezTo>
                <a:cubicBezTo>
                  <a:pt x="1709247" y="293750"/>
                  <a:pt x="1712921" y="286239"/>
                  <a:pt x="1723372" y="277643"/>
                </a:cubicBezTo>
                <a:cubicBezTo>
                  <a:pt x="1736363" y="256271"/>
                  <a:pt x="1716219" y="239710"/>
                  <a:pt x="1740253" y="228503"/>
                </a:cubicBezTo>
                <a:cubicBezTo>
                  <a:pt x="1727703" y="222673"/>
                  <a:pt x="1759694" y="183008"/>
                  <a:pt x="1743263" y="182970"/>
                </a:cubicBezTo>
                <a:cubicBezTo>
                  <a:pt x="1741915" y="159720"/>
                  <a:pt x="1761363" y="167348"/>
                  <a:pt x="1761186" y="145367"/>
                </a:cubicBezTo>
                <a:cubicBezTo>
                  <a:pt x="1768291" y="127518"/>
                  <a:pt x="1767039" y="165048"/>
                  <a:pt x="1777775" y="148014"/>
                </a:cubicBezTo>
                <a:cubicBezTo>
                  <a:pt x="1788927" y="125594"/>
                  <a:pt x="1807822" y="143605"/>
                  <a:pt x="1792914" y="104094"/>
                </a:cubicBezTo>
                <a:cubicBezTo>
                  <a:pt x="1811329" y="87027"/>
                  <a:pt x="1802901" y="72355"/>
                  <a:pt x="1814516" y="36224"/>
                </a:cubicBezTo>
                <a:lnTo>
                  <a:pt x="1821598" y="28008"/>
                </a:lnTo>
                <a:lnTo>
                  <a:pt x="1813947" y="11863"/>
                </a:lnTo>
                <a:cubicBezTo>
                  <a:pt x="1814274" y="7909"/>
                  <a:pt x="1814602" y="3954"/>
                  <a:pt x="1814929" y="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69139CF-4B7E-054E-BF59-1E477721C6FF}"/>
              </a:ext>
            </a:extLst>
          </p:cNvPr>
          <p:cNvSpPr>
            <a:spLocks noGrp="1"/>
          </p:cNvSpPr>
          <p:nvPr>
            <p:ph type="title"/>
          </p:nvPr>
        </p:nvSpPr>
        <p:spPr>
          <a:xfrm>
            <a:off x="1050878" y="603623"/>
            <a:ext cx="5605103" cy="1222001"/>
          </a:xfrm>
        </p:spPr>
        <p:txBody>
          <a:bodyPr>
            <a:normAutofit/>
          </a:bodyPr>
          <a:lstStyle/>
          <a:p>
            <a:r>
              <a:rPr lang="en-US" dirty="0">
                <a:latin typeface="Bradley Hand" pitchFamily="2" charset="77"/>
              </a:rPr>
              <a:t>Owl’s idea</a:t>
            </a:r>
          </a:p>
        </p:txBody>
      </p:sp>
      <p:sp>
        <p:nvSpPr>
          <p:cNvPr id="3" name="Content Placeholder 2">
            <a:extLst>
              <a:ext uri="{FF2B5EF4-FFF2-40B4-BE49-F238E27FC236}">
                <a16:creationId xmlns:a16="http://schemas.microsoft.com/office/drawing/2014/main" id="{16676FEA-A645-394D-976D-56D1F285C86A}"/>
              </a:ext>
            </a:extLst>
          </p:cNvPr>
          <p:cNvSpPr>
            <a:spLocks noGrp="1"/>
          </p:cNvSpPr>
          <p:nvPr>
            <p:ph idx="1"/>
          </p:nvPr>
        </p:nvSpPr>
        <p:spPr>
          <a:xfrm>
            <a:off x="1050877" y="1933731"/>
            <a:ext cx="5769647" cy="4467070"/>
          </a:xfrm>
        </p:spPr>
        <p:txBody>
          <a:bodyPr>
            <a:noAutofit/>
          </a:bodyPr>
          <a:lstStyle/>
          <a:p>
            <a:pPr>
              <a:lnSpc>
                <a:spcPct val="90000"/>
              </a:lnSpc>
            </a:pPr>
            <a:r>
              <a:rPr lang="en-US" dirty="0">
                <a:latin typeface="Bradley Hand" pitchFamily="2" charset="77"/>
              </a:rPr>
              <a:t>Owl has spotted one of Percy’s tools from the tree. </a:t>
            </a:r>
          </a:p>
          <a:p>
            <a:pPr>
              <a:lnSpc>
                <a:spcPct val="90000"/>
              </a:lnSpc>
            </a:pPr>
            <a:r>
              <a:rPr lang="en-US" dirty="0">
                <a:latin typeface="Bradley Hand" pitchFamily="2" charset="77"/>
              </a:rPr>
              <a:t> Percy has been using it to sweep the leaves. Can you guess what tool it is?</a:t>
            </a:r>
          </a:p>
          <a:p>
            <a:pPr>
              <a:lnSpc>
                <a:spcPct val="90000"/>
              </a:lnSpc>
            </a:pPr>
            <a:r>
              <a:rPr lang="en-US" dirty="0">
                <a:latin typeface="Bradley Hand" pitchFamily="2" charset="77"/>
              </a:rPr>
              <a:t>Have a go at sweeping up the leaves. Make a big pile to jump in. </a:t>
            </a:r>
          </a:p>
          <a:p>
            <a:pPr>
              <a:lnSpc>
                <a:spcPct val="90000"/>
              </a:lnSpc>
            </a:pPr>
            <a:r>
              <a:rPr lang="en-US" dirty="0">
                <a:latin typeface="Bradley Hand" pitchFamily="2" charset="77"/>
              </a:rPr>
              <a:t>Can you use the leaves to make leaf animal picture?   </a:t>
            </a:r>
          </a:p>
          <a:p>
            <a:pPr>
              <a:lnSpc>
                <a:spcPct val="90000"/>
              </a:lnSpc>
            </a:pPr>
            <a:endParaRPr lang="en-US" dirty="0">
              <a:latin typeface="Bradley Hand" pitchFamily="2" charset="77"/>
            </a:endParaRPr>
          </a:p>
          <a:p>
            <a:pPr marL="0" indent="0">
              <a:lnSpc>
                <a:spcPct val="90000"/>
              </a:lnSpc>
              <a:buNone/>
            </a:pPr>
            <a:r>
              <a:rPr lang="en-US" dirty="0">
                <a:latin typeface="Bradley Hand" pitchFamily="2" charset="77"/>
              </a:rPr>
              <a:t>*Watch out! Hedgehog might be sleeping under the leaves.   </a:t>
            </a:r>
          </a:p>
        </p:txBody>
      </p:sp>
      <p:sp>
        <p:nvSpPr>
          <p:cNvPr id="141" name="Freeform: Shape 140">
            <a:extLst>
              <a:ext uri="{FF2B5EF4-FFF2-40B4-BE49-F238E27FC236}">
                <a16:creationId xmlns:a16="http://schemas.microsoft.com/office/drawing/2014/main" id="{539D42F6-B160-4C00-A3D6-19ACF1CB1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7851" y="1234865"/>
            <a:ext cx="3192054" cy="208076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chemeClr val="bg1">
              <a:lumMod val="95000"/>
            </a:schemeClr>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16">
            <a:extLst>
              <a:ext uri="{FF2B5EF4-FFF2-40B4-BE49-F238E27FC236}">
                <a16:creationId xmlns:a16="http://schemas.microsoft.com/office/drawing/2014/main" id="{AC0FB3C9-6F33-874B-9978-3E40866F9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814"/>
          <a:stretch/>
        </p:blipFill>
        <p:spPr bwMode="auto">
          <a:xfrm>
            <a:off x="7780441" y="1234865"/>
            <a:ext cx="3192053" cy="2080769"/>
          </a:xfrm>
          <a:prstGeom prst="rect">
            <a:avLst/>
          </a:prstGeom>
          <a:noFill/>
          <a:extLst>
            <a:ext uri="{909E8E84-426E-40DD-AFC4-6F175D3DCCD1}">
              <a14:hiddenFill xmlns:a14="http://schemas.microsoft.com/office/drawing/2010/main">
                <a:solidFill>
                  <a:srgbClr val="FFFFFF"/>
                </a:solidFill>
              </a14:hiddenFill>
            </a:ext>
          </a:extLst>
        </p:spPr>
      </p:pic>
      <p:sp>
        <p:nvSpPr>
          <p:cNvPr id="143" name="Freeform: Shape 142">
            <a:extLst>
              <a:ext uri="{FF2B5EF4-FFF2-40B4-BE49-F238E27FC236}">
                <a16:creationId xmlns:a16="http://schemas.microsoft.com/office/drawing/2014/main" id="{0119BBBB-309A-47CC-902A-8F81582E0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5758" y="3542366"/>
            <a:ext cx="3192054" cy="208076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chemeClr val="bg1">
              <a:lumMod val="95000"/>
            </a:schemeClr>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6" name="Picture 4">
            <a:extLst>
              <a:ext uri="{FF2B5EF4-FFF2-40B4-BE49-F238E27FC236}">
                <a16:creationId xmlns:a16="http://schemas.microsoft.com/office/drawing/2014/main" id="{A60BB39B-9E51-CE49-A774-C40C970FF10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605" r="-2" b="-2"/>
          <a:stretch/>
        </p:blipFill>
        <p:spPr bwMode="auto">
          <a:xfrm>
            <a:off x="7788348" y="3542367"/>
            <a:ext cx="3192053" cy="2080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76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A53B4779-33AB-4CBC-BE73-FF88D8CD1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AE47D3-DFFB-9447-91A8-B3AEC060E318}"/>
              </a:ext>
            </a:extLst>
          </p:cNvPr>
          <p:cNvSpPr>
            <a:spLocks noGrp="1"/>
          </p:cNvSpPr>
          <p:nvPr>
            <p:ph type="title"/>
          </p:nvPr>
        </p:nvSpPr>
        <p:spPr>
          <a:xfrm>
            <a:off x="1050879" y="609601"/>
            <a:ext cx="7526591" cy="1216024"/>
          </a:xfrm>
        </p:spPr>
        <p:txBody>
          <a:bodyPr>
            <a:normAutofit/>
          </a:bodyPr>
          <a:lstStyle/>
          <a:p>
            <a:r>
              <a:rPr lang="en-US" dirty="0">
                <a:latin typeface="Bradley Hand" pitchFamily="2" charset="77"/>
              </a:rPr>
              <a:t>Rabbit’s Find </a:t>
            </a:r>
          </a:p>
        </p:txBody>
      </p:sp>
      <p:sp>
        <p:nvSpPr>
          <p:cNvPr id="137" name="Freeform: Shape 136">
            <a:extLst>
              <a:ext uri="{FF2B5EF4-FFF2-40B4-BE49-F238E27FC236}">
                <a16:creationId xmlns:a16="http://schemas.microsoft.com/office/drawing/2014/main" id="{C20B81FA-435A-4227-B7A3-C8438525E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006443"/>
            <a:ext cx="12192000" cy="1851558"/>
          </a:xfrm>
          <a:custGeom>
            <a:avLst/>
            <a:gdLst>
              <a:gd name="connsiteX0" fmla="*/ 272548 w 12192000"/>
              <a:gd name="connsiteY0" fmla="*/ 748 h 2125299"/>
              <a:gd name="connsiteX1" fmla="*/ 308291 w 12192000"/>
              <a:gd name="connsiteY1" fmla="*/ 23198 h 2125299"/>
              <a:gd name="connsiteX2" fmla="*/ 331008 w 12192000"/>
              <a:gd name="connsiteY2" fmla="*/ 54644 h 2125299"/>
              <a:gd name="connsiteX3" fmla="*/ 473809 w 12192000"/>
              <a:gd name="connsiteY3" fmla="*/ 84832 h 2125299"/>
              <a:gd name="connsiteX4" fmla="*/ 590515 w 12192000"/>
              <a:gd name="connsiteY4" fmla="*/ 75759 h 2125299"/>
              <a:gd name="connsiteX5" fmla="*/ 658737 w 12192000"/>
              <a:gd name="connsiteY5" fmla="*/ 81853 h 2125299"/>
              <a:gd name="connsiteX6" fmla="*/ 765295 w 12192000"/>
              <a:gd name="connsiteY6" fmla="*/ 112320 h 2125299"/>
              <a:gd name="connsiteX7" fmla="*/ 858608 w 12192000"/>
              <a:gd name="connsiteY7" fmla="*/ 106788 h 2125299"/>
              <a:gd name="connsiteX8" fmla="*/ 974247 w 12192000"/>
              <a:gd name="connsiteY8" fmla="*/ 111079 h 2125299"/>
              <a:gd name="connsiteX9" fmla="*/ 1003034 w 12192000"/>
              <a:gd name="connsiteY9" fmla="*/ 112399 h 2125299"/>
              <a:gd name="connsiteX10" fmla="*/ 1021976 w 12192000"/>
              <a:gd name="connsiteY10" fmla="*/ 120548 h 2125299"/>
              <a:gd name="connsiteX11" fmla="*/ 1139777 w 12192000"/>
              <a:gd name="connsiteY11" fmla="*/ 150384 h 2125299"/>
              <a:gd name="connsiteX12" fmla="*/ 1218983 w 12192000"/>
              <a:gd name="connsiteY12" fmla="*/ 195098 h 2125299"/>
              <a:gd name="connsiteX13" fmla="*/ 1361600 w 12192000"/>
              <a:gd name="connsiteY13" fmla="*/ 234226 h 2125299"/>
              <a:gd name="connsiteX14" fmla="*/ 1504917 w 12192000"/>
              <a:gd name="connsiteY14" fmla="*/ 269480 h 2125299"/>
              <a:gd name="connsiteX15" fmla="*/ 1557836 w 12192000"/>
              <a:gd name="connsiteY15" fmla="*/ 280554 h 2125299"/>
              <a:gd name="connsiteX16" fmla="*/ 1647629 w 12192000"/>
              <a:gd name="connsiteY16" fmla="*/ 307747 h 2125299"/>
              <a:gd name="connsiteX17" fmla="*/ 1707141 w 12192000"/>
              <a:gd name="connsiteY17" fmla="*/ 324382 h 2125299"/>
              <a:gd name="connsiteX18" fmla="*/ 1724737 w 12192000"/>
              <a:gd name="connsiteY18" fmla="*/ 308887 h 2125299"/>
              <a:gd name="connsiteX19" fmla="*/ 1781695 w 12192000"/>
              <a:gd name="connsiteY19" fmla="*/ 319023 h 2125299"/>
              <a:gd name="connsiteX20" fmla="*/ 1828035 w 12192000"/>
              <a:gd name="connsiteY20" fmla="*/ 346772 h 2125299"/>
              <a:gd name="connsiteX21" fmla="*/ 1894553 w 12192000"/>
              <a:gd name="connsiteY21" fmla="*/ 365435 h 2125299"/>
              <a:gd name="connsiteX22" fmla="*/ 1934204 w 12192000"/>
              <a:gd name="connsiteY22" fmla="*/ 376782 h 2125299"/>
              <a:gd name="connsiteX23" fmla="*/ 2049782 w 12192000"/>
              <a:gd name="connsiteY23" fmla="*/ 392960 h 2125299"/>
              <a:gd name="connsiteX24" fmla="*/ 2265893 w 12192000"/>
              <a:gd name="connsiteY24" fmla="*/ 385484 h 2125299"/>
              <a:gd name="connsiteX25" fmla="*/ 2325155 w 12192000"/>
              <a:gd name="connsiteY25" fmla="*/ 393272 h 2125299"/>
              <a:gd name="connsiteX26" fmla="*/ 2331409 w 12192000"/>
              <a:gd name="connsiteY26" fmla="*/ 399482 h 2125299"/>
              <a:gd name="connsiteX27" fmla="*/ 2422463 w 12192000"/>
              <a:gd name="connsiteY27" fmla="*/ 390427 h 2125299"/>
              <a:gd name="connsiteX28" fmla="*/ 2537405 w 12192000"/>
              <a:gd name="connsiteY28" fmla="*/ 417512 h 2125299"/>
              <a:gd name="connsiteX29" fmla="*/ 2621233 w 12192000"/>
              <a:gd name="connsiteY29" fmla="*/ 444423 h 2125299"/>
              <a:gd name="connsiteX30" fmla="*/ 2669487 w 12192000"/>
              <a:gd name="connsiteY30" fmla="*/ 456714 h 2125299"/>
              <a:gd name="connsiteX31" fmla="*/ 2703214 w 12192000"/>
              <a:gd name="connsiteY31" fmla="*/ 468763 h 2125299"/>
              <a:gd name="connsiteX32" fmla="*/ 2796522 w 12192000"/>
              <a:gd name="connsiteY32" fmla="*/ 482734 h 2125299"/>
              <a:gd name="connsiteX33" fmla="*/ 2954312 w 12192000"/>
              <a:gd name="connsiteY33" fmla="*/ 498914 h 2125299"/>
              <a:gd name="connsiteX34" fmla="*/ 2987112 w 12192000"/>
              <a:gd name="connsiteY34" fmla="*/ 503901 h 2125299"/>
              <a:gd name="connsiteX35" fmla="*/ 3012152 w 12192000"/>
              <a:gd name="connsiteY35" fmla="*/ 514318 h 2125299"/>
              <a:gd name="connsiteX36" fmla="*/ 3015213 w 12192000"/>
              <a:gd name="connsiteY36" fmla="*/ 522079 h 2125299"/>
              <a:gd name="connsiteX37" fmla="*/ 3032748 w 12192000"/>
              <a:gd name="connsiteY37" fmla="*/ 525806 h 2125299"/>
              <a:gd name="connsiteX38" fmla="*/ 3036752 w 12192000"/>
              <a:gd name="connsiteY38" fmla="*/ 528078 h 2125299"/>
              <a:gd name="connsiteX39" fmla="*/ 3060378 w 12192000"/>
              <a:gd name="connsiteY39" fmla="*/ 539826 h 2125299"/>
              <a:gd name="connsiteX40" fmla="*/ 3127182 w 12192000"/>
              <a:gd name="connsiteY40" fmla="*/ 533088 h 2125299"/>
              <a:gd name="connsiteX41" fmla="*/ 3195910 w 12192000"/>
              <a:gd name="connsiteY41" fmla="*/ 550973 h 2125299"/>
              <a:gd name="connsiteX42" fmla="*/ 3617890 w 12192000"/>
              <a:gd name="connsiteY42" fmla="*/ 628206 h 2125299"/>
              <a:gd name="connsiteX43" fmla="*/ 3807441 w 12192000"/>
              <a:gd name="connsiteY43" fmla="*/ 611324 h 2125299"/>
              <a:gd name="connsiteX44" fmla="*/ 4011725 w 12192000"/>
              <a:gd name="connsiteY44" fmla="*/ 646408 h 2125299"/>
              <a:gd name="connsiteX45" fmla="*/ 4031290 w 12192000"/>
              <a:gd name="connsiteY45" fmla="*/ 638696 h 2125299"/>
              <a:gd name="connsiteX46" fmla="*/ 4052821 w 12192000"/>
              <a:gd name="connsiteY46" fmla="*/ 635966 h 2125299"/>
              <a:gd name="connsiteX47" fmla="*/ 4055305 w 12192000"/>
              <a:gd name="connsiteY47" fmla="*/ 637416 h 2125299"/>
              <a:gd name="connsiteX48" fmla="*/ 4079887 w 12192000"/>
              <a:gd name="connsiteY48" fmla="*/ 639545 h 2125299"/>
              <a:gd name="connsiteX49" fmla="*/ 4085575 w 12192000"/>
              <a:gd name="connsiteY49" fmla="*/ 636443 h 2125299"/>
              <a:gd name="connsiteX50" fmla="*/ 4102537 w 12192000"/>
              <a:gd name="connsiteY50" fmla="*/ 636785 h 2125299"/>
              <a:gd name="connsiteX51" fmla="*/ 4136209 w 12192000"/>
              <a:gd name="connsiteY51" fmla="*/ 634447 h 2125299"/>
              <a:gd name="connsiteX52" fmla="*/ 4142265 w 12192000"/>
              <a:gd name="connsiteY52" fmla="*/ 636834 h 2125299"/>
              <a:gd name="connsiteX53" fmla="*/ 4192674 w 12192000"/>
              <a:gd name="connsiteY53" fmla="*/ 637705 h 2125299"/>
              <a:gd name="connsiteX54" fmla="*/ 4193253 w 12192000"/>
              <a:gd name="connsiteY54" fmla="*/ 639059 h 2125299"/>
              <a:gd name="connsiteX55" fmla="*/ 4206961 w 12192000"/>
              <a:gd name="connsiteY55" fmla="*/ 645164 h 2125299"/>
              <a:gd name="connsiteX56" fmla="*/ 4233419 w 12192000"/>
              <a:gd name="connsiteY56" fmla="*/ 653772 h 2125299"/>
              <a:gd name="connsiteX57" fmla="*/ 4293005 w 12192000"/>
              <a:gd name="connsiteY57" fmla="*/ 690218 h 2125299"/>
              <a:gd name="connsiteX58" fmla="*/ 4345548 w 12192000"/>
              <a:gd name="connsiteY58" fmla="*/ 691276 h 2125299"/>
              <a:gd name="connsiteX59" fmla="*/ 4356083 w 12192000"/>
              <a:gd name="connsiteY59" fmla="*/ 692221 h 2125299"/>
              <a:gd name="connsiteX60" fmla="*/ 4356277 w 12192000"/>
              <a:gd name="connsiteY60" fmla="*/ 692542 h 2125299"/>
              <a:gd name="connsiteX61" fmla="*/ 4367359 w 12192000"/>
              <a:gd name="connsiteY61" fmla="*/ 694142 h 2125299"/>
              <a:gd name="connsiteX62" fmla="*/ 4375291 w 12192000"/>
              <a:gd name="connsiteY62" fmla="*/ 693944 h 2125299"/>
              <a:gd name="connsiteX63" fmla="*/ 4395729 w 12192000"/>
              <a:gd name="connsiteY63" fmla="*/ 695779 h 2125299"/>
              <a:gd name="connsiteX64" fmla="*/ 4402661 w 12192000"/>
              <a:gd name="connsiteY64" fmla="*/ 698419 h 2125299"/>
              <a:gd name="connsiteX65" fmla="*/ 4573609 w 12192000"/>
              <a:gd name="connsiteY65" fmla="*/ 786345 h 2125299"/>
              <a:gd name="connsiteX66" fmla="*/ 4696762 w 12192000"/>
              <a:gd name="connsiteY66" fmla="*/ 827919 h 2125299"/>
              <a:gd name="connsiteX67" fmla="*/ 4742697 w 12192000"/>
              <a:gd name="connsiteY67" fmla="*/ 841384 h 2125299"/>
              <a:gd name="connsiteX68" fmla="*/ 4818645 w 12192000"/>
              <a:gd name="connsiteY68" fmla="*/ 872387 h 2125299"/>
              <a:gd name="connsiteX69" fmla="*/ 4869308 w 12192000"/>
              <a:gd name="connsiteY69" fmla="*/ 891588 h 2125299"/>
              <a:gd name="connsiteX70" fmla="*/ 4889144 w 12192000"/>
              <a:gd name="connsiteY70" fmla="*/ 877452 h 2125299"/>
              <a:gd name="connsiteX71" fmla="*/ 4974941 w 12192000"/>
              <a:gd name="connsiteY71" fmla="*/ 919525 h 2125299"/>
              <a:gd name="connsiteX72" fmla="*/ 5031554 w 12192000"/>
              <a:gd name="connsiteY72" fmla="*/ 941054 h 2125299"/>
              <a:gd name="connsiteX73" fmla="*/ 5065247 w 12192000"/>
              <a:gd name="connsiteY73" fmla="*/ 954101 h 2125299"/>
              <a:gd name="connsiteX74" fmla="*/ 5167480 w 12192000"/>
              <a:gd name="connsiteY74" fmla="*/ 975737 h 2125299"/>
              <a:gd name="connsiteX75" fmla="*/ 5367606 w 12192000"/>
              <a:gd name="connsiteY75" fmla="*/ 979572 h 2125299"/>
              <a:gd name="connsiteX76" fmla="*/ 5420147 w 12192000"/>
              <a:gd name="connsiteY76" fmla="*/ 990173 h 2125299"/>
              <a:gd name="connsiteX77" fmla="*/ 5424409 w 12192000"/>
              <a:gd name="connsiteY77" fmla="*/ 996521 h 2125299"/>
              <a:gd name="connsiteX78" fmla="*/ 5510134 w 12192000"/>
              <a:gd name="connsiteY78" fmla="*/ 992406 h 2125299"/>
              <a:gd name="connsiteX79" fmla="*/ 5609186 w 12192000"/>
              <a:gd name="connsiteY79" fmla="*/ 1024593 h 2125299"/>
              <a:gd name="connsiteX80" fmla="*/ 5679724 w 12192000"/>
              <a:gd name="connsiteY80" fmla="*/ 1055016 h 2125299"/>
              <a:gd name="connsiteX81" fmla="*/ 5721088 w 12192000"/>
              <a:gd name="connsiteY81" fmla="*/ 1069425 h 2125299"/>
              <a:gd name="connsiteX82" fmla="*/ 5749177 w 12192000"/>
              <a:gd name="connsiteY82" fmla="*/ 1082850 h 2125299"/>
              <a:gd name="connsiteX83" fmla="*/ 5831496 w 12192000"/>
              <a:gd name="connsiteY83" fmla="*/ 1101199 h 2125299"/>
              <a:gd name="connsiteX84" fmla="*/ 5972470 w 12192000"/>
              <a:gd name="connsiteY84" fmla="*/ 1125001 h 2125299"/>
              <a:gd name="connsiteX85" fmla="*/ 6060089 w 12192000"/>
              <a:gd name="connsiteY85" fmla="*/ 1170157 h 2125299"/>
              <a:gd name="connsiteX86" fmla="*/ 6121076 w 12192000"/>
              <a:gd name="connsiteY86" fmla="*/ 1171554 h 2125299"/>
              <a:gd name="connsiteX87" fmla="*/ 6129536 w 12192000"/>
              <a:gd name="connsiteY87" fmla="*/ 1174362 h 2125299"/>
              <a:gd name="connsiteX88" fmla="*/ 6156730 w 12192000"/>
              <a:gd name="connsiteY88" fmla="*/ 1170983 h 2125299"/>
              <a:gd name="connsiteX89" fmla="*/ 6202072 w 12192000"/>
              <a:gd name="connsiteY89" fmla="*/ 1160220 h 2125299"/>
              <a:gd name="connsiteX90" fmla="*/ 6238235 w 12192000"/>
              <a:gd name="connsiteY90" fmla="*/ 1156854 h 2125299"/>
              <a:gd name="connsiteX91" fmla="*/ 6304671 w 12192000"/>
              <a:gd name="connsiteY91" fmla="*/ 1158193 h 2125299"/>
              <a:gd name="connsiteX92" fmla="*/ 6336324 w 12192000"/>
              <a:gd name="connsiteY92" fmla="*/ 1163356 h 2125299"/>
              <a:gd name="connsiteX93" fmla="*/ 6337500 w 12192000"/>
              <a:gd name="connsiteY93" fmla="*/ 1162803 h 2125299"/>
              <a:gd name="connsiteX94" fmla="*/ 6341015 w 12192000"/>
              <a:gd name="connsiteY94" fmla="*/ 1165794 h 2125299"/>
              <a:gd name="connsiteX95" fmla="*/ 6346894 w 12192000"/>
              <a:gd name="connsiteY95" fmla="*/ 1166857 h 2125299"/>
              <a:gd name="connsiteX96" fmla="*/ 6361616 w 12192000"/>
              <a:gd name="connsiteY96" fmla="*/ 1164764 h 2125299"/>
              <a:gd name="connsiteX97" fmla="*/ 6366928 w 12192000"/>
              <a:gd name="connsiteY97" fmla="*/ 1163151 h 2125299"/>
              <a:gd name="connsiteX98" fmla="*/ 6375178 w 12192000"/>
              <a:gd name="connsiteY98" fmla="*/ 1162548 h 2125299"/>
              <a:gd name="connsiteX99" fmla="*/ 6375449 w 12192000"/>
              <a:gd name="connsiteY99" fmla="*/ 1162796 h 2125299"/>
              <a:gd name="connsiteX100" fmla="*/ 6383035 w 12192000"/>
              <a:gd name="connsiteY100" fmla="*/ 1161716 h 2125299"/>
              <a:gd name="connsiteX101" fmla="*/ 6419268 w 12192000"/>
              <a:gd name="connsiteY101" fmla="*/ 1153120 h 2125299"/>
              <a:gd name="connsiteX102" fmla="*/ 6475903 w 12192000"/>
              <a:gd name="connsiteY102" fmla="*/ 1174324 h 2125299"/>
              <a:gd name="connsiteX103" fmla="*/ 6497710 w 12192000"/>
              <a:gd name="connsiteY103" fmla="*/ 1177087 h 2125299"/>
              <a:gd name="connsiteX104" fmla="*/ 6509733 w 12192000"/>
              <a:gd name="connsiteY104" fmla="*/ 1179965 h 2125299"/>
              <a:gd name="connsiteX105" fmla="*/ 6510723 w 12192000"/>
              <a:gd name="connsiteY105" fmla="*/ 1181048 h 2125299"/>
              <a:gd name="connsiteX106" fmla="*/ 6545420 w 12192000"/>
              <a:gd name="connsiteY106" fmla="*/ 1172676 h 2125299"/>
              <a:gd name="connsiteX107" fmla="*/ 6550594 w 12192000"/>
              <a:gd name="connsiteY107" fmla="*/ 1173675 h 2125299"/>
              <a:gd name="connsiteX108" fmla="*/ 6572484 w 12192000"/>
              <a:gd name="connsiteY108" fmla="*/ 1165516 h 2125299"/>
              <a:gd name="connsiteX109" fmla="*/ 6584180 w 12192000"/>
              <a:gd name="connsiteY109" fmla="*/ 1162742 h 2125299"/>
              <a:gd name="connsiteX110" fmla="*/ 6586682 w 12192000"/>
              <a:gd name="connsiteY110" fmla="*/ 1158988 h 2125299"/>
              <a:gd name="connsiteX111" fmla="*/ 6604353 w 12192000"/>
              <a:gd name="connsiteY111" fmla="*/ 1156401 h 2125299"/>
              <a:gd name="connsiteX112" fmla="*/ 6606684 w 12192000"/>
              <a:gd name="connsiteY112" fmla="*/ 1157225 h 2125299"/>
              <a:gd name="connsiteX113" fmla="*/ 6620136 w 12192000"/>
              <a:gd name="connsiteY113" fmla="*/ 1150923 h 2125299"/>
              <a:gd name="connsiteX114" fmla="*/ 6784576 w 12192000"/>
              <a:gd name="connsiteY114" fmla="*/ 1134382 h 2125299"/>
              <a:gd name="connsiteX115" fmla="*/ 6953259 w 12192000"/>
              <a:gd name="connsiteY115" fmla="*/ 1126462 h 2125299"/>
              <a:gd name="connsiteX116" fmla="*/ 7219588 w 12192000"/>
              <a:gd name="connsiteY116" fmla="*/ 1100407 h 2125299"/>
              <a:gd name="connsiteX117" fmla="*/ 7349606 w 12192000"/>
              <a:gd name="connsiteY117" fmla="*/ 1069052 h 2125299"/>
              <a:gd name="connsiteX118" fmla="*/ 7363183 w 12192000"/>
              <a:gd name="connsiteY118" fmla="*/ 1069146 h 2125299"/>
              <a:gd name="connsiteX119" fmla="*/ 7368692 w 12192000"/>
              <a:gd name="connsiteY119" fmla="*/ 1075406 h 2125299"/>
              <a:gd name="connsiteX120" fmla="*/ 7390331 w 12192000"/>
              <a:gd name="connsiteY120" fmla="*/ 1080015 h 2125299"/>
              <a:gd name="connsiteX121" fmla="*/ 7414856 w 12192000"/>
              <a:gd name="connsiteY121" fmla="*/ 1078449 h 2125299"/>
              <a:gd name="connsiteX122" fmla="*/ 7533470 w 12192000"/>
              <a:gd name="connsiteY122" fmla="*/ 1118699 h 2125299"/>
              <a:gd name="connsiteX123" fmla="*/ 7683987 w 12192000"/>
              <a:gd name="connsiteY123" fmla="*/ 1126505 h 2125299"/>
              <a:gd name="connsiteX124" fmla="*/ 7785748 w 12192000"/>
              <a:gd name="connsiteY124" fmla="*/ 1158299 h 2125299"/>
              <a:gd name="connsiteX125" fmla="*/ 8005963 w 12192000"/>
              <a:gd name="connsiteY125" fmla="*/ 1183261 h 2125299"/>
              <a:gd name="connsiteX126" fmla="*/ 8232344 w 12192000"/>
              <a:gd name="connsiteY126" fmla="*/ 1194168 h 2125299"/>
              <a:gd name="connsiteX127" fmla="*/ 8317643 w 12192000"/>
              <a:gd name="connsiteY127" fmla="*/ 1189823 h 2125299"/>
              <a:gd name="connsiteX128" fmla="*/ 8333297 w 12192000"/>
              <a:gd name="connsiteY128" fmla="*/ 1197210 h 2125299"/>
              <a:gd name="connsiteX129" fmla="*/ 8355125 w 12192000"/>
              <a:gd name="connsiteY129" fmla="*/ 1201619 h 2125299"/>
              <a:gd name="connsiteX130" fmla="*/ 8461336 w 12192000"/>
              <a:gd name="connsiteY130" fmla="*/ 1218091 h 2125299"/>
              <a:gd name="connsiteX131" fmla="*/ 8523472 w 12192000"/>
              <a:gd name="connsiteY131" fmla="*/ 1230508 h 2125299"/>
              <a:gd name="connsiteX132" fmla="*/ 8544856 w 12192000"/>
              <a:gd name="connsiteY132" fmla="*/ 1239250 h 2125299"/>
              <a:gd name="connsiteX133" fmla="*/ 8576214 w 12192000"/>
              <a:gd name="connsiteY133" fmla="*/ 1248753 h 2125299"/>
              <a:gd name="connsiteX134" fmla="*/ 8629837 w 12192000"/>
              <a:gd name="connsiteY134" fmla="*/ 1268640 h 2125299"/>
              <a:gd name="connsiteX135" fmla="*/ 8659879 w 12192000"/>
              <a:gd name="connsiteY135" fmla="*/ 1274374 h 2125299"/>
              <a:gd name="connsiteX136" fmla="*/ 8675677 w 12192000"/>
              <a:gd name="connsiteY136" fmla="*/ 1281034 h 2125299"/>
              <a:gd name="connsiteX137" fmla="*/ 8682750 w 12192000"/>
              <a:gd name="connsiteY137" fmla="*/ 1281651 h 2125299"/>
              <a:gd name="connsiteX138" fmla="*/ 8705601 w 12192000"/>
              <a:gd name="connsiteY138" fmla="*/ 1286034 h 2125299"/>
              <a:gd name="connsiteX139" fmla="*/ 8718807 w 12192000"/>
              <a:gd name="connsiteY139" fmla="*/ 1288013 h 2125299"/>
              <a:gd name="connsiteX140" fmla="*/ 8724103 w 12192000"/>
              <a:gd name="connsiteY140" fmla="*/ 1288607 h 2125299"/>
              <a:gd name="connsiteX141" fmla="*/ 8736572 w 12192000"/>
              <a:gd name="connsiteY141" fmla="*/ 1286058 h 2125299"/>
              <a:gd name="connsiteX142" fmla="*/ 8751387 w 12192000"/>
              <a:gd name="connsiteY142" fmla="*/ 1290031 h 2125299"/>
              <a:gd name="connsiteX143" fmla="*/ 8768967 w 12192000"/>
              <a:gd name="connsiteY143" fmla="*/ 1288260 h 2125299"/>
              <a:gd name="connsiteX144" fmla="*/ 8772325 w 12192000"/>
              <a:gd name="connsiteY144" fmla="*/ 1292299 h 2125299"/>
              <a:gd name="connsiteX145" fmla="*/ 8785247 w 12192000"/>
              <a:gd name="connsiteY145" fmla="*/ 1297830 h 2125299"/>
              <a:gd name="connsiteX146" fmla="*/ 8797751 w 12192000"/>
              <a:gd name="connsiteY146" fmla="*/ 1295468 h 2125299"/>
              <a:gd name="connsiteX147" fmla="*/ 8822720 w 12192000"/>
              <a:gd name="connsiteY147" fmla="*/ 1296564 h 2125299"/>
              <a:gd name="connsiteX148" fmla="*/ 8829318 w 12192000"/>
              <a:gd name="connsiteY148" fmla="*/ 1298191 h 2125299"/>
              <a:gd name="connsiteX149" fmla="*/ 8853895 w 12192000"/>
              <a:gd name="connsiteY149" fmla="*/ 1296301 h 2125299"/>
              <a:gd name="connsiteX150" fmla="*/ 8892118 w 12192000"/>
              <a:gd name="connsiteY150" fmla="*/ 1297302 h 2125299"/>
              <a:gd name="connsiteX151" fmla="*/ 8935230 w 12192000"/>
              <a:gd name="connsiteY151" fmla="*/ 1301476 h 2125299"/>
              <a:gd name="connsiteX152" fmla="*/ 8948167 w 12192000"/>
              <a:gd name="connsiteY152" fmla="*/ 1299058 h 2125299"/>
              <a:gd name="connsiteX153" fmla="*/ 9028684 w 12192000"/>
              <a:gd name="connsiteY153" fmla="*/ 1300436 h 2125299"/>
              <a:gd name="connsiteX154" fmla="*/ 9051337 w 12192000"/>
              <a:gd name="connsiteY154" fmla="*/ 1300689 h 2125299"/>
              <a:gd name="connsiteX155" fmla="*/ 9070163 w 12192000"/>
              <a:gd name="connsiteY155" fmla="*/ 1304972 h 2125299"/>
              <a:gd name="connsiteX156" fmla="*/ 9073963 w 12192000"/>
              <a:gd name="connsiteY156" fmla="*/ 1309506 h 2125299"/>
              <a:gd name="connsiteX157" fmla="*/ 9086320 w 12192000"/>
              <a:gd name="connsiteY157" fmla="*/ 1310298 h 2125299"/>
              <a:gd name="connsiteX158" fmla="*/ 9089471 w 12192000"/>
              <a:gd name="connsiteY158" fmla="*/ 1311358 h 2125299"/>
              <a:gd name="connsiteX159" fmla="*/ 9107676 w 12192000"/>
              <a:gd name="connsiteY159" fmla="*/ 1316584 h 2125299"/>
              <a:gd name="connsiteX160" fmla="*/ 9149901 w 12192000"/>
              <a:gd name="connsiteY160" fmla="*/ 1306656 h 2125299"/>
              <a:gd name="connsiteX161" fmla="*/ 9262304 w 12192000"/>
              <a:gd name="connsiteY161" fmla="*/ 1348602 h 2125299"/>
              <a:gd name="connsiteX162" fmla="*/ 9493560 w 12192000"/>
              <a:gd name="connsiteY162" fmla="*/ 1323148 h 2125299"/>
              <a:gd name="connsiteX163" fmla="*/ 9613897 w 12192000"/>
              <a:gd name="connsiteY163" fmla="*/ 1296362 h 2125299"/>
              <a:gd name="connsiteX164" fmla="*/ 9755919 w 12192000"/>
              <a:gd name="connsiteY164" fmla="*/ 1300437 h 2125299"/>
              <a:gd name="connsiteX165" fmla="*/ 9766956 w 12192000"/>
              <a:gd name="connsiteY165" fmla="*/ 1293981 h 2125299"/>
              <a:gd name="connsiteX166" fmla="*/ 9780437 w 12192000"/>
              <a:gd name="connsiteY166" fmla="*/ 1290436 h 2125299"/>
              <a:gd name="connsiteX167" fmla="*/ 9782402 w 12192000"/>
              <a:gd name="connsiteY167" fmla="*/ 1291119 h 2125299"/>
              <a:gd name="connsiteX168" fmla="*/ 9799006 w 12192000"/>
              <a:gd name="connsiteY168" fmla="*/ 1290314 h 2125299"/>
              <a:gd name="connsiteX169" fmla="*/ 9802018 w 12192000"/>
              <a:gd name="connsiteY169" fmla="*/ 1287906 h 2125299"/>
              <a:gd name="connsiteX170" fmla="*/ 9813214 w 12192000"/>
              <a:gd name="connsiteY170" fmla="*/ 1286655 h 2125299"/>
              <a:gd name="connsiteX171" fmla="*/ 9834744 w 12192000"/>
              <a:gd name="connsiteY171" fmla="*/ 1282304 h 2125299"/>
              <a:gd name="connsiteX172" fmla="*/ 9839266 w 12192000"/>
              <a:gd name="connsiteY172" fmla="*/ 1283258 h 2125299"/>
              <a:gd name="connsiteX173" fmla="*/ 9872506 w 12192000"/>
              <a:gd name="connsiteY173" fmla="*/ 1279450 h 2125299"/>
              <a:gd name="connsiteX174" fmla="*/ 9873201 w 12192000"/>
              <a:gd name="connsiteY174" fmla="*/ 1280237 h 2125299"/>
              <a:gd name="connsiteX175" fmla="*/ 9883598 w 12192000"/>
              <a:gd name="connsiteY175" fmla="*/ 1282829 h 2125299"/>
              <a:gd name="connsiteX176" fmla="*/ 9902934 w 12192000"/>
              <a:gd name="connsiteY176" fmla="*/ 1285869 h 2125299"/>
              <a:gd name="connsiteX177" fmla="*/ 9950428 w 12192000"/>
              <a:gd name="connsiteY177" fmla="*/ 1303266 h 2125299"/>
              <a:gd name="connsiteX178" fmla="*/ 9985112 w 12192000"/>
              <a:gd name="connsiteY178" fmla="*/ 1299387 h 2125299"/>
              <a:gd name="connsiteX179" fmla="*/ 9992235 w 12192000"/>
              <a:gd name="connsiteY179" fmla="*/ 1299065 h 2125299"/>
              <a:gd name="connsiteX180" fmla="*/ 9992437 w 12192000"/>
              <a:gd name="connsiteY180" fmla="*/ 1299247 h 2125299"/>
              <a:gd name="connsiteX181" fmla="*/ 10000070 w 12192000"/>
              <a:gd name="connsiteY181" fmla="*/ 1299279 h 2125299"/>
              <a:gd name="connsiteX182" fmla="*/ 10005225 w 12192000"/>
              <a:gd name="connsiteY182" fmla="*/ 1298474 h 2125299"/>
              <a:gd name="connsiteX183" fmla="*/ 10019046 w 12192000"/>
              <a:gd name="connsiteY183" fmla="*/ 1297845 h 2125299"/>
              <a:gd name="connsiteX184" fmla="*/ 10024200 w 12192000"/>
              <a:gd name="connsiteY184" fmla="*/ 1298881 h 2125299"/>
              <a:gd name="connsiteX185" fmla="*/ 10026818 w 12192000"/>
              <a:gd name="connsiteY185" fmla="*/ 1301095 h 2125299"/>
              <a:gd name="connsiteX186" fmla="*/ 10027999 w 12192000"/>
              <a:gd name="connsiteY186" fmla="*/ 1300783 h 2125299"/>
              <a:gd name="connsiteX187" fmla="*/ 10055841 w 12192000"/>
              <a:gd name="connsiteY187" fmla="*/ 1305977 h 2125299"/>
              <a:gd name="connsiteX188" fmla="*/ 10116121 w 12192000"/>
              <a:gd name="connsiteY188" fmla="*/ 1310447 h 2125299"/>
              <a:gd name="connsiteX189" fmla="*/ 10149729 w 12192000"/>
              <a:gd name="connsiteY189" fmla="*/ 1310106 h 2125299"/>
              <a:gd name="connsiteX190" fmla="*/ 10242783 w 12192000"/>
              <a:gd name="connsiteY190" fmla="*/ 1312346 h 2125299"/>
              <a:gd name="connsiteX191" fmla="*/ 10336949 w 12192000"/>
              <a:gd name="connsiteY191" fmla="*/ 1317004 h 2125299"/>
              <a:gd name="connsiteX192" fmla="*/ 10388250 w 12192000"/>
              <a:gd name="connsiteY192" fmla="*/ 1332853 h 2125299"/>
              <a:gd name="connsiteX193" fmla="*/ 10393650 w 12192000"/>
              <a:gd name="connsiteY193" fmla="*/ 1333152 h 2125299"/>
              <a:gd name="connsiteX194" fmla="*/ 10406360 w 12192000"/>
              <a:gd name="connsiteY194" fmla="*/ 1330606 h 2125299"/>
              <a:gd name="connsiteX195" fmla="*/ 10410804 w 12192000"/>
              <a:gd name="connsiteY195" fmla="*/ 1329096 h 2125299"/>
              <a:gd name="connsiteX196" fmla="*/ 10418022 w 12192000"/>
              <a:gd name="connsiteY196" fmla="*/ 1328064 h 2125299"/>
              <a:gd name="connsiteX197" fmla="*/ 10418307 w 12192000"/>
              <a:gd name="connsiteY197" fmla="*/ 1328215 h 2125299"/>
              <a:gd name="connsiteX198" fmla="*/ 10424860 w 12192000"/>
              <a:gd name="connsiteY198" fmla="*/ 1326903 h 2125299"/>
              <a:gd name="connsiteX199" fmla="*/ 10455564 w 12192000"/>
              <a:gd name="connsiteY199" fmla="*/ 1318254 h 2125299"/>
              <a:gd name="connsiteX200" fmla="*/ 10509396 w 12192000"/>
              <a:gd name="connsiteY200" fmla="*/ 1328741 h 2125299"/>
              <a:gd name="connsiteX201" fmla="*/ 10529213 w 12192000"/>
              <a:gd name="connsiteY201" fmla="*/ 1329036 h 2125299"/>
              <a:gd name="connsiteX202" fmla="*/ 10540366 w 12192000"/>
              <a:gd name="connsiteY202" fmla="*/ 1330136 h 2125299"/>
              <a:gd name="connsiteX203" fmla="*/ 10541428 w 12192000"/>
              <a:gd name="connsiteY203" fmla="*/ 1330813 h 2125299"/>
              <a:gd name="connsiteX204" fmla="*/ 10570809 w 12192000"/>
              <a:gd name="connsiteY204" fmla="*/ 1322434 h 2125299"/>
              <a:gd name="connsiteX205" fmla="*/ 10575570 w 12192000"/>
              <a:gd name="connsiteY205" fmla="*/ 1322740 h 2125299"/>
              <a:gd name="connsiteX206" fmla="*/ 10593618 w 12192000"/>
              <a:gd name="connsiteY206" fmla="*/ 1315463 h 2125299"/>
              <a:gd name="connsiteX207" fmla="*/ 10603529 w 12192000"/>
              <a:gd name="connsiteY207" fmla="*/ 1312671 h 2125299"/>
              <a:gd name="connsiteX208" fmla="*/ 10605118 w 12192000"/>
              <a:gd name="connsiteY208" fmla="*/ 1309883 h 2125299"/>
              <a:gd name="connsiteX209" fmla="*/ 10620364 w 12192000"/>
              <a:gd name="connsiteY209" fmla="*/ 1306777 h 2125299"/>
              <a:gd name="connsiteX210" fmla="*/ 10622574 w 12192000"/>
              <a:gd name="connsiteY210" fmla="*/ 1307174 h 2125299"/>
              <a:gd name="connsiteX211" fmla="*/ 10633450 w 12192000"/>
              <a:gd name="connsiteY211" fmla="*/ 1301809 h 2125299"/>
              <a:gd name="connsiteX212" fmla="*/ 10640509 w 12192000"/>
              <a:gd name="connsiteY212" fmla="*/ 1293921 h 2125299"/>
              <a:gd name="connsiteX213" fmla="*/ 10776587 w 12192000"/>
              <a:gd name="connsiteY213" fmla="*/ 1278128 h 2125299"/>
              <a:gd name="connsiteX214" fmla="*/ 10876189 w 12192000"/>
              <a:gd name="connsiteY214" fmla="*/ 1235011 h 2125299"/>
              <a:gd name="connsiteX215" fmla="*/ 10950506 w 12192000"/>
              <a:gd name="connsiteY215" fmla="*/ 1227199 h 2125299"/>
              <a:gd name="connsiteX216" fmla="*/ 10984089 w 12192000"/>
              <a:gd name="connsiteY216" fmla="*/ 1239171 h 2125299"/>
              <a:gd name="connsiteX217" fmla="*/ 11159856 w 12192000"/>
              <a:gd name="connsiteY217" fmla="*/ 1205133 h 2125299"/>
              <a:gd name="connsiteX218" fmla="*/ 11208918 w 12192000"/>
              <a:gd name="connsiteY218" fmla="*/ 1203323 h 2125299"/>
              <a:gd name="connsiteX219" fmla="*/ 11243596 w 12192000"/>
              <a:gd name="connsiteY219" fmla="*/ 1187671 h 2125299"/>
              <a:gd name="connsiteX220" fmla="*/ 11263481 w 12192000"/>
              <a:gd name="connsiteY220" fmla="*/ 1190273 h 2125299"/>
              <a:gd name="connsiteX221" fmla="*/ 11267006 w 12192000"/>
              <a:gd name="connsiteY221" fmla="*/ 1190876 h 2125299"/>
              <a:gd name="connsiteX222" fmla="*/ 11279071 w 12192000"/>
              <a:gd name="connsiteY222" fmla="*/ 1189933 h 2125299"/>
              <a:gd name="connsiteX223" fmla="*/ 11285012 w 12192000"/>
              <a:gd name="connsiteY223" fmla="*/ 1193861 h 2125299"/>
              <a:gd name="connsiteX224" fmla="*/ 11304992 w 12192000"/>
              <a:gd name="connsiteY224" fmla="*/ 1195447 h 2125299"/>
              <a:gd name="connsiteX225" fmla="*/ 11326494 w 12192000"/>
              <a:gd name="connsiteY225" fmla="*/ 1192540 h 2125299"/>
              <a:gd name="connsiteX226" fmla="*/ 11425714 w 12192000"/>
              <a:gd name="connsiteY226" fmla="*/ 1174055 h 2125299"/>
              <a:gd name="connsiteX227" fmla="*/ 11486762 w 12192000"/>
              <a:gd name="connsiteY227" fmla="*/ 1165661 h 2125299"/>
              <a:gd name="connsiteX228" fmla="*/ 11512604 w 12192000"/>
              <a:gd name="connsiteY228" fmla="*/ 1166655 h 2125299"/>
              <a:gd name="connsiteX229" fmla="*/ 11546907 w 12192000"/>
              <a:gd name="connsiteY229" fmla="*/ 1165230 h 2125299"/>
              <a:gd name="connsiteX230" fmla="*/ 11609497 w 12192000"/>
              <a:gd name="connsiteY230" fmla="*/ 1165957 h 2125299"/>
              <a:gd name="connsiteX231" fmla="*/ 11690028 w 12192000"/>
              <a:gd name="connsiteY231" fmla="*/ 1161299 h 2125299"/>
              <a:gd name="connsiteX232" fmla="*/ 11737363 w 12192000"/>
              <a:gd name="connsiteY232" fmla="*/ 1140042 h 2125299"/>
              <a:gd name="connsiteX233" fmla="*/ 11744299 w 12192000"/>
              <a:gd name="connsiteY233" fmla="*/ 1142517 h 2125299"/>
              <a:gd name="connsiteX234" fmla="*/ 11782489 w 12192000"/>
              <a:gd name="connsiteY234" fmla="*/ 1136559 h 2125299"/>
              <a:gd name="connsiteX235" fmla="*/ 11902393 w 12192000"/>
              <a:gd name="connsiteY235" fmla="*/ 1094179 h 2125299"/>
              <a:gd name="connsiteX236" fmla="*/ 11977404 w 12192000"/>
              <a:gd name="connsiteY236" fmla="*/ 1083129 h 2125299"/>
              <a:gd name="connsiteX237" fmla="*/ 12006265 w 12192000"/>
              <a:gd name="connsiteY237" fmla="*/ 1082677 h 2125299"/>
              <a:gd name="connsiteX238" fmla="*/ 12054478 w 12192000"/>
              <a:gd name="connsiteY238" fmla="*/ 1081702 h 2125299"/>
              <a:gd name="connsiteX239" fmla="*/ 12135890 w 12192000"/>
              <a:gd name="connsiteY239" fmla="*/ 1073294 h 2125299"/>
              <a:gd name="connsiteX240" fmla="*/ 12147804 w 12192000"/>
              <a:gd name="connsiteY240" fmla="*/ 1069307 h 2125299"/>
              <a:gd name="connsiteX241" fmla="*/ 12150693 w 12192000"/>
              <a:gd name="connsiteY241" fmla="*/ 1067201 h 2125299"/>
              <a:gd name="connsiteX242" fmla="*/ 12173723 w 12192000"/>
              <a:gd name="connsiteY242" fmla="*/ 1070977 h 2125299"/>
              <a:gd name="connsiteX243" fmla="*/ 12176111 w 12192000"/>
              <a:gd name="connsiteY243" fmla="*/ 1070987 h 2125299"/>
              <a:gd name="connsiteX244" fmla="*/ 12178994 w 12192000"/>
              <a:gd name="connsiteY244" fmla="*/ 1072387 h 2125299"/>
              <a:gd name="connsiteX245" fmla="*/ 12181611 w 12192000"/>
              <a:gd name="connsiteY245" fmla="*/ 1071008 h 2125299"/>
              <a:gd name="connsiteX246" fmla="*/ 12192000 w 12192000"/>
              <a:gd name="connsiteY246" fmla="*/ 1071048 h 2125299"/>
              <a:gd name="connsiteX247" fmla="*/ 12192000 w 12192000"/>
              <a:gd name="connsiteY247" fmla="*/ 2125299 h 2125299"/>
              <a:gd name="connsiteX248" fmla="*/ 0 w 12192000"/>
              <a:gd name="connsiteY248" fmla="*/ 2125299 h 2125299"/>
              <a:gd name="connsiteX249" fmla="*/ 0 w 12192000"/>
              <a:gd name="connsiteY249" fmla="*/ 36535 h 2125299"/>
              <a:gd name="connsiteX250" fmla="*/ 4593 w 12192000"/>
              <a:gd name="connsiteY250" fmla="*/ 36274 h 2125299"/>
              <a:gd name="connsiteX251" fmla="*/ 47461 w 12192000"/>
              <a:gd name="connsiteY251" fmla="*/ 44659 h 2125299"/>
              <a:gd name="connsiteX252" fmla="*/ 112677 w 12192000"/>
              <a:gd name="connsiteY252" fmla="*/ 44560 h 2125299"/>
              <a:gd name="connsiteX253" fmla="*/ 245484 w 12192000"/>
              <a:gd name="connsiteY253" fmla="*/ 35818 h 2125299"/>
              <a:gd name="connsiteX254" fmla="*/ 272548 w 12192000"/>
              <a:gd name="connsiteY254" fmla="*/ 748 h 212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2000" h="2125299">
                <a:moveTo>
                  <a:pt x="272548" y="748"/>
                </a:moveTo>
                <a:cubicBezTo>
                  <a:pt x="300773" y="-3981"/>
                  <a:pt x="297569" y="14952"/>
                  <a:pt x="308291" y="23198"/>
                </a:cubicBezTo>
                <a:cubicBezTo>
                  <a:pt x="340262" y="26255"/>
                  <a:pt x="330461" y="41869"/>
                  <a:pt x="331008" y="54644"/>
                </a:cubicBezTo>
                <a:cubicBezTo>
                  <a:pt x="369402" y="30367"/>
                  <a:pt x="420320" y="70535"/>
                  <a:pt x="473809" y="84832"/>
                </a:cubicBezTo>
                <a:cubicBezTo>
                  <a:pt x="506333" y="90620"/>
                  <a:pt x="567396" y="41123"/>
                  <a:pt x="590515" y="75759"/>
                </a:cubicBezTo>
                <a:cubicBezTo>
                  <a:pt x="612115" y="71703"/>
                  <a:pt x="634725" y="104592"/>
                  <a:pt x="658737" y="81853"/>
                </a:cubicBezTo>
                <a:cubicBezTo>
                  <a:pt x="706341" y="100074"/>
                  <a:pt x="725776" y="89978"/>
                  <a:pt x="765295" y="112320"/>
                </a:cubicBezTo>
                <a:cubicBezTo>
                  <a:pt x="818532" y="124622"/>
                  <a:pt x="787086" y="81482"/>
                  <a:pt x="858608" y="106788"/>
                </a:cubicBezTo>
                <a:cubicBezTo>
                  <a:pt x="895761" y="102557"/>
                  <a:pt x="935587" y="104035"/>
                  <a:pt x="974247" y="111079"/>
                </a:cubicBezTo>
                <a:cubicBezTo>
                  <a:pt x="974127" y="119250"/>
                  <a:pt x="994918" y="112711"/>
                  <a:pt x="1003034" y="112399"/>
                </a:cubicBezTo>
                <a:cubicBezTo>
                  <a:pt x="1000287" y="117079"/>
                  <a:pt x="1014226" y="123070"/>
                  <a:pt x="1021976" y="120548"/>
                </a:cubicBezTo>
                <a:cubicBezTo>
                  <a:pt x="1146046" y="131898"/>
                  <a:pt x="1055591" y="159686"/>
                  <a:pt x="1139777" y="150384"/>
                </a:cubicBezTo>
                <a:cubicBezTo>
                  <a:pt x="1188859" y="156192"/>
                  <a:pt x="1156371" y="209898"/>
                  <a:pt x="1218983" y="195098"/>
                </a:cubicBezTo>
                <a:cubicBezTo>
                  <a:pt x="1275870" y="208244"/>
                  <a:pt x="1300521" y="236425"/>
                  <a:pt x="1361600" y="234226"/>
                </a:cubicBezTo>
                <a:cubicBezTo>
                  <a:pt x="1414808" y="246619"/>
                  <a:pt x="1456011" y="265360"/>
                  <a:pt x="1504917" y="269480"/>
                </a:cubicBezTo>
                <a:cubicBezTo>
                  <a:pt x="1519320" y="280137"/>
                  <a:pt x="1535053" y="286642"/>
                  <a:pt x="1557836" y="280554"/>
                </a:cubicBezTo>
                <a:cubicBezTo>
                  <a:pt x="1605776" y="294936"/>
                  <a:pt x="1609335" y="311659"/>
                  <a:pt x="1647629" y="307747"/>
                </a:cubicBezTo>
                <a:cubicBezTo>
                  <a:pt x="1666638" y="346333"/>
                  <a:pt x="1672614" y="318726"/>
                  <a:pt x="1707141" y="324382"/>
                </a:cubicBezTo>
                <a:cubicBezTo>
                  <a:pt x="1736108" y="326807"/>
                  <a:pt x="1699400" y="302916"/>
                  <a:pt x="1724737" y="308887"/>
                </a:cubicBezTo>
                <a:cubicBezTo>
                  <a:pt x="1745135" y="323634"/>
                  <a:pt x="1761521" y="302463"/>
                  <a:pt x="1781695" y="319023"/>
                </a:cubicBezTo>
                <a:cubicBezTo>
                  <a:pt x="1761843" y="332654"/>
                  <a:pt x="1837758" y="332510"/>
                  <a:pt x="1828035" y="346772"/>
                </a:cubicBezTo>
                <a:cubicBezTo>
                  <a:pt x="1867636" y="334316"/>
                  <a:pt x="1858787" y="361995"/>
                  <a:pt x="1894553" y="365435"/>
                </a:cubicBezTo>
                <a:cubicBezTo>
                  <a:pt x="1915264" y="362489"/>
                  <a:pt x="1926753" y="364436"/>
                  <a:pt x="1934204" y="376782"/>
                </a:cubicBezTo>
                <a:cubicBezTo>
                  <a:pt x="2031236" y="361281"/>
                  <a:pt x="1975806" y="387596"/>
                  <a:pt x="2049782" y="392960"/>
                </a:cubicBezTo>
                <a:cubicBezTo>
                  <a:pt x="2115757" y="394947"/>
                  <a:pt x="2184552" y="404263"/>
                  <a:pt x="2265893" y="385484"/>
                </a:cubicBezTo>
                <a:cubicBezTo>
                  <a:pt x="2283766" y="378565"/>
                  <a:pt x="2310299" y="382053"/>
                  <a:pt x="2325155" y="393272"/>
                </a:cubicBezTo>
                <a:cubicBezTo>
                  <a:pt x="2327713" y="395203"/>
                  <a:pt x="2329819" y="397295"/>
                  <a:pt x="2331409" y="399482"/>
                </a:cubicBezTo>
                <a:cubicBezTo>
                  <a:pt x="2383074" y="384393"/>
                  <a:pt x="2394630" y="402833"/>
                  <a:pt x="2422463" y="390427"/>
                </a:cubicBezTo>
                <a:cubicBezTo>
                  <a:pt x="2480963" y="399082"/>
                  <a:pt x="2512105" y="428125"/>
                  <a:pt x="2537405" y="417512"/>
                </a:cubicBezTo>
                <a:cubicBezTo>
                  <a:pt x="2564140" y="426365"/>
                  <a:pt x="2589155" y="454512"/>
                  <a:pt x="2621233" y="444423"/>
                </a:cubicBezTo>
                <a:cubicBezTo>
                  <a:pt x="2614640" y="458365"/>
                  <a:pt x="2659823" y="443488"/>
                  <a:pt x="2669487" y="456714"/>
                </a:cubicBezTo>
                <a:cubicBezTo>
                  <a:pt x="2675299" y="467500"/>
                  <a:pt x="2690364" y="465501"/>
                  <a:pt x="2703214" y="468763"/>
                </a:cubicBezTo>
                <a:cubicBezTo>
                  <a:pt x="2714773" y="479400"/>
                  <a:pt x="2776516" y="485708"/>
                  <a:pt x="2796522" y="482734"/>
                </a:cubicBezTo>
                <a:cubicBezTo>
                  <a:pt x="2851002" y="467755"/>
                  <a:pt x="2910424" y="509729"/>
                  <a:pt x="2954312" y="498914"/>
                </a:cubicBezTo>
                <a:cubicBezTo>
                  <a:pt x="2966698" y="499167"/>
                  <a:pt x="2977443" y="501036"/>
                  <a:pt x="2987112" y="503901"/>
                </a:cubicBezTo>
                <a:lnTo>
                  <a:pt x="3012152" y="514318"/>
                </a:lnTo>
                <a:lnTo>
                  <a:pt x="3015213" y="522079"/>
                </a:lnTo>
                <a:lnTo>
                  <a:pt x="3032748" y="525806"/>
                </a:lnTo>
                <a:lnTo>
                  <a:pt x="3036752" y="528078"/>
                </a:lnTo>
                <a:cubicBezTo>
                  <a:pt x="3044383" y="532445"/>
                  <a:pt x="3052071" y="536569"/>
                  <a:pt x="3060378" y="539826"/>
                </a:cubicBezTo>
                <a:cubicBezTo>
                  <a:pt x="3071778" y="509185"/>
                  <a:pt x="3132923" y="562486"/>
                  <a:pt x="3127182" y="533088"/>
                </a:cubicBezTo>
                <a:cubicBezTo>
                  <a:pt x="3174813" y="545658"/>
                  <a:pt x="3156853" y="514378"/>
                  <a:pt x="3195910" y="550973"/>
                </a:cubicBezTo>
                <a:cubicBezTo>
                  <a:pt x="3342236" y="558561"/>
                  <a:pt x="3472797" y="635110"/>
                  <a:pt x="3617890" y="628206"/>
                </a:cubicBezTo>
                <a:cubicBezTo>
                  <a:pt x="3645805" y="596605"/>
                  <a:pt x="3775341" y="607010"/>
                  <a:pt x="3807441" y="611324"/>
                </a:cubicBezTo>
                <a:cubicBezTo>
                  <a:pt x="3880134" y="625722"/>
                  <a:pt x="3950105" y="614086"/>
                  <a:pt x="4011725" y="646408"/>
                </a:cubicBezTo>
                <a:cubicBezTo>
                  <a:pt x="4017524" y="642820"/>
                  <a:pt x="4024139" y="640356"/>
                  <a:pt x="4031290" y="638696"/>
                </a:cubicBezTo>
                <a:lnTo>
                  <a:pt x="4052821" y="635966"/>
                </a:lnTo>
                <a:lnTo>
                  <a:pt x="4055305" y="637416"/>
                </a:lnTo>
                <a:cubicBezTo>
                  <a:pt x="4066790" y="641084"/>
                  <a:pt x="4074240" y="641116"/>
                  <a:pt x="4079887" y="639545"/>
                </a:cubicBezTo>
                <a:lnTo>
                  <a:pt x="4085575" y="636443"/>
                </a:lnTo>
                <a:lnTo>
                  <a:pt x="4102537" y="636785"/>
                </a:lnTo>
                <a:lnTo>
                  <a:pt x="4136209" y="634447"/>
                </a:lnTo>
                <a:lnTo>
                  <a:pt x="4142265" y="636834"/>
                </a:lnTo>
                <a:lnTo>
                  <a:pt x="4192674" y="637705"/>
                </a:lnTo>
                <a:lnTo>
                  <a:pt x="4193253" y="639059"/>
                </a:lnTo>
                <a:cubicBezTo>
                  <a:pt x="4195705" y="642113"/>
                  <a:pt x="4199680" y="644404"/>
                  <a:pt x="4206961" y="645164"/>
                </a:cubicBezTo>
                <a:cubicBezTo>
                  <a:pt x="4194106" y="663647"/>
                  <a:pt x="4210815" y="653163"/>
                  <a:pt x="4233419" y="653772"/>
                </a:cubicBezTo>
                <a:cubicBezTo>
                  <a:pt x="4218498" y="682616"/>
                  <a:pt x="4283718" y="672474"/>
                  <a:pt x="4293005" y="690218"/>
                </a:cubicBezTo>
                <a:cubicBezTo>
                  <a:pt x="4309947" y="690014"/>
                  <a:pt x="4327590" y="690326"/>
                  <a:pt x="4345548" y="691276"/>
                </a:cubicBezTo>
                <a:lnTo>
                  <a:pt x="4356083" y="692221"/>
                </a:lnTo>
                <a:lnTo>
                  <a:pt x="4356277" y="692542"/>
                </a:lnTo>
                <a:cubicBezTo>
                  <a:pt x="4358532" y="693394"/>
                  <a:pt x="4361984" y="693947"/>
                  <a:pt x="4367359" y="694142"/>
                </a:cubicBezTo>
                <a:lnTo>
                  <a:pt x="4375291" y="693944"/>
                </a:lnTo>
                <a:lnTo>
                  <a:pt x="4395729" y="695779"/>
                </a:lnTo>
                <a:lnTo>
                  <a:pt x="4402661" y="698419"/>
                </a:lnTo>
                <a:cubicBezTo>
                  <a:pt x="4432309" y="713514"/>
                  <a:pt x="4515126" y="733668"/>
                  <a:pt x="4573609" y="786345"/>
                </a:cubicBezTo>
                <a:cubicBezTo>
                  <a:pt x="4619496" y="801105"/>
                  <a:pt x="4652856" y="821411"/>
                  <a:pt x="4696762" y="827919"/>
                </a:cubicBezTo>
                <a:cubicBezTo>
                  <a:pt x="4707448" y="839001"/>
                  <a:pt x="4720338" y="846124"/>
                  <a:pt x="4742697" y="841384"/>
                </a:cubicBezTo>
                <a:cubicBezTo>
                  <a:pt x="4783280" y="857804"/>
                  <a:pt x="4782565" y="874219"/>
                  <a:pt x="4818645" y="872387"/>
                </a:cubicBezTo>
                <a:cubicBezTo>
                  <a:pt x="4829149" y="889552"/>
                  <a:pt x="4838965" y="884325"/>
                  <a:pt x="4869308" y="891588"/>
                </a:cubicBezTo>
                <a:cubicBezTo>
                  <a:pt x="4895318" y="895427"/>
                  <a:pt x="4867308" y="870356"/>
                  <a:pt x="4889144" y="877452"/>
                </a:cubicBezTo>
                <a:cubicBezTo>
                  <a:pt x="4906750" y="882107"/>
                  <a:pt x="4951206" y="908924"/>
                  <a:pt x="4974941" y="919525"/>
                </a:cubicBezTo>
                <a:cubicBezTo>
                  <a:pt x="5014251" y="909466"/>
                  <a:pt x="4999546" y="935881"/>
                  <a:pt x="5031554" y="941054"/>
                </a:cubicBezTo>
                <a:cubicBezTo>
                  <a:pt x="5051264" y="939258"/>
                  <a:pt x="5061344" y="941736"/>
                  <a:pt x="5065247" y="954101"/>
                </a:cubicBezTo>
                <a:cubicBezTo>
                  <a:pt x="5157993" y="944037"/>
                  <a:pt x="5100857" y="966735"/>
                  <a:pt x="5167480" y="975737"/>
                </a:cubicBezTo>
                <a:cubicBezTo>
                  <a:pt x="5227558" y="981052"/>
                  <a:pt x="5288483" y="993624"/>
                  <a:pt x="5367606" y="979572"/>
                </a:cubicBezTo>
                <a:cubicBezTo>
                  <a:pt x="5385656" y="973774"/>
                  <a:pt x="5409182" y="978520"/>
                  <a:pt x="5420147" y="990173"/>
                </a:cubicBezTo>
                <a:cubicBezTo>
                  <a:pt x="5422034" y="992178"/>
                  <a:pt x="5423469" y="994317"/>
                  <a:pt x="5424409" y="996521"/>
                </a:cubicBezTo>
                <a:cubicBezTo>
                  <a:pt x="5475416" y="984529"/>
                  <a:pt x="5481637" y="1003019"/>
                  <a:pt x="5510134" y="992406"/>
                </a:cubicBezTo>
                <a:cubicBezTo>
                  <a:pt x="5561767" y="1003808"/>
                  <a:pt x="5583442" y="1033596"/>
                  <a:pt x="5609186" y="1024593"/>
                </a:cubicBezTo>
                <a:cubicBezTo>
                  <a:pt x="5631617" y="1034559"/>
                  <a:pt x="5647884" y="1063164"/>
                  <a:pt x="5679724" y="1055016"/>
                </a:cubicBezTo>
                <a:cubicBezTo>
                  <a:pt x="5670356" y="1068212"/>
                  <a:pt x="5715366" y="1056091"/>
                  <a:pt x="5721088" y="1069425"/>
                </a:cubicBezTo>
                <a:cubicBezTo>
                  <a:pt x="5723859" y="1080193"/>
                  <a:pt x="5738161" y="1079024"/>
                  <a:pt x="5749177" y="1082850"/>
                </a:cubicBezTo>
                <a:cubicBezTo>
                  <a:pt x="5757258" y="1093768"/>
                  <a:pt x="5812426" y="1103058"/>
                  <a:pt x="5831496" y="1101199"/>
                </a:cubicBezTo>
                <a:cubicBezTo>
                  <a:pt x="5885060" y="1089456"/>
                  <a:pt x="5929614" y="1133247"/>
                  <a:pt x="5972470" y="1125001"/>
                </a:cubicBezTo>
                <a:cubicBezTo>
                  <a:pt x="6017700" y="1128529"/>
                  <a:pt x="6032686" y="1155801"/>
                  <a:pt x="6060089" y="1170157"/>
                </a:cubicBezTo>
                <a:cubicBezTo>
                  <a:pt x="6091361" y="1165030"/>
                  <a:pt x="6106237" y="1167043"/>
                  <a:pt x="6121076" y="1171554"/>
                </a:cubicBezTo>
                <a:lnTo>
                  <a:pt x="6129536" y="1174362"/>
                </a:lnTo>
                <a:lnTo>
                  <a:pt x="6156730" y="1170983"/>
                </a:lnTo>
                <a:cubicBezTo>
                  <a:pt x="6172431" y="1168033"/>
                  <a:pt x="6187209" y="1164343"/>
                  <a:pt x="6202072" y="1160220"/>
                </a:cubicBezTo>
                <a:cubicBezTo>
                  <a:pt x="6216529" y="1165719"/>
                  <a:pt x="6229219" y="1167416"/>
                  <a:pt x="6238235" y="1156854"/>
                </a:cubicBezTo>
                <a:cubicBezTo>
                  <a:pt x="6273622" y="1157454"/>
                  <a:pt x="6285701" y="1170641"/>
                  <a:pt x="6304671" y="1158193"/>
                </a:cubicBezTo>
                <a:cubicBezTo>
                  <a:pt x="6330082" y="1179074"/>
                  <a:pt x="6328934" y="1170454"/>
                  <a:pt x="6336324" y="1163356"/>
                </a:cubicBezTo>
                <a:lnTo>
                  <a:pt x="6337500" y="1162803"/>
                </a:lnTo>
                <a:lnTo>
                  <a:pt x="6341015" y="1165794"/>
                </a:lnTo>
                <a:lnTo>
                  <a:pt x="6346894" y="1166857"/>
                </a:lnTo>
                <a:lnTo>
                  <a:pt x="6361616" y="1164764"/>
                </a:lnTo>
                <a:lnTo>
                  <a:pt x="6366928" y="1163151"/>
                </a:lnTo>
                <a:cubicBezTo>
                  <a:pt x="6370672" y="1162349"/>
                  <a:pt x="6373264" y="1162209"/>
                  <a:pt x="6375178" y="1162548"/>
                </a:cubicBezTo>
                <a:lnTo>
                  <a:pt x="6375449" y="1162796"/>
                </a:lnTo>
                <a:lnTo>
                  <a:pt x="6383035" y="1161716"/>
                </a:lnTo>
                <a:cubicBezTo>
                  <a:pt x="6395680" y="1159294"/>
                  <a:pt x="6407827" y="1156369"/>
                  <a:pt x="6419268" y="1153120"/>
                </a:cubicBezTo>
                <a:cubicBezTo>
                  <a:pt x="6433418" y="1167018"/>
                  <a:pt x="6473334" y="1146289"/>
                  <a:pt x="6475903" y="1174324"/>
                </a:cubicBezTo>
                <a:cubicBezTo>
                  <a:pt x="6491558" y="1170761"/>
                  <a:pt x="6498306" y="1158526"/>
                  <a:pt x="6497710" y="1177087"/>
                </a:cubicBezTo>
                <a:cubicBezTo>
                  <a:pt x="6503000" y="1176435"/>
                  <a:pt x="6506716" y="1177726"/>
                  <a:pt x="6509733" y="1179965"/>
                </a:cubicBezTo>
                <a:lnTo>
                  <a:pt x="6510723" y="1181048"/>
                </a:lnTo>
                <a:lnTo>
                  <a:pt x="6545420" y="1172676"/>
                </a:lnTo>
                <a:lnTo>
                  <a:pt x="6550594" y="1173675"/>
                </a:lnTo>
                <a:lnTo>
                  <a:pt x="6572484" y="1165516"/>
                </a:lnTo>
                <a:lnTo>
                  <a:pt x="6584180" y="1162742"/>
                </a:lnTo>
                <a:lnTo>
                  <a:pt x="6586682" y="1158988"/>
                </a:lnTo>
                <a:cubicBezTo>
                  <a:pt x="6589832" y="1156582"/>
                  <a:pt x="6594919" y="1155261"/>
                  <a:pt x="6604353" y="1156401"/>
                </a:cubicBezTo>
                <a:lnTo>
                  <a:pt x="6606684" y="1157225"/>
                </a:lnTo>
                <a:lnTo>
                  <a:pt x="6620136" y="1150923"/>
                </a:lnTo>
                <a:cubicBezTo>
                  <a:pt x="6649785" y="1147116"/>
                  <a:pt x="6729055" y="1138459"/>
                  <a:pt x="6784576" y="1134382"/>
                </a:cubicBezTo>
                <a:cubicBezTo>
                  <a:pt x="6840096" y="1130305"/>
                  <a:pt x="6913323" y="1131550"/>
                  <a:pt x="6953259" y="1126462"/>
                </a:cubicBezTo>
                <a:cubicBezTo>
                  <a:pt x="7027069" y="1116820"/>
                  <a:pt x="7161982" y="1106001"/>
                  <a:pt x="7219588" y="1100407"/>
                </a:cubicBezTo>
                <a:lnTo>
                  <a:pt x="7349606" y="1069052"/>
                </a:lnTo>
                <a:lnTo>
                  <a:pt x="7363183" y="1069146"/>
                </a:lnTo>
                <a:lnTo>
                  <a:pt x="7368692" y="1075406"/>
                </a:lnTo>
                <a:lnTo>
                  <a:pt x="7390331" y="1080015"/>
                </a:lnTo>
                <a:cubicBezTo>
                  <a:pt x="7398175" y="1080780"/>
                  <a:pt x="7406316" y="1080473"/>
                  <a:pt x="7414856" y="1078449"/>
                </a:cubicBezTo>
                <a:cubicBezTo>
                  <a:pt x="7433682" y="1065359"/>
                  <a:pt x="7502852" y="1121895"/>
                  <a:pt x="7533470" y="1118699"/>
                </a:cubicBezTo>
                <a:cubicBezTo>
                  <a:pt x="7578323" y="1126708"/>
                  <a:pt x="7636724" y="1112382"/>
                  <a:pt x="7683987" y="1126505"/>
                </a:cubicBezTo>
                <a:cubicBezTo>
                  <a:pt x="7721485" y="1148747"/>
                  <a:pt x="7737880" y="1146490"/>
                  <a:pt x="7785748" y="1158299"/>
                </a:cubicBezTo>
                <a:cubicBezTo>
                  <a:pt x="7845381" y="1168988"/>
                  <a:pt x="7937474" y="1183009"/>
                  <a:pt x="8005963" y="1183261"/>
                </a:cubicBezTo>
                <a:cubicBezTo>
                  <a:pt x="8089727" y="1185592"/>
                  <a:pt x="8182871" y="1194640"/>
                  <a:pt x="8232344" y="1194168"/>
                </a:cubicBezTo>
                <a:lnTo>
                  <a:pt x="8317643" y="1189823"/>
                </a:lnTo>
                <a:lnTo>
                  <a:pt x="8333297" y="1197210"/>
                </a:lnTo>
                <a:cubicBezTo>
                  <a:pt x="8339519" y="1199358"/>
                  <a:pt x="8346635" y="1200946"/>
                  <a:pt x="8355125" y="1201619"/>
                </a:cubicBezTo>
                <a:cubicBezTo>
                  <a:pt x="8387013" y="1196889"/>
                  <a:pt x="8421519" y="1224907"/>
                  <a:pt x="8461336" y="1218091"/>
                </a:cubicBezTo>
                <a:cubicBezTo>
                  <a:pt x="8475572" y="1217123"/>
                  <a:pt x="8517135" y="1223554"/>
                  <a:pt x="8523472" y="1230508"/>
                </a:cubicBezTo>
                <a:cubicBezTo>
                  <a:pt x="8531824" y="1233031"/>
                  <a:pt x="8542504" y="1232447"/>
                  <a:pt x="8544856" y="1239250"/>
                </a:cubicBezTo>
                <a:cubicBezTo>
                  <a:pt x="8549489" y="1247699"/>
                  <a:pt x="8582889" y="1240551"/>
                  <a:pt x="8576214" y="1248753"/>
                </a:cubicBezTo>
                <a:cubicBezTo>
                  <a:pt x="8599854" y="1243967"/>
                  <a:pt x="8612778" y="1262132"/>
                  <a:pt x="8629837" y="1268640"/>
                </a:cubicBezTo>
                <a:cubicBezTo>
                  <a:pt x="8639362" y="1265945"/>
                  <a:pt x="8648376" y="1269339"/>
                  <a:pt x="8659879" y="1274374"/>
                </a:cubicBezTo>
                <a:lnTo>
                  <a:pt x="8675677" y="1281034"/>
                </a:lnTo>
                <a:lnTo>
                  <a:pt x="8682750" y="1281651"/>
                </a:lnTo>
                <a:cubicBezTo>
                  <a:pt x="8691190" y="1282990"/>
                  <a:pt x="8698805" y="1284653"/>
                  <a:pt x="8705601" y="1286034"/>
                </a:cubicBezTo>
                <a:lnTo>
                  <a:pt x="8718807" y="1288013"/>
                </a:lnTo>
                <a:lnTo>
                  <a:pt x="8724103" y="1288607"/>
                </a:lnTo>
                <a:lnTo>
                  <a:pt x="8736572" y="1286058"/>
                </a:lnTo>
                <a:lnTo>
                  <a:pt x="8751387" y="1290031"/>
                </a:lnTo>
                <a:lnTo>
                  <a:pt x="8768967" y="1288260"/>
                </a:lnTo>
                <a:cubicBezTo>
                  <a:pt x="8769729" y="1289656"/>
                  <a:pt x="8770860" y="1291018"/>
                  <a:pt x="8772325" y="1292299"/>
                </a:cubicBezTo>
                <a:lnTo>
                  <a:pt x="8785247" y="1297830"/>
                </a:lnTo>
                <a:lnTo>
                  <a:pt x="8797751" y="1295468"/>
                </a:lnTo>
                <a:cubicBezTo>
                  <a:pt x="8796928" y="1302361"/>
                  <a:pt x="8811445" y="1296717"/>
                  <a:pt x="8822720" y="1296564"/>
                </a:cubicBezTo>
                <a:lnTo>
                  <a:pt x="8829318" y="1298191"/>
                </a:lnTo>
                <a:lnTo>
                  <a:pt x="8853895" y="1296301"/>
                </a:lnTo>
                <a:cubicBezTo>
                  <a:pt x="8867192" y="1296040"/>
                  <a:pt x="8879869" y="1296483"/>
                  <a:pt x="8892118" y="1297302"/>
                </a:cubicBezTo>
                <a:lnTo>
                  <a:pt x="8935230" y="1301476"/>
                </a:lnTo>
                <a:lnTo>
                  <a:pt x="8948167" y="1299058"/>
                </a:lnTo>
                <a:cubicBezTo>
                  <a:pt x="8976687" y="1298537"/>
                  <a:pt x="9008985" y="1308290"/>
                  <a:pt x="9028684" y="1300436"/>
                </a:cubicBezTo>
                <a:cubicBezTo>
                  <a:pt x="9036859" y="1299524"/>
                  <a:pt x="9044335" y="1299752"/>
                  <a:pt x="9051337" y="1300689"/>
                </a:cubicBezTo>
                <a:lnTo>
                  <a:pt x="9070163" y="1304972"/>
                </a:lnTo>
                <a:lnTo>
                  <a:pt x="9073963" y="1309506"/>
                </a:lnTo>
                <a:lnTo>
                  <a:pt x="9086320" y="1310298"/>
                </a:lnTo>
                <a:lnTo>
                  <a:pt x="9089471" y="1311358"/>
                </a:lnTo>
                <a:cubicBezTo>
                  <a:pt x="9095485" y="1313401"/>
                  <a:pt x="9101478" y="1315286"/>
                  <a:pt x="9107676" y="1316584"/>
                </a:cubicBezTo>
                <a:cubicBezTo>
                  <a:pt x="9108055" y="1296655"/>
                  <a:pt x="9160471" y="1324339"/>
                  <a:pt x="9149901" y="1306656"/>
                </a:cubicBezTo>
                <a:cubicBezTo>
                  <a:pt x="9184035" y="1310321"/>
                  <a:pt x="9228231" y="1329343"/>
                  <a:pt x="9262304" y="1348602"/>
                </a:cubicBezTo>
                <a:cubicBezTo>
                  <a:pt x="9319579" y="1351351"/>
                  <a:pt x="9427326" y="1318999"/>
                  <a:pt x="9493560" y="1323148"/>
                </a:cubicBezTo>
                <a:cubicBezTo>
                  <a:pt x="9504543" y="1301202"/>
                  <a:pt x="9590261" y="1273650"/>
                  <a:pt x="9613897" y="1296362"/>
                </a:cubicBezTo>
                <a:cubicBezTo>
                  <a:pt x="9664878" y="1298996"/>
                  <a:pt x="9708047" y="1285766"/>
                  <a:pt x="9755919" y="1300437"/>
                </a:cubicBezTo>
                <a:cubicBezTo>
                  <a:pt x="9758890" y="1297718"/>
                  <a:pt x="9762653" y="1295623"/>
                  <a:pt x="9766956" y="1293981"/>
                </a:cubicBezTo>
                <a:lnTo>
                  <a:pt x="9780437" y="1290436"/>
                </a:lnTo>
                <a:lnTo>
                  <a:pt x="9782402" y="1291119"/>
                </a:lnTo>
                <a:cubicBezTo>
                  <a:pt x="9790778" y="1292395"/>
                  <a:pt x="9795670" y="1291773"/>
                  <a:pt x="9799006" y="1290314"/>
                </a:cubicBezTo>
                <a:lnTo>
                  <a:pt x="9802018" y="1287906"/>
                </a:lnTo>
                <a:lnTo>
                  <a:pt x="9813214" y="1286655"/>
                </a:lnTo>
                <a:lnTo>
                  <a:pt x="9834744" y="1282304"/>
                </a:lnTo>
                <a:lnTo>
                  <a:pt x="9839266" y="1283258"/>
                </a:lnTo>
                <a:lnTo>
                  <a:pt x="9872506" y="1279450"/>
                </a:lnTo>
                <a:lnTo>
                  <a:pt x="9873201" y="1280237"/>
                </a:lnTo>
                <a:cubicBezTo>
                  <a:pt x="9875513" y="1281913"/>
                  <a:pt x="9878649" y="1282986"/>
                  <a:pt x="9883598" y="1282829"/>
                </a:cubicBezTo>
                <a:cubicBezTo>
                  <a:pt x="9879452" y="1295367"/>
                  <a:pt x="9887978" y="1287443"/>
                  <a:pt x="9902934" y="1285869"/>
                </a:cubicBezTo>
                <a:cubicBezTo>
                  <a:pt x="9899830" y="1304991"/>
                  <a:pt x="9940231" y="1293097"/>
                  <a:pt x="9950428" y="1303266"/>
                </a:cubicBezTo>
                <a:cubicBezTo>
                  <a:pt x="9961484" y="1301679"/>
                  <a:pt x="9973120" y="1300351"/>
                  <a:pt x="9985112" y="1299387"/>
                </a:cubicBezTo>
                <a:lnTo>
                  <a:pt x="9992235" y="1299065"/>
                </a:lnTo>
                <a:lnTo>
                  <a:pt x="9992437" y="1299247"/>
                </a:lnTo>
                <a:cubicBezTo>
                  <a:pt x="9994112" y="1299578"/>
                  <a:pt x="9996502" y="1299622"/>
                  <a:pt x="10000070" y="1299279"/>
                </a:cubicBezTo>
                <a:lnTo>
                  <a:pt x="10005225" y="1298474"/>
                </a:lnTo>
                <a:lnTo>
                  <a:pt x="10019046" y="1297845"/>
                </a:lnTo>
                <a:lnTo>
                  <a:pt x="10024200" y="1298881"/>
                </a:lnTo>
                <a:lnTo>
                  <a:pt x="10026818" y="1301095"/>
                </a:lnTo>
                <a:lnTo>
                  <a:pt x="10027999" y="1300783"/>
                </a:lnTo>
                <a:cubicBezTo>
                  <a:pt x="10036111" y="1296374"/>
                  <a:pt x="10036738" y="1290474"/>
                  <a:pt x="10055841" y="1305977"/>
                </a:cubicBezTo>
                <a:cubicBezTo>
                  <a:pt x="10075546" y="1298566"/>
                  <a:pt x="10083990" y="1308143"/>
                  <a:pt x="10116121" y="1310447"/>
                </a:cubicBezTo>
                <a:cubicBezTo>
                  <a:pt x="10126389" y="1303778"/>
                  <a:pt x="10137622" y="1305608"/>
                  <a:pt x="10149729" y="1310106"/>
                </a:cubicBezTo>
                <a:cubicBezTo>
                  <a:pt x="10178419" y="1306118"/>
                  <a:pt x="10208505" y="1311933"/>
                  <a:pt x="10242783" y="1312346"/>
                </a:cubicBezTo>
                <a:cubicBezTo>
                  <a:pt x="10275772" y="1302952"/>
                  <a:pt x="10300341" y="1316625"/>
                  <a:pt x="10336949" y="1317004"/>
                </a:cubicBezTo>
                <a:cubicBezTo>
                  <a:pt x="10362291" y="1301985"/>
                  <a:pt x="10367597" y="1328097"/>
                  <a:pt x="10388250" y="1332853"/>
                </a:cubicBezTo>
                <a:lnTo>
                  <a:pt x="10393650" y="1333152"/>
                </a:lnTo>
                <a:lnTo>
                  <a:pt x="10406360" y="1330606"/>
                </a:lnTo>
                <a:lnTo>
                  <a:pt x="10410804" y="1329096"/>
                </a:lnTo>
                <a:cubicBezTo>
                  <a:pt x="10413991" y="1328262"/>
                  <a:pt x="10416268" y="1327972"/>
                  <a:pt x="10418022" y="1328064"/>
                </a:cubicBezTo>
                <a:lnTo>
                  <a:pt x="10418307" y="1328215"/>
                </a:lnTo>
                <a:lnTo>
                  <a:pt x="10424860" y="1326903"/>
                </a:lnTo>
                <a:cubicBezTo>
                  <a:pt x="10435671" y="1324285"/>
                  <a:pt x="10445957" y="1321356"/>
                  <a:pt x="10455564" y="1318254"/>
                </a:cubicBezTo>
                <a:cubicBezTo>
                  <a:pt x="10470459" y="1326835"/>
                  <a:pt x="10502394" y="1309505"/>
                  <a:pt x="10509396" y="1328741"/>
                </a:cubicBezTo>
                <a:cubicBezTo>
                  <a:pt x="10522685" y="1325110"/>
                  <a:pt x="10526614" y="1316129"/>
                  <a:pt x="10529213" y="1329036"/>
                </a:cubicBezTo>
                <a:cubicBezTo>
                  <a:pt x="10533797" y="1328191"/>
                  <a:pt x="10537313" y="1328809"/>
                  <a:pt x="10540366" y="1330136"/>
                </a:cubicBezTo>
                <a:lnTo>
                  <a:pt x="10541428" y="1330813"/>
                </a:lnTo>
                <a:lnTo>
                  <a:pt x="10570809" y="1322434"/>
                </a:lnTo>
                <a:lnTo>
                  <a:pt x="10575570" y="1322740"/>
                </a:lnTo>
                <a:lnTo>
                  <a:pt x="10593618" y="1315463"/>
                </a:lnTo>
                <a:lnTo>
                  <a:pt x="10603529" y="1312671"/>
                </a:lnTo>
                <a:lnTo>
                  <a:pt x="10605118" y="1309883"/>
                </a:lnTo>
                <a:cubicBezTo>
                  <a:pt x="10607511" y="1307983"/>
                  <a:pt x="10611801" y="1306689"/>
                  <a:pt x="10620364" y="1306777"/>
                </a:cubicBezTo>
                <a:lnTo>
                  <a:pt x="10622574" y="1307174"/>
                </a:lnTo>
                <a:lnTo>
                  <a:pt x="10633450" y="1301809"/>
                </a:lnTo>
                <a:cubicBezTo>
                  <a:pt x="10636653" y="1299593"/>
                  <a:pt x="10639118" y="1297009"/>
                  <a:pt x="10640509" y="1293921"/>
                </a:cubicBezTo>
                <a:cubicBezTo>
                  <a:pt x="10693284" y="1301675"/>
                  <a:pt x="10727133" y="1282647"/>
                  <a:pt x="10776587" y="1278128"/>
                </a:cubicBezTo>
                <a:cubicBezTo>
                  <a:pt x="10810678" y="1297168"/>
                  <a:pt x="10877227" y="1258125"/>
                  <a:pt x="10876189" y="1235011"/>
                </a:cubicBezTo>
                <a:cubicBezTo>
                  <a:pt x="10891671" y="1259941"/>
                  <a:pt x="10965918" y="1190750"/>
                  <a:pt x="10950506" y="1227199"/>
                </a:cubicBezTo>
                <a:cubicBezTo>
                  <a:pt x="10965660" y="1222618"/>
                  <a:pt x="10988563" y="1229883"/>
                  <a:pt x="10984089" y="1239171"/>
                </a:cubicBezTo>
                <a:cubicBezTo>
                  <a:pt x="11023858" y="1214908"/>
                  <a:pt x="11107965" y="1221067"/>
                  <a:pt x="11159856" y="1205133"/>
                </a:cubicBezTo>
                <a:cubicBezTo>
                  <a:pt x="11201995" y="1219321"/>
                  <a:pt x="11174820" y="1204475"/>
                  <a:pt x="11208918" y="1203323"/>
                </a:cubicBezTo>
                <a:cubicBezTo>
                  <a:pt x="11189768" y="1187406"/>
                  <a:pt x="11253585" y="1207322"/>
                  <a:pt x="11243596" y="1187671"/>
                </a:cubicBezTo>
                <a:lnTo>
                  <a:pt x="11263481" y="1190273"/>
                </a:lnTo>
                <a:lnTo>
                  <a:pt x="11267006" y="1190876"/>
                </a:lnTo>
                <a:lnTo>
                  <a:pt x="11279071" y="1189933"/>
                </a:lnTo>
                <a:lnTo>
                  <a:pt x="11285012" y="1193861"/>
                </a:lnTo>
                <a:lnTo>
                  <a:pt x="11304992" y="1195447"/>
                </a:lnTo>
                <a:cubicBezTo>
                  <a:pt x="11312083" y="1195393"/>
                  <a:pt x="11319254" y="1194578"/>
                  <a:pt x="11326494" y="1192540"/>
                </a:cubicBezTo>
                <a:cubicBezTo>
                  <a:pt x="11345827" y="1178582"/>
                  <a:pt x="11402549" y="1192280"/>
                  <a:pt x="11425714" y="1174055"/>
                </a:cubicBezTo>
                <a:cubicBezTo>
                  <a:pt x="11435584" y="1168818"/>
                  <a:pt x="11474394" y="1161572"/>
                  <a:pt x="11486762" y="1165661"/>
                </a:cubicBezTo>
                <a:cubicBezTo>
                  <a:pt x="11495890" y="1165274"/>
                  <a:pt x="11503451" y="1161469"/>
                  <a:pt x="11512604" y="1166655"/>
                </a:cubicBezTo>
                <a:cubicBezTo>
                  <a:pt x="11525278" y="1172568"/>
                  <a:pt x="11543167" y="1156041"/>
                  <a:pt x="11546907" y="1165230"/>
                </a:cubicBezTo>
                <a:cubicBezTo>
                  <a:pt x="11559860" y="1153769"/>
                  <a:pt x="11589390" y="1165568"/>
                  <a:pt x="11609497" y="1165957"/>
                </a:cubicBezTo>
                <a:cubicBezTo>
                  <a:pt x="11618283" y="1155387"/>
                  <a:pt x="11651810" y="1166622"/>
                  <a:pt x="11690028" y="1161299"/>
                </a:cubicBezTo>
                <a:cubicBezTo>
                  <a:pt x="11699299" y="1149252"/>
                  <a:pt x="11715874" y="1157832"/>
                  <a:pt x="11737363" y="1140042"/>
                </a:cubicBezTo>
                <a:cubicBezTo>
                  <a:pt x="11739453" y="1141023"/>
                  <a:pt x="11741790" y="1141856"/>
                  <a:pt x="11744299" y="1142517"/>
                </a:cubicBezTo>
                <a:cubicBezTo>
                  <a:pt x="11758871" y="1146360"/>
                  <a:pt x="11775969" y="1143691"/>
                  <a:pt x="11782489" y="1136559"/>
                </a:cubicBezTo>
                <a:cubicBezTo>
                  <a:pt x="11819005" y="1111415"/>
                  <a:pt x="11863484" y="1104658"/>
                  <a:pt x="11902393" y="1094179"/>
                </a:cubicBezTo>
                <a:cubicBezTo>
                  <a:pt x="11947712" y="1084234"/>
                  <a:pt x="11930116" y="1109151"/>
                  <a:pt x="11977404" y="1083129"/>
                </a:cubicBezTo>
                <a:cubicBezTo>
                  <a:pt x="11988336" y="1088925"/>
                  <a:pt x="11995976" y="1088022"/>
                  <a:pt x="12006265" y="1082677"/>
                </a:cubicBezTo>
                <a:cubicBezTo>
                  <a:pt x="12028632" y="1078355"/>
                  <a:pt x="12038487" y="1095853"/>
                  <a:pt x="12054478" y="1081702"/>
                </a:cubicBezTo>
                <a:cubicBezTo>
                  <a:pt x="12076082" y="1080139"/>
                  <a:pt x="12115137" y="1074846"/>
                  <a:pt x="12135890" y="1073294"/>
                </a:cubicBezTo>
                <a:cubicBezTo>
                  <a:pt x="12141602" y="1072588"/>
                  <a:pt x="12145169" y="1070998"/>
                  <a:pt x="12147804" y="1069307"/>
                </a:cubicBezTo>
                <a:lnTo>
                  <a:pt x="12150693" y="1067201"/>
                </a:lnTo>
                <a:lnTo>
                  <a:pt x="12173723" y="1070977"/>
                </a:lnTo>
                <a:lnTo>
                  <a:pt x="12176111" y="1070987"/>
                </a:lnTo>
                <a:lnTo>
                  <a:pt x="12178994" y="1072387"/>
                </a:lnTo>
                <a:lnTo>
                  <a:pt x="12181611" y="1071008"/>
                </a:lnTo>
                <a:lnTo>
                  <a:pt x="12192000" y="1071048"/>
                </a:lnTo>
                <a:lnTo>
                  <a:pt x="12192000" y="2125299"/>
                </a:lnTo>
                <a:lnTo>
                  <a:pt x="0" y="2125299"/>
                </a:lnTo>
                <a:lnTo>
                  <a:pt x="0" y="36535"/>
                </a:lnTo>
                <a:lnTo>
                  <a:pt x="4593" y="36274"/>
                </a:lnTo>
                <a:cubicBezTo>
                  <a:pt x="22762" y="35290"/>
                  <a:pt x="38665" y="35682"/>
                  <a:pt x="47461" y="44659"/>
                </a:cubicBezTo>
                <a:cubicBezTo>
                  <a:pt x="54452" y="22790"/>
                  <a:pt x="95065" y="62881"/>
                  <a:pt x="112677" y="44560"/>
                </a:cubicBezTo>
                <a:cubicBezTo>
                  <a:pt x="118258" y="9277"/>
                  <a:pt x="202831" y="41100"/>
                  <a:pt x="245484" y="35818"/>
                </a:cubicBezTo>
                <a:cubicBezTo>
                  <a:pt x="246366" y="15788"/>
                  <a:pt x="299232" y="22562"/>
                  <a:pt x="272548" y="74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2AE4E1F-E600-DA44-9B60-4612E759DEC1}"/>
              </a:ext>
            </a:extLst>
          </p:cNvPr>
          <p:cNvSpPr>
            <a:spLocks noGrp="1"/>
          </p:cNvSpPr>
          <p:nvPr>
            <p:ph idx="1"/>
          </p:nvPr>
        </p:nvSpPr>
        <p:spPr>
          <a:xfrm>
            <a:off x="1050879" y="2147357"/>
            <a:ext cx="7526591" cy="4012143"/>
          </a:xfrm>
        </p:spPr>
        <p:txBody>
          <a:bodyPr>
            <a:normAutofit/>
          </a:bodyPr>
          <a:lstStyle/>
          <a:p>
            <a:r>
              <a:rPr lang="en-US" dirty="0">
                <a:latin typeface="Bradley Hand" pitchFamily="2" charset="77"/>
              </a:rPr>
              <a:t>Rabbit has been having fun digging in the garden. </a:t>
            </a:r>
          </a:p>
          <a:p>
            <a:r>
              <a:rPr lang="en-US" dirty="0">
                <a:latin typeface="Bradley Hand" pitchFamily="2" charset="77"/>
              </a:rPr>
              <a:t>He has found a digging tool that Percy has been using whilst planting some new flowers in the park.</a:t>
            </a:r>
          </a:p>
          <a:p>
            <a:r>
              <a:rPr lang="en-US" dirty="0">
                <a:latin typeface="Bradley Hand" pitchFamily="2" charset="77"/>
              </a:rPr>
              <a:t>Can you guess what tool it is?</a:t>
            </a:r>
          </a:p>
          <a:p>
            <a:endParaRPr lang="en-US" dirty="0">
              <a:latin typeface="Bradley Hand" pitchFamily="2" charset="77"/>
            </a:endParaRPr>
          </a:p>
          <a:p>
            <a:pPr marL="0" indent="0">
              <a:buNone/>
            </a:pPr>
            <a:r>
              <a:rPr lang="en-US" dirty="0">
                <a:latin typeface="Bradley Hand" pitchFamily="2" charset="77"/>
              </a:rPr>
              <a:t>*Have a go at digging some holes. Maybe you can plant some seeds, bulbs or plants.</a:t>
            </a:r>
          </a:p>
        </p:txBody>
      </p:sp>
      <p:sp>
        <p:nvSpPr>
          <p:cNvPr id="139" name="Freeform: Shape 138">
            <a:extLst>
              <a:ext uri="{FF2B5EF4-FFF2-40B4-BE49-F238E27FC236}">
                <a16:creationId xmlns:a16="http://schemas.microsoft.com/office/drawing/2014/main" id="{0BFCDF2E-F33A-40DC-AA8C-D28314BCD0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0072" y="584996"/>
            <a:ext cx="2418028" cy="568914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4">
            <a:extLst>
              <a:ext uri="{FF2B5EF4-FFF2-40B4-BE49-F238E27FC236}">
                <a16:creationId xmlns:a16="http://schemas.microsoft.com/office/drawing/2014/main" id="{20F0CCA2-8258-B944-A29E-5EED6B5E690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407" r="11518"/>
          <a:stretch/>
        </p:blipFill>
        <p:spPr bwMode="auto">
          <a:xfrm>
            <a:off x="9210940" y="745864"/>
            <a:ext cx="2096294" cy="265102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a:extLst>
              <a:ext uri="{FF2B5EF4-FFF2-40B4-BE49-F238E27FC236}">
                <a16:creationId xmlns:a16="http://schemas.microsoft.com/office/drawing/2014/main" id="{554DFD53-0EBA-624C-80B5-86F30B750A2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796" r="31167" b="3"/>
          <a:stretch/>
        </p:blipFill>
        <p:spPr bwMode="auto">
          <a:xfrm>
            <a:off x="9210939" y="3499107"/>
            <a:ext cx="2096294" cy="2614172"/>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6">
            <a:extLst>
              <a:ext uri="{FF2B5EF4-FFF2-40B4-BE49-F238E27FC236}">
                <a16:creationId xmlns:a16="http://schemas.microsoft.com/office/drawing/2014/main" id="{3B0EF549-3B43-4479-9358-9AFF3A5F9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1903" y="6006029"/>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8452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134">
            <a:extLst>
              <a:ext uri="{FF2B5EF4-FFF2-40B4-BE49-F238E27FC236}">
                <a16:creationId xmlns:a16="http://schemas.microsoft.com/office/drawing/2014/main" id="{DD68B093-D5D0-413E-B63F-4E732B9D0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3" name="Freeform: Shape 136">
            <a:extLst>
              <a:ext uri="{FF2B5EF4-FFF2-40B4-BE49-F238E27FC236}">
                <a16:creationId xmlns:a16="http://schemas.microsoft.com/office/drawing/2014/main" id="{AD476645-8D91-4AA1-99AA-A41FB3897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29883" cy="6858000"/>
          </a:xfrm>
          <a:custGeom>
            <a:avLst/>
            <a:gdLst>
              <a:gd name="connsiteX0" fmla="*/ 0 w 8829883"/>
              <a:gd name="connsiteY0" fmla="*/ 0 h 6858000"/>
              <a:gd name="connsiteX1" fmla="*/ 723900 w 8829883"/>
              <a:gd name="connsiteY1" fmla="*/ 0 h 6858000"/>
              <a:gd name="connsiteX2" fmla="*/ 2899611 w 8829883"/>
              <a:gd name="connsiteY2" fmla="*/ 0 h 6858000"/>
              <a:gd name="connsiteX3" fmla="*/ 2899611 w 8829883"/>
              <a:gd name="connsiteY3" fmla="*/ 454 h 6858000"/>
              <a:gd name="connsiteX4" fmla="*/ 7893368 w 8829883"/>
              <a:gd name="connsiteY4" fmla="*/ 1496 h 6858000"/>
              <a:gd name="connsiteX5" fmla="*/ 7869582 w 8829883"/>
              <a:gd name="connsiteY5" fmla="*/ 71879 h 6858000"/>
              <a:gd name="connsiteX6" fmla="*/ 7886895 w 8829883"/>
              <a:gd name="connsiteY6" fmla="*/ 187470 h 6858000"/>
              <a:gd name="connsiteX7" fmla="*/ 7882119 w 8829883"/>
              <a:gd name="connsiteY7" fmla="*/ 277365 h 6858000"/>
              <a:gd name="connsiteX8" fmla="*/ 7895991 w 8829883"/>
              <a:gd name="connsiteY8" fmla="*/ 346246 h 6858000"/>
              <a:gd name="connsiteX9" fmla="*/ 7891335 w 8829883"/>
              <a:gd name="connsiteY9" fmla="*/ 373517 h 6858000"/>
              <a:gd name="connsiteX10" fmla="*/ 7881842 w 8829883"/>
              <a:gd name="connsiteY10" fmla="*/ 408648 h 6858000"/>
              <a:gd name="connsiteX11" fmla="*/ 7868532 w 8829883"/>
              <a:gd name="connsiteY11" fmla="*/ 474050 h 6858000"/>
              <a:gd name="connsiteX12" fmla="*/ 7835844 w 8829883"/>
              <a:gd name="connsiteY12" fmla="*/ 527194 h 6858000"/>
              <a:gd name="connsiteX13" fmla="*/ 7808260 w 8829883"/>
              <a:gd name="connsiteY13" fmla="*/ 569723 h 6858000"/>
              <a:gd name="connsiteX14" fmla="*/ 7805612 w 8829883"/>
              <a:gd name="connsiteY14" fmla="*/ 629088 h 6858000"/>
              <a:gd name="connsiteX15" fmla="*/ 7837166 w 8829883"/>
              <a:gd name="connsiteY15" fmla="*/ 676108 h 6858000"/>
              <a:gd name="connsiteX16" fmla="*/ 7851045 w 8829883"/>
              <a:gd name="connsiteY16" fmla="*/ 771520 h 6858000"/>
              <a:gd name="connsiteX17" fmla="*/ 7872025 w 8829883"/>
              <a:gd name="connsiteY17" fmla="*/ 826741 h 6858000"/>
              <a:gd name="connsiteX18" fmla="*/ 7875013 w 8829883"/>
              <a:gd name="connsiteY18" fmla="*/ 871450 h 6858000"/>
              <a:gd name="connsiteX19" fmla="*/ 7872432 w 8829883"/>
              <a:gd name="connsiteY19" fmla="*/ 930795 h 6858000"/>
              <a:gd name="connsiteX20" fmla="*/ 7875655 w 8829883"/>
              <a:gd name="connsiteY20" fmla="*/ 1039090 h 6858000"/>
              <a:gd name="connsiteX21" fmla="*/ 7838078 w 8829883"/>
              <a:gd name="connsiteY21" fmla="*/ 1138030 h 6858000"/>
              <a:gd name="connsiteX22" fmla="*/ 7821448 w 8829883"/>
              <a:gd name="connsiteY22" fmla="*/ 1219394 h 6858000"/>
              <a:gd name="connsiteX23" fmla="*/ 7822973 w 8829883"/>
              <a:gd name="connsiteY23" fmla="*/ 1272242 h 6858000"/>
              <a:gd name="connsiteX24" fmla="*/ 7818282 w 8829883"/>
              <a:gd name="connsiteY24" fmla="*/ 1341591 h 6858000"/>
              <a:gd name="connsiteX25" fmla="*/ 7836258 w 8829883"/>
              <a:gd name="connsiteY25" fmla="*/ 1426833 h 6858000"/>
              <a:gd name="connsiteX26" fmla="*/ 7826152 w 8829883"/>
              <a:gd name="connsiteY26" fmla="*/ 1461933 h 6858000"/>
              <a:gd name="connsiteX27" fmla="*/ 7831768 w 8829883"/>
              <a:gd name="connsiteY27" fmla="*/ 1474139 h 6858000"/>
              <a:gd name="connsiteX28" fmla="*/ 7817196 w 8829883"/>
              <a:gd name="connsiteY28" fmla="*/ 1609254 h 6858000"/>
              <a:gd name="connsiteX29" fmla="*/ 7770505 w 8829883"/>
              <a:gd name="connsiteY29" fmla="*/ 1767407 h 6858000"/>
              <a:gd name="connsiteX30" fmla="*/ 7762919 w 8829883"/>
              <a:gd name="connsiteY30" fmla="*/ 1904844 h 6858000"/>
              <a:gd name="connsiteX31" fmla="*/ 7766866 w 8829883"/>
              <a:gd name="connsiteY31" fmla="*/ 1957179 h 6858000"/>
              <a:gd name="connsiteX32" fmla="*/ 7773064 w 8829883"/>
              <a:gd name="connsiteY32" fmla="*/ 2044640 h 6858000"/>
              <a:gd name="connsiteX33" fmla="*/ 7794047 w 8829883"/>
              <a:gd name="connsiteY33" fmla="*/ 2118761 h 6858000"/>
              <a:gd name="connsiteX34" fmla="*/ 7798133 w 8829883"/>
              <a:gd name="connsiteY34" fmla="*/ 2140040 h 6858000"/>
              <a:gd name="connsiteX35" fmla="*/ 7771312 w 8829883"/>
              <a:gd name="connsiteY35" fmla="*/ 2193292 h 6858000"/>
              <a:gd name="connsiteX36" fmla="*/ 7771054 w 8829883"/>
              <a:gd name="connsiteY36" fmla="*/ 2250961 h 6858000"/>
              <a:gd name="connsiteX37" fmla="*/ 7756583 w 8829883"/>
              <a:gd name="connsiteY37" fmla="*/ 2337555 h 6858000"/>
              <a:gd name="connsiteX38" fmla="*/ 7742362 w 8829883"/>
              <a:gd name="connsiteY38" fmla="*/ 2411360 h 6858000"/>
              <a:gd name="connsiteX39" fmla="*/ 7717009 w 8829883"/>
              <a:gd name="connsiteY39" fmla="*/ 2529941 h 6858000"/>
              <a:gd name="connsiteX40" fmla="*/ 7709959 w 8829883"/>
              <a:gd name="connsiteY40" fmla="*/ 2601138 h 6858000"/>
              <a:gd name="connsiteX41" fmla="*/ 7690720 w 8829883"/>
              <a:gd name="connsiteY41" fmla="*/ 2640695 h 6858000"/>
              <a:gd name="connsiteX42" fmla="*/ 7704675 w 8829883"/>
              <a:gd name="connsiteY42" fmla="*/ 2880990 h 6858000"/>
              <a:gd name="connsiteX43" fmla="*/ 7680571 w 8829883"/>
              <a:gd name="connsiteY43" fmla="*/ 3041883 h 6858000"/>
              <a:gd name="connsiteX44" fmla="*/ 7680501 w 8829883"/>
              <a:gd name="connsiteY44" fmla="*/ 3120847 h 6858000"/>
              <a:gd name="connsiteX45" fmla="*/ 7679792 w 8829883"/>
              <a:gd name="connsiteY45" fmla="*/ 3213223 h 6858000"/>
              <a:gd name="connsiteX46" fmla="*/ 7663577 w 8829883"/>
              <a:gd name="connsiteY46" fmla="*/ 3257980 h 6858000"/>
              <a:gd name="connsiteX47" fmla="*/ 7670372 w 8829883"/>
              <a:gd name="connsiteY47" fmla="*/ 3319870 h 6858000"/>
              <a:gd name="connsiteX48" fmla="*/ 7659210 w 8829883"/>
              <a:gd name="connsiteY48" fmla="*/ 3336975 h 6858000"/>
              <a:gd name="connsiteX49" fmla="*/ 7663790 w 8829883"/>
              <a:gd name="connsiteY49" fmla="*/ 3375005 h 6858000"/>
              <a:gd name="connsiteX50" fmla="*/ 7660235 w 8829883"/>
              <a:gd name="connsiteY50" fmla="*/ 3426516 h 6858000"/>
              <a:gd name="connsiteX51" fmla="*/ 7665486 w 8829883"/>
              <a:gd name="connsiteY51" fmla="*/ 3483295 h 6858000"/>
              <a:gd name="connsiteX52" fmla="*/ 7666126 w 8829883"/>
              <a:gd name="connsiteY52" fmla="*/ 3554065 h 6858000"/>
              <a:gd name="connsiteX53" fmla="*/ 7672381 w 8829883"/>
              <a:gd name="connsiteY53" fmla="*/ 3603550 h 6858000"/>
              <a:gd name="connsiteX54" fmla="*/ 7667729 w 8829883"/>
              <a:gd name="connsiteY54" fmla="*/ 3620698 h 6858000"/>
              <a:gd name="connsiteX55" fmla="*/ 7716596 w 8829883"/>
              <a:gd name="connsiteY55" fmla="*/ 3697238 h 6858000"/>
              <a:gd name="connsiteX56" fmla="*/ 7747466 w 8829883"/>
              <a:gd name="connsiteY56" fmla="*/ 3874032 h 6858000"/>
              <a:gd name="connsiteX57" fmla="*/ 7834319 w 8829883"/>
              <a:gd name="connsiteY57" fmla="*/ 4110321 h 6858000"/>
              <a:gd name="connsiteX58" fmla="*/ 7867564 w 8829883"/>
              <a:gd name="connsiteY58" fmla="*/ 4394443 h 6858000"/>
              <a:gd name="connsiteX59" fmla="*/ 7889499 w 8829883"/>
              <a:gd name="connsiteY59" fmla="*/ 4481516 h 6858000"/>
              <a:gd name="connsiteX60" fmla="*/ 7896009 w 8829883"/>
              <a:gd name="connsiteY60" fmla="*/ 4570151 h 6858000"/>
              <a:gd name="connsiteX61" fmla="*/ 7921149 w 8829883"/>
              <a:gd name="connsiteY61" fmla="*/ 4609273 h 6858000"/>
              <a:gd name="connsiteX62" fmla="*/ 7990345 w 8829883"/>
              <a:gd name="connsiteY62" fmla="*/ 4720709 h 6858000"/>
              <a:gd name="connsiteX63" fmla="*/ 8042196 w 8829883"/>
              <a:gd name="connsiteY63" fmla="*/ 4823185 h 6858000"/>
              <a:gd name="connsiteX64" fmla="*/ 8055295 w 8829883"/>
              <a:gd name="connsiteY64" fmla="*/ 4829890 h 6858000"/>
              <a:gd name="connsiteX65" fmla="*/ 8064976 w 8829883"/>
              <a:gd name="connsiteY65" fmla="*/ 4839887 h 6858000"/>
              <a:gd name="connsiteX66" fmla="*/ 8064641 w 8829883"/>
              <a:gd name="connsiteY66" fmla="*/ 4841844 h 6858000"/>
              <a:gd name="connsiteX67" fmla="*/ 8095025 w 8829883"/>
              <a:gd name="connsiteY67" fmla="*/ 4882737 h 6858000"/>
              <a:gd name="connsiteX68" fmla="*/ 8095152 w 8829883"/>
              <a:gd name="connsiteY68" fmla="*/ 4886987 h 6858000"/>
              <a:gd name="connsiteX69" fmla="*/ 8111844 w 8829883"/>
              <a:gd name="connsiteY69" fmla="*/ 4913701 h 6858000"/>
              <a:gd name="connsiteX70" fmla="*/ 8112706 w 8829883"/>
              <a:gd name="connsiteY70" fmla="*/ 4942285 h 6858000"/>
              <a:gd name="connsiteX71" fmla="*/ 8120594 w 8829883"/>
              <a:gd name="connsiteY71" fmla="*/ 5017893 h 6858000"/>
              <a:gd name="connsiteX72" fmla="*/ 8123257 w 8829883"/>
              <a:gd name="connsiteY72" fmla="*/ 5024073 h 6858000"/>
              <a:gd name="connsiteX73" fmla="*/ 8125768 w 8829883"/>
              <a:gd name="connsiteY73" fmla="*/ 5030584 h 6858000"/>
              <a:gd name="connsiteX74" fmla="*/ 8128671 w 8829883"/>
              <a:gd name="connsiteY74" fmla="*/ 5034636 h 6858000"/>
              <a:gd name="connsiteX75" fmla="*/ 8134221 w 8829883"/>
              <a:gd name="connsiteY75" fmla="*/ 5046141 h 6858000"/>
              <a:gd name="connsiteX76" fmla="*/ 8134444 w 8829883"/>
              <a:gd name="connsiteY76" fmla="*/ 5050962 h 6858000"/>
              <a:gd name="connsiteX77" fmla="*/ 8132097 w 8829883"/>
              <a:gd name="connsiteY77" fmla="*/ 5054116 h 6858000"/>
              <a:gd name="connsiteX78" fmla="*/ 8132949 w 8829883"/>
              <a:gd name="connsiteY78" fmla="*/ 5054989 h 6858000"/>
              <a:gd name="connsiteX79" fmla="*/ 8144485 w 8829883"/>
              <a:gd name="connsiteY79" fmla="*/ 5116013 h 6858000"/>
              <a:gd name="connsiteX80" fmla="*/ 8144659 w 8829883"/>
              <a:gd name="connsiteY80" fmla="*/ 5116809 h 6858000"/>
              <a:gd name="connsiteX81" fmla="*/ 8162234 w 8829883"/>
              <a:gd name="connsiteY81" fmla="*/ 5129105 h 6858000"/>
              <a:gd name="connsiteX82" fmla="*/ 8226967 w 8829883"/>
              <a:gd name="connsiteY82" fmla="*/ 5202821 h 6858000"/>
              <a:gd name="connsiteX83" fmla="*/ 8360194 w 8829883"/>
              <a:gd name="connsiteY83" fmla="*/ 5397075 h 6858000"/>
              <a:gd name="connsiteX84" fmla="*/ 8384145 w 8829883"/>
              <a:gd name="connsiteY84" fmla="*/ 5467080 h 6858000"/>
              <a:gd name="connsiteX85" fmla="*/ 8416773 w 8829883"/>
              <a:gd name="connsiteY85" fmla="*/ 5493882 h 6858000"/>
              <a:gd name="connsiteX86" fmla="*/ 8429667 w 8829883"/>
              <a:gd name="connsiteY86" fmla="*/ 5590605 h 6858000"/>
              <a:gd name="connsiteX87" fmla="*/ 8506235 w 8829883"/>
              <a:gd name="connsiteY87" fmla="*/ 5685507 h 6858000"/>
              <a:gd name="connsiteX88" fmla="*/ 8537925 w 8829883"/>
              <a:gd name="connsiteY88" fmla="*/ 5756235 h 6858000"/>
              <a:gd name="connsiteX89" fmla="*/ 8592162 w 8829883"/>
              <a:gd name="connsiteY89" fmla="*/ 5913062 h 6858000"/>
              <a:gd name="connsiteX90" fmla="*/ 8629162 w 8829883"/>
              <a:gd name="connsiteY90" fmla="*/ 5968992 h 6858000"/>
              <a:gd name="connsiteX91" fmla="*/ 8626026 w 8829883"/>
              <a:gd name="connsiteY91" fmla="*/ 5975711 h 6858000"/>
              <a:gd name="connsiteX92" fmla="*/ 8638741 w 8829883"/>
              <a:gd name="connsiteY92" fmla="*/ 6017877 h 6858000"/>
              <a:gd name="connsiteX93" fmla="*/ 8687880 w 8829883"/>
              <a:gd name="connsiteY93" fmla="*/ 6149197 h 6858000"/>
              <a:gd name="connsiteX94" fmla="*/ 8738885 w 8829883"/>
              <a:gd name="connsiteY94" fmla="*/ 6239177 h 6858000"/>
              <a:gd name="connsiteX95" fmla="*/ 8742293 w 8829883"/>
              <a:gd name="connsiteY95" fmla="*/ 6269973 h 6858000"/>
              <a:gd name="connsiteX96" fmla="*/ 8748318 w 8829883"/>
              <a:gd name="connsiteY96" fmla="*/ 6321477 h 6858000"/>
              <a:gd name="connsiteX97" fmla="*/ 8740264 w 8829883"/>
              <a:gd name="connsiteY97" fmla="*/ 6363570 h 6858000"/>
              <a:gd name="connsiteX98" fmla="*/ 8750282 w 8829883"/>
              <a:gd name="connsiteY98" fmla="*/ 6405211 h 6858000"/>
              <a:gd name="connsiteX99" fmla="*/ 8780770 w 8829883"/>
              <a:gd name="connsiteY99" fmla="*/ 6526653 h 6858000"/>
              <a:gd name="connsiteX100" fmla="*/ 8788697 w 8829883"/>
              <a:gd name="connsiteY100" fmla="*/ 6566039 h 6858000"/>
              <a:gd name="connsiteX101" fmla="*/ 8805801 w 8829883"/>
              <a:gd name="connsiteY101" fmla="*/ 6674924 h 6858000"/>
              <a:gd name="connsiteX102" fmla="*/ 8819458 w 8829883"/>
              <a:gd name="connsiteY102" fmla="*/ 6784979 h 6858000"/>
              <a:gd name="connsiteX103" fmla="*/ 8807945 w 8829883"/>
              <a:gd name="connsiteY103" fmla="*/ 6855780 h 6858000"/>
              <a:gd name="connsiteX104" fmla="*/ 8808350 w 8829883"/>
              <a:gd name="connsiteY104" fmla="*/ 6856508 h 6858000"/>
              <a:gd name="connsiteX105" fmla="*/ 2899611 w 8829883"/>
              <a:gd name="connsiteY105" fmla="*/ 6857599 h 6858000"/>
              <a:gd name="connsiteX106" fmla="*/ 2899611 w 8829883"/>
              <a:gd name="connsiteY106" fmla="*/ 6858000 h 6858000"/>
              <a:gd name="connsiteX107" fmla="*/ 723900 w 8829883"/>
              <a:gd name="connsiteY107" fmla="*/ 6858000 h 6858000"/>
              <a:gd name="connsiteX108" fmla="*/ 0 w 8829883"/>
              <a:gd name="connsiteY10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8829883" h="6858000">
                <a:moveTo>
                  <a:pt x="0" y="0"/>
                </a:moveTo>
                <a:lnTo>
                  <a:pt x="723900" y="0"/>
                </a:lnTo>
                <a:lnTo>
                  <a:pt x="2899611" y="0"/>
                </a:lnTo>
                <a:lnTo>
                  <a:pt x="2899611" y="454"/>
                </a:lnTo>
                <a:lnTo>
                  <a:pt x="7893368" y="1496"/>
                </a:lnTo>
                <a:lnTo>
                  <a:pt x="7869582" y="71879"/>
                </a:lnTo>
                <a:lnTo>
                  <a:pt x="7886895" y="187470"/>
                </a:lnTo>
                <a:lnTo>
                  <a:pt x="7882119" y="277365"/>
                </a:lnTo>
                <a:cubicBezTo>
                  <a:pt x="7875900" y="290114"/>
                  <a:pt x="7902243" y="330262"/>
                  <a:pt x="7895991" y="346246"/>
                </a:cubicBezTo>
                <a:cubicBezTo>
                  <a:pt x="7893456" y="355592"/>
                  <a:pt x="7887147" y="361969"/>
                  <a:pt x="7891335" y="373517"/>
                </a:cubicBezTo>
                <a:cubicBezTo>
                  <a:pt x="7895602" y="389016"/>
                  <a:pt x="7871592" y="401168"/>
                  <a:pt x="7881842" y="408648"/>
                </a:cubicBezTo>
                <a:cubicBezTo>
                  <a:pt x="7865065" y="417648"/>
                  <a:pt x="7872620" y="452979"/>
                  <a:pt x="7868532" y="474050"/>
                </a:cubicBezTo>
                <a:cubicBezTo>
                  <a:pt x="7853778" y="479060"/>
                  <a:pt x="7850935" y="489514"/>
                  <a:pt x="7835844" y="527194"/>
                </a:cubicBezTo>
                <a:cubicBezTo>
                  <a:pt x="7819198" y="532133"/>
                  <a:pt x="7834612" y="554318"/>
                  <a:pt x="7808260" y="569723"/>
                </a:cubicBezTo>
                <a:lnTo>
                  <a:pt x="7805612" y="629088"/>
                </a:lnTo>
                <a:cubicBezTo>
                  <a:pt x="7822181" y="658375"/>
                  <a:pt x="7843286" y="628668"/>
                  <a:pt x="7837166" y="676108"/>
                </a:cubicBezTo>
                <a:lnTo>
                  <a:pt x="7851045" y="771520"/>
                </a:lnTo>
                <a:cubicBezTo>
                  <a:pt x="7845014" y="794446"/>
                  <a:pt x="7876752" y="798773"/>
                  <a:pt x="7872025" y="826741"/>
                </a:cubicBezTo>
                <a:cubicBezTo>
                  <a:pt x="7871325" y="842533"/>
                  <a:pt x="7862429" y="855601"/>
                  <a:pt x="7875013" y="871450"/>
                </a:cubicBezTo>
                <a:cubicBezTo>
                  <a:pt x="7889412" y="893399"/>
                  <a:pt x="7850435" y="924300"/>
                  <a:pt x="7872432" y="930795"/>
                </a:cubicBezTo>
                <a:cubicBezTo>
                  <a:pt x="7845414" y="953175"/>
                  <a:pt x="7887863" y="999760"/>
                  <a:pt x="7875655" y="1039090"/>
                </a:cubicBezTo>
                <a:cubicBezTo>
                  <a:pt x="7850663" y="1054257"/>
                  <a:pt x="7849862" y="1071925"/>
                  <a:pt x="7838078" y="1138030"/>
                </a:cubicBezTo>
                <a:cubicBezTo>
                  <a:pt x="7809579" y="1154037"/>
                  <a:pt x="7863353" y="1182266"/>
                  <a:pt x="7821448" y="1219394"/>
                </a:cubicBezTo>
                <a:cubicBezTo>
                  <a:pt x="7823834" y="1223017"/>
                  <a:pt x="7823501" y="1251876"/>
                  <a:pt x="7822973" y="1272242"/>
                </a:cubicBezTo>
                <a:cubicBezTo>
                  <a:pt x="7822445" y="1292609"/>
                  <a:pt x="7831941" y="1316014"/>
                  <a:pt x="7818282" y="1341591"/>
                </a:cubicBezTo>
                <a:lnTo>
                  <a:pt x="7836258" y="1426833"/>
                </a:lnTo>
                <a:cubicBezTo>
                  <a:pt x="7835968" y="1439455"/>
                  <a:pt x="7833304" y="1451564"/>
                  <a:pt x="7826152" y="1461933"/>
                </a:cubicBezTo>
                <a:cubicBezTo>
                  <a:pt x="7828269" y="1465582"/>
                  <a:pt x="7833261" y="1449588"/>
                  <a:pt x="7831768" y="1474139"/>
                </a:cubicBezTo>
                <a:cubicBezTo>
                  <a:pt x="7830277" y="1498693"/>
                  <a:pt x="7829014" y="1596424"/>
                  <a:pt x="7817196" y="1609254"/>
                </a:cubicBezTo>
                <a:cubicBezTo>
                  <a:pt x="7777782" y="1679005"/>
                  <a:pt x="7783023" y="1695437"/>
                  <a:pt x="7770505" y="1767407"/>
                </a:cubicBezTo>
                <a:cubicBezTo>
                  <a:pt x="7760010" y="1850911"/>
                  <a:pt x="7802143" y="1815467"/>
                  <a:pt x="7762919" y="1904844"/>
                </a:cubicBezTo>
                <a:cubicBezTo>
                  <a:pt x="7775200" y="1923814"/>
                  <a:pt x="7774829" y="1937779"/>
                  <a:pt x="7766866" y="1957179"/>
                </a:cubicBezTo>
                <a:cubicBezTo>
                  <a:pt x="7762749" y="1998306"/>
                  <a:pt x="7796000" y="2013648"/>
                  <a:pt x="7773064" y="2044640"/>
                </a:cubicBezTo>
                <a:cubicBezTo>
                  <a:pt x="7791355" y="2047050"/>
                  <a:pt x="7774207" y="2127691"/>
                  <a:pt x="7794047" y="2118761"/>
                </a:cubicBezTo>
                <a:cubicBezTo>
                  <a:pt x="7797595" y="2127828"/>
                  <a:pt x="7801922" y="2127617"/>
                  <a:pt x="7798133" y="2140040"/>
                </a:cubicBezTo>
                <a:cubicBezTo>
                  <a:pt x="7794343" y="2152462"/>
                  <a:pt x="7775825" y="2174806"/>
                  <a:pt x="7771312" y="2193292"/>
                </a:cubicBezTo>
                <a:lnTo>
                  <a:pt x="7771054" y="2250961"/>
                </a:lnTo>
                <a:cubicBezTo>
                  <a:pt x="7764859" y="2272200"/>
                  <a:pt x="7766040" y="2310822"/>
                  <a:pt x="7756583" y="2337555"/>
                </a:cubicBezTo>
                <a:cubicBezTo>
                  <a:pt x="7732413" y="2374423"/>
                  <a:pt x="7752131" y="2384352"/>
                  <a:pt x="7742362" y="2411360"/>
                </a:cubicBezTo>
                <a:cubicBezTo>
                  <a:pt x="7734510" y="2465717"/>
                  <a:pt x="7719828" y="2495902"/>
                  <a:pt x="7717009" y="2529941"/>
                </a:cubicBezTo>
                <a:cubicBezTo>
                  <a:pt x="7714517" y="2530459"/>
                  <a:pt x="7714340" y="2582679"/>
                  <a:pt x="7709959" y="2601138"/>
                </a:cubicBezTo>
                <a:cubicBezTo>
                  <a:pt x="7705578" y="2619597"/>
                  <a:pt x="7682467" y="2614253"/>
                  <a:pt x="7690720" y="2640695"/>
                </a:cubicBezTo>
                <a:cubicBezTo>
                  <a:pt x="7688598" y="2718827"/>
                  <a:pt x="7707530" y="2807257"/>
                  <a:pt x="7704675" y="2880990"/>
                </a:cubicBezTo>
                <a:cubicBezTo>
                  <a:pt x="7690578" y="2882059"/>
                  <a:pt x="7692748" y="2990697"/>
                  <a:pt x="7680571" y="3041883"/>
                </a:cubicBezTo>
                <a:cubicBezTo>
                  <a:pt x="7673737" y="3101494"/>
                  <a:pt x="7687176" y="3075461"/>
                  <a:pt x="7680501" y="3120847"/>
                </a:cubicBezTo>
                <a:cubicBezTo>
                  <a:pt x="7674028" y="3148030"/>
                  <a:pt x="7682121" y="3179271"/>
                  <a:pt x="7679792" y="3213223"/>
                </a:cubicBezTo>
                <a:cubicBezTo>
                  <a:pt x="7674578" y="3247046"/>
                  <a:pt x="7687119" y="3253869"/>
                  <a:pt x="7663577" y="3257980"/>
                </a:cubicBezTo>
                <a:lnTo>
                  <a:pt x="7670372" y="3319870"/>
                </a:lnTo>
                <a:cubicBezTo>
                  <a:pt x="7670391" y="3319962"/>
                  <a:pt x="7659190" y="3336883"/>
                  <a:pt x="7659210" y="3336975"/>
                </a:cubicBezTo>
                <a:cubicBezTo>
                  <a:pt x="7659238" y="3341028"/>
                  <a:pt x="7664538" y="3368519"/>
                  <a:pt x="7663790" y="3375005"/>
                </a:cubicBezTo>
                <a:lnTo>
                  <a:pt x="7660235" y="3426516"/>
                </a:lnTo>
                <a:lnTo>
                  <a:pt x="7665486" y="3483295"/>
                </a:lnTo>
                <a:cubicBezTo>
                  <a:pt x="7672077" y="3506423"/>
                  <a:pt x="7661238" y="3533087"/>
                  <a:pt x="7666126" y="3554065"/>
                </a:cubicBezTo>
                <a:cubicBezTo>
                  <a:pt x="7678048" y="3573925"/>
                  <a:pt x="7661821" y="3583827"/>
                  <a:pt x="7672381" y="3603550"/>
                </a:cubicBezTo>
                <a:lnTo>
                  <a:pt x="7667729" y="3620698"/>
                </a:lnTo>
                <a:cubicBezTo>
                  <a:pt x="7671207" y="3633994"/>
                  <a:pt x="7713118" y="3683942"/>
                  <a:pt x="7716596" y="3697238"/>
                </a:cubicBezTo>
                <a:cubicBezTo>
                  <a:pt x="7723056" y="3722704"/>
                  <a:pt x="7743331" y="3846484"/>
                  <a:pt x="7747466" y="3874032"/>
                </a:cubicBezTo>
                <a:cubicBezTo>
                  <a:pt x="7767087" y="3942879"/>
                  <a:pt x="7813563" y="3991196"/>
                  <a:pt x="7834319" y="4110321"/>
                </a:cubicBezTo>
                <a:cubicBezTo>
                  <a:pt x="7877657" y="4189421"/>
                  <a:pt x="7855454" y="4256910"/>
                  <a:pt x="7867564" y="4394443"/>
                </a:cubicBezTo>
                <a:lnTo>
                  <a:pt x="7889499" y="4481516"/>
                </a:lnTo>
                <a:lnTo>
                  <a:pt x="7896009" y="4570151"/>
                </a:lnTo>
                <a:cubicBezTo>
                  <a:pt x="7901673" y="4583061"/>
                  <a:pt x="7909607" y="4596194"/>
                  <a:pt x="7921149" y="4609273"/>
                </a:cubicBezTo>
                <a:cubicBezTo>
                  <a:pt x="7949863" y="4633217"/>
                  <a:pt x="7959858" y="4695621"/>
                  <a:pt x="7990345" y="4720709"/>
                </a:cubicBezTo>
                <a:cubicBezTo>
                  <a:pt x="8003610" y="4765212"/>
                  <a:pt x="8047493" y="4776306"/>
                  <a:pt x="8042196" y="4823185"/>
                </a:cubicBezTo>
                <a:cubicBezTo>
                  <a:pt x="8047150" y="4824577"/>
                  <a:pt x="8051460" y="4826909"/>
                  <a:pt x="8055295" y="4829890"/>
                </a:cubicBezTo>
                <a:lnTo>
                  <a:pt x="8064976" y="4839887"/>
                </a:lnTo>
                <a:cubicBezTo>
                  <a:pt x="8064864" y="4840539"/>
                  <a:pt x="8064753" y="4841192"/>
                  <a:pt x="8064641" y="4841844"/>
                </a:cubicBezTo>
                <a:lnTo>
                  <a:pt x="8095025" y="4882737"/>
                </a:lnTo>
                <a:cubicBezTo>
                  <a:pt x="8095067" y="4884154"/>
                  <a:pt x="8095110" y="4885570"/>
                  <a:pt x="8095152" y="4886987"/>
                </a:cubicBezTo>
                <a:lnTo>
                  <a:pt x="8111844" y="4913701"/>
                </a:lnTo>
                <a:cubicBezTo>
                  <a:pt x="8114770" y="4922917"/>
                  <a:pt x="8111248" y="4924920"/>
                  <a:pt x="8112706" y="4942285"/>
                </a:cubicBezTo>
                <a:cubicBezTo>
                  <a:pt x="8114364" y="4957841"/>
                  <a:pt x="8118802" y="5004304"/>
                  <a:pt x="8120594" y="5017893"/>
                </a:cubicBezTo>
                <a:lnTo>
                  <a:pt x="8123257" y="5024073"/>
                </a:lnTo>
                <a:cubicBezTo>
                  <a:pt x="8123336" y="5025637"/>
                  <a:pt x="8124072" y="5027691"/>
                  <a:pt x="8125768" y="5030584"/>
                </a:cubicBezTo>
                <a:lnTo>
                  <a:pt x="8128671" y="5034636"/>
                </a:lnTo>
                <a:lnTo>
                  <a:pt x="8134221" y="5046141"/>
                </a:lnTo>
                <a:cubicBezTo>
                  <a:pt x="8134294" y="5047750"/>
                  <a:pt x="8134368" y="5049356"/>
                  <a:pt x="8134444" y="5050962"/>
                </a:cubicBezTo>
                <a:lnTo>
                  <a:pt x="8132097" y="5054116"/>
                </a:lnTo>
                <a:lnTo>
                  <a:pt x="8132949" y="5054989"/>
                </a:lnTo>
                <a:cubicBezTo>
                  <a:pt x="8134991" y="5064981"/>
                  <a:pt x="8140128" y="5094378"/>
                  <a:pt x="8144485" y="5116013"/>
                </a:cubicBezTo>
                <a:cubicBezTo>
                  <a:pt x="8144542" y="5116278"/>
                  <a:pt x="8144601" y="5116544"/>
                  <a:pt x="8144659" y="5116809"/>
                </a:cubicBezTo>
                <a:lnTo>
                  <a:pt x="8162234" y="5129105"/>
                </a:lnTo>
                <a:cubicBezTo>
                  <a:pt x="8162232" y="5129757"/>
                  <a:pt x="8226967" y="5202170"/>
                  <a:pt x="8226967" y="5202821"/>
                </a:cubicBezTo>
                <a:cubicBezTo>
                  <a:pt x="8260797" y="5252507"/>
                  <a:pt x="8333998" y="5353032"/>
                  <a:pt x="8360194" y="5397075"/>
                </a:cubicBezTo>
                <a:lnTo>
                  <a:pt x="8384145" y="5467080"/>
                </a:lnTo>
                <a:lnTo>
                  <a:pt x="8416773" y="5493882"/>
                </a:lnTo>
                <a:lnTo>
                  <a:pt x="8429667" y="5590605"/>
                </a:lnTo>
                <a:cubicBezTo>
                  <a:pt x="8456281" y="5637839"/>
                  <a:pt x="8467805" y="5631761"/>
                  <a:pt x="8506235" y="5685507"/>
                </a:cubicBezTo>
                <a:lnTo>
                  <a:pt x="8537925" y="5756235"/>
                </a:lnTo>
                <a:cubicBezTo>
                  <a:pt x="8552246" y="5794160"/>
                  <a:pt x="8576956" y="5877603"/>
                  <a:pt x="8592162" y="5913062"/>
                </a:cubicBezTo>
                <a:cubicBezTo>
                  <a:pt x="8611481" y="5926101"/>
                  <a:pt x="8599899" y="5941450"/>
                  <a:pt x="8629162" y="5968992"/>
                </a:cubicBezTo>
                <a:cubicBezTo>
                  <a:pt x="8627859" y="5970958"/>
                  <a:pt x="8626802" y="5973221"/>
                  <a:pt x="8626026" y="5975711"/>
                </a:cubicBezTo>
                <a:cubicBezTo>
                  <a:pt x="8621513" y="5990186"/>
                  <a:pt x="8627206" y="6009062"/>
                  <a:pt x="8638741" y="6017877"/>
                </a:cubicBezTo>
                <a:cubicBezTo>
                  <a:pt x="8680674" y="6063338"/>
                  <a:pt x="8668174" y="6105074"/>
                  <a:pt x="8687880" y="6149197"/>
                </a:cubicBezTo>
                <a:cubicBezTo>
                  <a:pt x="8707372" y="6199997"/>
                  <a:pt x="8694593" y="6182037"/>
                  <a:pt x="8738885" y="6239177"/>
                </a:cubicBezTo>
                <a:cubicBezTo>
                  <a:pt x="8731039" y="6249266"/>
                  <a:pt x="8733140" y="6257624"/>
                  <a:pt x="8742293" y="6269973"/>
                </a:cubicBezTo>
                <a:cubicBezTo>
                  <a:pt x="8751015" y="6294889"/>
                  <a:pt x="8725150" y="6300739"/>
                  <a:pt x="8748318" y="6321477"/>
                </a:cubicBezTo>
                <a:cubicBezTo>
                  <a:pt x="8733321" y="6321103"/>
                  <a:pt x="8758015" y="6370854"/>
                  <a:pt x="8740264" y="6363570"/>
                </a:cubicBezTo>
                <a:cubicBezTo>
                  <a:pt x="8733034" y="6383780"/>
                  <a:pt x="8755930" y="6385615"/>
                  <a:pt x="8750282" y="6405211"/>
                </a:cubicBezTo>
                <a:cubicBezTo>
                  <a:pt x="8757033" y="6432391"/>
                  <a:pt x="8774368" y="6499849"/>
                  <a:pt x="8780770" y="6526653"/>
                </a:cubicBezTo>
                <a:cubicBezTo>
                  <a:pt x="8793202" y="6539039"/>
                  <a:pt x="8792888" y="6552099"/>
                  <a:pt x="8788697" y="6566039"/>
                </a:cubicBezTo>
                <a:cubicBezTo>
                  <a:pt x="8801108" y="6599864"/>
                  <a:pt x="8798873" y="6634791"/>
                  <a:pt x="8805801" y="6674924"/>
                </a:cubicBezTo>
                <a:cubicBezTo>
                  <a:pt x="8827401" y="6714075"/>
                  <a:pt x="8811965" y="6742117"/>
                  <a:pt x="8819458" y="6784979"/>
                </a:cubicBezTo>
                <a:cubicBezTo>
                  <a:pt x="8852022" y="6819829"/>
                  <a:pt x="8796882" y="6821130"/>
                  <a:pt x="8807945" y="6855780"/>
                </a:cubicBezTo>
                <a:lnTo>
                  <a:pt x="8808350" y="6856508"/>
                </a:lnTo>
                <a:lnTo>
                  <a:pt x="2899611" y="6857599"/>
                </a:lnTo>
                <a:lnTo>
                  <a:pt x="2899611" y="6858000"/>
                </a:lnTo>
                <a:lnTo>
                  <a:pt x="7239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180E5C3-88C7-7547-B720-D04879A9D6F7}"/>
              </a:ext>
            </a:extLst>
          </p:cNvPr>
          <p:cNvSpPr>
            <a:spLocks noGrp="1"/>
          </p:cNvSpPr>
          <p:nvPr>
            <p:ph type="title"/>
          </p:nvPr>
        </p:nvSpPr>
        <p:spPr>
          <a:xfrm>
            <a:off x="1050879" y="609601"/>
            <a:ext cx="6427006" cy="1216024"/>
          </a:xfrm>
        </p:spPr>
        <p:txBody>
          <a:bodyPr>
            <a:normAutofit/>
          </a:bodyPr>
          <a:lstStyle/>
          <a:p>
            <a:r>
              <a:rPr lang="en-US" dirty="0">
                <a:latin typeface="Bradley Hand" pitchFamily="2" charset="77"/>
              </a:rPr>
              <a:t>Duck’s splash.</a:t>
            </a:r>
          </a:p>
        </p:txBody>
      </p:sp>
      <p:sp>
        <p:nvSpPr>
          <p:cNvPr id="3" name="Content Placeholder 2">
            <a:extLst>
              <a:ext uri="{FF2B5EF4-FFF2-40B4-BE49-F238E27FC236}">
                <a16:creationId xmlns:a16="http://schemas.microsoft.com/office/drawing/2014/main" id="{AE9EBB14-F108-214D-9798-E590FC509C61}"/>
              </a:ext>
            </a:extLst>
          </p:cNvPr>
          <p:cNvSpPr>
            <a:spLocks noGrp="1"/>
          </p:cNvSpPr>
          <p:nvPr>
            <p:ph idx="1"/>
          </p:nvPr>
        </p:nvSpPr>
        <p:spPr>
          <a:xfrm>
            <a:off x="1050879" y="2147356"/>
            <a:ext cx="6292370" cy="4107021"/>
          </a:xfrm>
        </p:spPr>
        <p:txBody>
          <a:bodyPr>
            <a:normAutofit/>
          </a:bodyPr>
          <a:lstStyle/>
          <a:p>
            <a:r>
              <a:rPr lang="en-US" dirty="0">
                <a:latin typeface="Bradley Hand" pitchFamily="2" charset="77"/>
              </a:rPr>
              <a:t>Duck has been having fun splashing in the water. </a:t>
            </a:r>
          </a:p>
          <a:p>
            <a:r>
              <a:rPr lang="en-US" dirty="0">
                <a:latin typeface="Bradley Hand" pitchFamily="2" charset="77"/>
              </a:rPr>
              <a:t>Duck has found one of Percy’s tools. He has been using it to water the plants in the park.</a:t>
            </a:r>
          </a:p>
          <a:p>
            <a:r>
              <a:rPr lang="en-US" dirty="0">
                <a:latin typeface="Bradley Hand" pitchFamily="2" charset="77"/>
              </a:rPr>
              <a:t>Can you guess what tool it is?</a:t>
            </a:r>
          </a:p>
          <a:p>
            <a:endParaRPr lang="en-US" dirty="0">
              <a:latin typeface="Bradley Hand" pitchFamily="2" charset="77"/>
            </a:endParaRPr>
          </a:p>
          <a:p>
            <a:pPr marL="0" indent="0">
              <a:buNone/>
            </a:pPr>
            <a:r>
              <a:rPr lang="en-US" dirty="0">
                <a:latin typeface="Bradley Hand" pitchFamily="2" charset="77"/>
              </a:rPr>
              <a:t>*Have a go at watering some of the plants around you. Make sure you don’t give them too much water.</a:t>
            </a:r>
          </a:p>
          <a:p>
            <a:endParaRPr lang="en-US" dirty="0"/>
          </a:p>
        </p:txBody>
      </p:sp>
      <p:pic>
        <p:nvPicPr>
          <p:cNvPr id="2050" name="Picture 2">
            <a:extLst>
              <a:ext uri="{FF2B5EF4-FFF2-40B4-BE49-F238E27FC236}">
                <a16:creationId xmlns:a16="http://schemas.microsoft.com/office/drawing/2014/main" id="{A861F2A4-3843-8946-AF43-BC3F9826F3D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58311" y="1102540"/>
            <a:ext cx="2732518" cy="21010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8">
            <a:extLst>
              <a:ext uri="{FF2B5EF4-FFF2-40B4-BE49-F238E27FC236}">
                <a16:creationId xmlns:a16="http://schemas.microsoft.com/office/drawing/2014/main" id="{6FFF9EFC-4C32-EE49-84CB-63E802FF31B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58311" y="3809330"/>
            <a:ext cx="2732518" cy="1900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975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8" name="Rectangle 191">
            <a:extLst>
              <a:ext uri="{FF2B5EF4-FFF2-40B4-BE49-F238E27FC236}">
                <a16:creationId xmlns:a16="http://schemas.microsoft.com/office/drawing/2014/main" id="{8BC18E71-110D-4FB6-A411-14268735D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9" name="Freeform: Shape 192">
            <a:extLst>
              <a:ext uri="{FF2B5EF4-FFF2-40B4-BE49-F238E27FC236}">
                <a16:creationId xmlns:a16="http://schemas.microsoft.com/office/drawing/2014/main" id="{0C555DAA-1CB5-4A30-B6FF-5C8B7C64D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688052" cy="6858000"/>
          </a:xfrm>
          <a:custGeom>
            <a:avLst/>
            <a:gdLst>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571730 w 8688052"/>
              <a:gd name="connsiteY36" fmla="*/ 4838991 h 6858000"/>
              <a:gd name="connsiteX37" fmla="*/ 7519949 w 8688052"/>
              <a:gd name="connsiteY37" fmla="*/ 49593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286696 w 8688052"/>
              <a:gd name="connsiteY50" fmla="*/ 56447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050162 w 8688052"/>
              <a:gd name="connsiteY56" fmla="*/ 6096838 h 6858000"/>
              <a:gd name="connsiteX57" fmla="*/ 7035072 w 8688052"/>
              <a:gd name="connsiteY57" fmla="*/ 6129177 h 6858000"/>
              <a:gd name="connsiteX58" fmla="*/ 7032515 w 8688052"/>
              <a:gd name="connsiteY58" fmla="*/ 6149095 h 6858000"/>
              <a:gd name="connsiteX59" fmla="*/ 7022417 w 8688052"/>
              <a:gd name="connsiteY59" fmla="*/ 6153405 h 6858000"/>
              <a:gd name="connsiteX60" fmla="*/ 7011850 w 8688052"/>
              <a:gd name="connsiteY60" fmla="*/ 6182445 h 6858000"/>
              <a:gd name="connsiteX61" fmla="*/ 7009760 w 8688052"/>
              <a:gd name="connsiteY61" fmla="*/ 621947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519949 w 8688052"/>
              <a:gd name="connsiteY37" fmla="*/ 49593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286696 w 8688052"/>
              <a:gd name="connsiteY50" fmla="*/ 56447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050162 w 8688052"/>
              <a:gd name="connsiteY56" fmla="*/ 6096838 h 6858000"/>
              <a:gd name="connsiteX57" fmla="*/ 7035072 w 8688052"/>
              <a:gd name="connsiteY57" fmla="*/ 6129177 h 6858000"/>
              <a:gd name="connsiteX58" fmla="*/ 7032515 w 8688052"/>
              <a:gd name="connsiteY58" fmla="*/ 6149095 h 6858000"/>
              <a:gd name="connsiteX59" fmla="*/ 7022417 w 8688052"/>
              <a:gd name="connsiteY59" fmla="*/ 6153405 h 6858000"/>
              <a:gd name="connsiteX60" fmla="*/ 7011850 w 8688052"/>
              <a:gd name="connsiteY60" fmla="*/ 6182445 h 6858000"/>
              <a:gd name="connsiteX61" fmla="*/ 7009760 w 8688052"/>
              <a:gd name="connsiteY61" fmla="*/ 621947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286696 w 8688052"/>
              <a:gd name="connsiteY50" fmla="*/ 56447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050162 w 8688052"/>
              <a:gd name="connsiteY56" fmla="*/ 6096838 h 6858000"/>
              <a:gd name="connsiteX57" fmla="*/ 7035072 w 8688052"/>
              <a:gd name="connsiteY57" fmla="*/ 6129177 h 6858000"/>
              <a:gd name="connsiteX58" fmla="*/ 7032515 w 8688052"/>
              <a:gd name="connsiteY58" fmla="*/ 6149095 h 6858000"/>
              <a:gd name="connsiteX59" fmla="*/ 7022417 w 8688052"/>
              <a:gd name="connsiteY59" fmla="*/ 6153405 h 6858000"/>
              <a:gd name="connsiteX60" fmla="*/ 7011850 w 8688052"/>
              <a:gd name="connsiteY60" fmla="*/ 6182445 h 6858000"/>
              <a:gd name="connsiteX61" fmla="*/ 7009760 w 8688052"/>
              <a:gd name="connsiteY61" fmla="*/ 621947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050162 w 8688052"/>
              <a:gd name="connsiteY56" fmla="*/ 6096838 h 6858000"/>
              <a:gd name="connsiteX57" fmla="*/ 7035072 w 8688052"/>
              <a:gd name="connsiteY57" fmla="*/ 6129177 h 6858000"/>
              <a:gd name="connsiteX58" fmla="*/ 7032515 w 8688052"/>
              <a:gd name="connsiteY58" fmla="*/ 6149095 h 6858000"/>
              <a:gd name="connsiteX59" fmla="*/ 7022417 w 8688052"/>
              <a:gd name="connsiteY59" fmla="*/ 6153405 h 6858000"/>
              <a:gd name="connsiteX60" fmla="*/ 7011850 w 8688052"/>
              <a:gd name="connsiteY60" fmla="*/ 6182445 h 6858000"/>
              <a:gd name="connsiteX61" fmla="*/ 7009760 w 8688052"/>
              <a:gd name="connsiteY61" fmla="*/ 621947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050162 w 8688052"/>
              <a:gd name="connsiteY56" fmla="*/ 6096838 h 6858000"/>
              <a:gd name="connsiteX57" fmla="*/ 7035072 w 8688052"/>
              <a:gd name="connsiteY57" fmla="*/ 6129177 h 6858000"/>
              <a:gd name="connsiteX58" fmla="*/ 7032515 w 8688052"/>
              <a:gd name="connsiteY58" fmla="*/ 6149095 h 6858000"/>
              <a:gd name="connsiteX59" fmla="*/ 7022417 w 8688052"/>
              <a:gd name="connsiteY59" fmla="*/ 6153405 h 6858000"/>
              <a:gd name="connsiteX60" fmla="*/ 7011850 w 8688052"/>
              <a:gd name="connsiteY60" fmla="*/ 618244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050162 w 8688052"/>
              <a:gd name="connsiteY56" fmla="*/ 6096838 h 6858000"/>
              <a:gd name="connsiteX57" fmla="*/ 7035072 w 8688052"/>
              <a:gd name="connsiteY57" fmla="*/ 6129177 h 6858000"/>
              <a:gd name="connsiteX58" fmla="*/ 7032515 w 8688052"/>
              <a:gd name="connsiteY58" fmla="*/ 6149095 h 6858000"/>
              <a:gd name="connsiteX59" fmla="*/ 7022417 w 8688052"/>
              <a:gd name="connsiteY59" fmla="*/ 6153405 h 6858000"/>
              <a:gd name="connsiteX60" fmla="*/ 7500800 w 8688052"/>
              <a:gd name="connsiteY60" fmla="*/ 620149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050162 w 8688052"/>
              <a:gd name="connsiteY56" fmla="*/ 6096838 h 6858000"/>
              <a:gd name="connsiteX57" fmla="*/ 7035072 w 8688052"/>
              <a:gd name="connsiteY57" fmla="*/ 6129177 h 6858000"/>
              <a:gd name="connsiteX58" fmla="*/ 7032515 w 8688052"/>
              <a:gd name="connsiteY58" fmla="*/ 6149095 h 6858000"/>
              <a:gd name="connsiteX59" fmla="*/ 7511367 w 8688052"/>
              <a:gd name="connsiteY59" fmla="*/ 6121655 h 6858000"/>
              <a:gd name="connsiteX60" fmla="*/ 7500800 w 8688052"/>
              <a:gd name="connsiteY60" fmla="*/ 620149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050162 w 8688052"/>
              <a:gd name="connsiteY56" fmla="*/ 6096838 h 6858000"/>
              <a:gd name="connsiteX57" fmla="*/ 7035072 w 8688052"/>
              <a:gd name="connsiteY57" fmla="*/ 6129177 h 6858000"/>
              <a:gd name="connsiteX58" fmla="*/ 7483365 w 8688052"/>
              <a:gd name="connsiteY58" fmla="*/ 6060195 h 6858000"/>
              <a:gd name="connsiteX59" fmla="*/ 7511367 w 8688052"/>
              <a:gd name="connsiteY59" fmla="*/ 6121655 h 6858000"/>
              <a:gd name="connsiteX60" fmla="*/ 7500800 w 8688052"/>
              <a:gd name="connsiteY60" fmla="*/ 620149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050162 w 8688052"/>
              <a:gd name="connsiteY56" fmla="*/ 6096838 h 6858000"/>
              <a:gd name="connsiteX57" fmla="*/ 7479572 w 8688052"/>
              <a:gd name="connsiteY57" fmla="*/ 6008527 h 6858000"/>
              <a:gd name="connsiteX58" fmla="*/ 7483365 w 8688052"/>
              <a:gd name="connsiteY58" fmla="*/ 6060195 h 6858000"/>
              <a:gd name="connsiteX59" fmla="*/ 7511367 w 8688052"/>
              <a:gd name="connsiteY59" fmla="*/ 6121655 h 6858000"/>
              <a:gd name="connsiteX60" fmla="*/ 7500800 w 8688052"/>
              <a:gd name="connsiteY60" fmla="*/ 620149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038555 w 8688052"/>
              <a:gd name="connsiteY55" fmla="*/ 6090671 h 6858000"/>
              <a:gd name="connsiteX56" fmla="*/ 7501012 w 8688052"/>
              <a:gd name="connsiteY56" fmla="*/ 5938088 h 6858000"/>
              <a:gd name="connsiteX57" fmla="*/ 7479572 w 8688052"/>
              <a:gd name="connsiteY57" fmla="*/ 6008527 h 6858000"/>
              <a:gd name="connsiteX58" fmla="*/ 7483365 w 8688052"/>
              <a:gd name="connsiteY58" fmla="*/ 6060195 h 6858000"/>
              <a:gd name="connsiteX59" fmla="*/ 7511367 w 8688052"/>
              <a:gd name="connsiteY59" fmla="*/ 6121655 h 6858000"/>
              <a:gd name="connsiteX60" fmla="*/ 7500800 w 8688052"/>
              <a:gd name="connsiteY60" fmla="*/ 620149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038050 w 8688052"/>
              <a:gd name="connsiteY54" fmla="*/ 6089359 h 6858000"/>
              <a:gd name="connsiteX55" fmla="*/ 7495755 w 8688052"/>
              <a:gd name="connsiteY55" fmla="*/ 5881121 h 6858000"/>
              <a:gd name="connsiteX56" fmla="*/ 7501012 w 8688052"/>
              <a:gd name="connsiteY56" fmla="*/ 5938088 h 6858000"/>
              <a:gd name="connsiteX57" fmla="*/ 7479572 w 8688052"/>
              <a:gd name="connsiteY57" fmla="*/ 6008527 h 6858000"/>
              <a:gd name="connsiteX58" fmla="*/ 7483365 w 8688052"/>
              <a:gd name="connsiteY58" fmla="*/ 6060195 h 6858000"/>
              <a:gd name="connsiteX59" fmla="*/ 7511367 w 8688052"/>
              <a:gd name="connsiteY59" fmla="*/ 6121655 h 6858000"/>
              <a:gd name="connsiteX60" fmla="*/ 7500800 w 8688052"/>
              <a:gd name="connsiteY60" fmla="*/ 620149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44799 w 8688052"/>
              <a:gd name="connsiteY53" fmla="*/ 6040728 h 6858000"/>
              <a:gd name="connsiteX54" fmla="*/ 7450800 w 8688052"/>
              <a:gd name="connsiteY54" fmla="*/ 5867109 h 6858000"/>
              <a:gd name="connsiteX55" fmla="*/ 7495755 w 8688052"/>
              <a:gd name="connsiteY55" fmla="*/ 5881121 h 6858000"/>
              <a:gd name="connsiteX56" fmla="*/ 7501012 w 8688052"/>
              <a:gd name="connsiteY56" fmla="*/ 5938088 h 6858000"/>
              <a:gd name="connsiteX57" fmla="*/ 7479572 w 8688052"/>
              <a:gd name="connsiteY57" fmla="*/ 6008527 h 6858000"/>
              <a:gd name="connsiteX58" fmla="*/ 7483365 w 8688052"/>
              <a:gd name="connsiteY58" fmla="*/ 6060195 h 6858000"/>
              <a:gd name="connsiteX59" fmla="*/ 7511367 w 8688052"/>
              <a:gd name="connsiteY59" fmla="*/ 6121655 h 6858000"/>
              <a:gd name="connsiteX60" fmla="*/ 7500800 w 8688052"/>
              <a:gd name="connsiteY60" fmla="*/ 620149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193219 w 8688052"/>
              <a:gd name="connsiteY51" fmla="*/ 5825738 h 6858000"/>
              <a:gd name="connsiteX52" fmla="*/ 7076793 w 8688052"/>
              <a:gd name="connsiteY52" fmla="*/ 5994313 h 6858000"/>
              <a:gd name="connsiteX53" fmla="*/ 7089249 w 8688052"/>
              <a:gd name="connsiteY53" fmla="*/ 5945478 h 6858000"/>
              <a:gd name="connsiteX54" fmla="*/ 7450800 w 8688052"/>
              <a:gd name="connsiteY54" fmla="*/ 5867109 h 6858000"/>
              <a:gd name="connsiteX55" fmla="*/ 7495755 w 8688052"/>
              <a:gd name="connsiteY55" fmla="*/ 5881121 h 6858000"/>
              <a:gd name="connsiteX56" fmla="*/ 7501012 w 8688052"/>
              <a:gd name="connsiteY56" fmla="*/ 5938088 h 6858000"/>
              <a:gd name="connsiteX57" fmla="*/ 7479572 w 8688052"/>
              <a:gd name="connsiteY57" fmla="*/ 6008527 h 6858000"/>
              <a:gd name="connsiteX58" fmla="*/ 7483365 w 8688052"/>
              <a:gd name="connsiteY58" fmla="*/ 6060195 h 6858000"/>
              <a:gd name="connsiteX59" fmla="*/ 7511367 w 8688052"/>
              <a:gd name="connsiteY59" fmla="*/ 6121655 h 6858000"/>
              <a:gd name="connsiteX60" fmla="*/ 7500800 w 8688052"/>
              <a:gd name="connsiteY60" fmla="*/ 620149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396419 w 8688052"/>
              <a:gd name="connsiteY51" fmla="*/ 5768588 h 6858000"/>
              <a:gd name="connsiteX52" fmla="*/ 7076793 w 8688052"/>
              <a:gd name="connsiteY52" fmla="*/ 5994313 h 6858000"/>
              <a:gd name="connsiteX53" fmla="*/ 7089249 w 8688052"/>
              <a:gd name="connsiteY53" fmla="*/ 5945478 h 6858000"/>
              <a:gd name="connsiteX54" fmla="*/ 7450800 w 8688052"/>
              <a:gd name="connsiteY54" fmla="*/ 5867109 h 6858000"/>
              <a:gd name="connsiteX55" fmla="*/ 7495755 w 8688052"/>
              <a:gd name="connsiteY55" fmla="*/ 5881121 h 6858000"/>
              <a:gd name="connsiteX56" fmla="*/ 7501012 w 8688052"/>
              <a:gd name="connsiteY56" fmla="*/ 5938088 h 6858000"/>
              <a:gd name="connsiteX57" fmla="*/ 7479572 w 8688052"/>
              <a:gd name="connsiteY57" fmla="*/ 6008527 h 6858000"/>
              <a:gd name="connsiteX58" fmla="*/ 7483365 w 8688052"/>
              <a:gd name="connsiteY58" fmla="*/ 6060195 h 6858000"/>
              <a:gd name="connsiteX59" fmla="*/ 7511367 w 8688052"/>
              <a:gd name="connsiteY59" fmla="*/ 6121655 h 6858000"/>
              <a:gd name="connsiteX60" fmla="*/ 7500800 w 8688052"/>
              <a:gd name="connsiteY60" fmla="*/ 6201495 h 6858000"/>
              <a:gd name="connsiteX61" fmla="*/ 7320910 w 8688052"/>
              <a:gd name="connsiteY61" fmla="*/ 6289321 h 6858000"/>
              <a:gd name="connsiteX62" fmla="*/ 7010308 w 8688052"/>
              <a:gd name="connsiteY62" fmla="*/ 6396686 h 6858000"/>
              <a:gd name="connsiteX63" fmla="*/ 6992462 w 8688052"/>
              <a:gd name="connsiteY63" fmla="*/ 6494150 h 6858000"/>
              <a:gd name="connsiteX64" fmla="*/ 6993115 w 8688052"/>
              <a:gd name="connsiteY64" fmla="*/ 6540881 h 6858000"/>
              <a:gd name="connsiteX65" fmla="*/ 6983314 w 8688052"/>
              <a:gd name="connsiteY65" fmla="*/ 6595932 h 6858000"/>
              <a:gd name="connsiteX66" fmla="*/ 6975692 w 8688052"/>
              <a:gd name="connsiteY66" fmla="*/ 6731391 h 6858000"/>
              <a:gd name="connsiteX67" fmla="*/ 6968612 w 8688052"/>
              <a:gd name="connsiteY67" fmla="*/ 6832842 h 6858000"/>
              <a:gd name="connsiteX68" fmla="*/ 6966970 w 8688052"/>
              <a:gd name="connsiteY68" fmla="*/ 6858000 h 6858000"/>
              <a:gd name="connsiteX69" fmla="*/ 0 w 8688052"/>
              <a:gd name="connsiteY69" fmla="*/ 6858000 h 6858000"/>
              <a:gd name="connsiteX70" fmla="*/ 0 w 8688052"/>
              <a:gd name="connsiteY70" fmla="*/ 716 h 6858000"/>
              <a:gd name="connsiteX71" fmla="*/ 1287809 w 8688052"/>
              <a:gd name="connsiteY71" fmla="*/ 716 h 6858000"/>
              <a:gd name="connsiteX72" fmla="*/ 1287809 w 8688052"/>
              <a:gd name="connsiteY72"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396419 w 8688052"/>
              <a:gd name="connsiteY51" fmla="*/ 5768588 h 6858000"/>
              <a:gd name="connsiteX52" fmla="*/ 7089249 w 8688052"/>
              <a:gd name="connsiteY52" fmla="*/ 5945478 h 6858000"/>
              <a:gd name="connsiteX53" fmla="*/ 7450800 w 8688052"/>
              <a:gd name="connsiteY53" fmla="*/ 5867109 h 6858000"/>
              <a:gd name="connsiteX54" fmla="*/ 7495755 w 8688052"/>
              <a:gd name="connsiteY54" fmla="*/ 5881121 h 6858000"/>
              <a:gd name="connsiteX55" fmla="*/ 7501012 w 8688052"/>
              <a:gd name="connsiteY55" fmla="*/ 5938088 h 6858000"/>
              <a:gd name="connsiteX56" fmla="*/ 7479572 w 8688052"/>
              <a:gd name="connsiteY56" fmla="*/ 6008527 h 6858000"/>
              <a:gd name="connsiteX57" fmla="*/ 7483365 w 8688052"/>
              <a:gd name="connsiteY57" fmla="*/ 6060195 h 6858000"/>
              <a:gd name="connsiteX58" fmla="*/ 7511367 w 8688052"/>
              <a:gd name="connsiteY58" fmla="*/ 6121655 h 6858000"/>
              <a:gd name="connsiteX59" fmla="*/ 7500800 w 8688052"/>
              <a:gd name="connsiteY59" fmla="*/ 6201495 h 6858000"/>
              <a:gd name="connsiteX60" fmla="*/ 7320910 w 8688052"/>
              <a:gd name="connsiteY60" fmla="*/ 6289321 h 6858000"/>
              <a:gd name="connsiteX61" fmla="*/ 7010308 w 8688052"/>
              <a:gd name="connsiteY61" fmla="*/ 6396686 h 6858000"/>
              <a:gd name="connsiteX62" fmla="*/ 6992462 w 8688052"/>
              <a:gd name="connsiteY62" fmla="*/ 6494150 h 6858000"/>
              <a:gd name="connsiteX63" fmla="*/ 6993115 w 8688052"/>
              <a:gd name="connsiteY63" fmla="*/ 6540881 h 6858000"/>
              <a:gd name="connsiteX64" fmla="*/ 6983314 w 8688052"/>
              <a:gd name="connsiteY64" fmla="*/ 6595932 h 6858000"/>
              <a:gd name="connsiteX65" fmla="*/ 6975692 w 8688052"/>
              <a:gd name="connsiteY65" fmla="*/ 6731391 h 6858000"/>
              <a:gd name="connsiteX66" fmla="*/ 6968612 w 8688052"/>
              <a:gd name="connsiteY66" fmla="*/ 6832842 h 6858000"/>
              <a:gd name="connsiteX67" fmla="*/ 6966970 w 8688052"/>
              <a:gd name="connsiteY67" fmla="*/ 6858000 h 6858000"/>
              <a:gd name="connsiteX68" fmla="*/ 0 w 8688052"/>
              <a:gd name="connsiteY68" fmla="*/ 6858000 h 6858000"/>
              <a:gd name="connsiteX69" fmla="*/ 0 w 8688052"/>
              <a:gd name="connsiteY69" fmla="*/ 716 h 6858000"/>
              <a:gd name="connsiteX70" fmla="*/ 1287809 w 8688052"/>
              <a:gd name="connsiteY70" fmla="*/ 716 h 6858000"/>
              <a:gd name="connsiteX71" fmla="*/ 1287809 w 8688052"/>
              <a:gd name="connsiteY71"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322937 w 8688052"/>
              <a:gd name="connsiteY49" fmla="*/ 5542995 h 6858000"/>
              <a:gd name="connsiteX50" fmla="*/ 7496246 w 8688052"/>
              <a:gd name="connsiteY50" fmla="*/ 5733630 h 6858000"/>
              <a:gd name="connsiteX51" fmla="*/ 7396419 w 8688052"/>
              <a:gd name="connsiteY51" fmla="*/ 5768588 h 6858000"/>
              <a:gd name="connsiteX52" fmla="*/ 7425799 w 8688052"/>
              <a:gd name="connsiteY52" fmla="*/ 5824828 h 6858000"/>
              <a:gd name="connsiteX53" fmla="*/ 7450800 w 8688052"/>
              <a:gd name="connsiteY53" fmla="*/ 5867109 h 6858000"/>
              <a:gd name="connsiteX54" fmla="*/ 7495755 w 8688052"/>
              <a:gd name="connsiteY54" fmla="*/ 5881121 h 6858000"/>
              <a:gd name="connsiteX55" fmla="*/ 7501012 w 8688052"/>
              <a:gd name="connsiteY55" fmla="*/ 5938088 h 6858000"/>
              <a:gd name="connsiteX56" fmla="*/ 7479572 w 8688052"/>
              <a:gd name="connsiteY56" fmla="*/ 6008527 h 6858000"/>
              <a:gd name="connsiteX57" fmla="*/ 7483365 w 8688052"/>
              <a:gd name="connsiteY57" fmla="*/ 6060195 h 6858000"/>
              <a:gd name="connsiteX58" fmla="*/ 7511367 w 8688052"/>
              <a:gd name="connsiteY58" fmla="*/ 6121655 h 6858000"/>
              <a:gd name="connsiteX59" fmla="*/ 7500800 w 8688052"/>
              <a:gd name="connsiteY59" fmla="*/ 6201495 h 6858000"/>
              <a:gd name="connsiteX60" fmla="*/ 7320910 w 8688052"/>
              <a:gd name="connsiteY60" fmla="*/ 6289321 h 6858000"/>
              <a:gd name="connsiteX61" fmla="*/ 7010308 w 8688052"/>
              <a:gd name="connsiteY61" fmla="*/ 6396686 h 6858000"/>
              <a:gd name="connsiteX62" fmla="*/ 6992462 w 8688052"/>
              <a:gd name="connsiteY62" fmla="*/ 6494150 h 6858000"/>
              <a:gd name="connsiteX63" fmla="*/ 6993115 w 8688052"/>
              <a:gd name="connsiteY63" fmla="*/ 6540881 h 6858000"/>
              <a:gd name="connsiteX64" fmla="*/ 6983314 w 8688052"/>
              <a:gd name="connsiteY64" fmla="*/ 6595932 h 6858000"/>
              <a:gd name="connsiteX65" fmla="*/ 6975692 w 8688052"/>
              <a:gd name="connsiteY65" fmla="*/ 6731391 h 6858000"/>
              <a:gd name="connsiteX66" fmla="*/ 6968612 w 8688052"/>
              <a:gd name="connsiteY66" fmla="*/ 6832842 h 6858000"/>
              <a:gd name="connsiteX67" fmla="*/ 6966970 w 8688052"/>
              <a:gd name="connsiteY67" fmla="*/ 6858000 h 6858000"/>
              <a:gd name="connsiteX68" fmla="*/ 0 w 8688052"/>
              <a:gd name="connsiteY68" fmla="*/ 6858000 h 6858000"/>
              <a:gd name="connsiteX69" fmla="*/ 0 w 8688052"/>
              <a:gd name="connsiteY69" fmla="*/ 716 h 6858000"/>
              <a:gd name="connsiteX70" fmla="*/ 1287809 w 8688052"/>
              <a:gd name="connsiteY70" fmla="*/ 716 h 6858000"/>
              <a:gd name="connsiteX71" fmla="*/ 1287809 w 8688052"/>
              <a:gd name="connsiteY71"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370189 w 8688052"/>
              <a:gd name="connsiteY48" fmla="*/ 5410400 h 6858000"/>
              <a:gd name="connsiteX49" fmla="*/ 7500737 w 8688052"/>
              <a:gd name="connsiteY49" fmla="*/ 5587445 h 6858000"/>
              <a:gd name="connsiteX50" fmla="*/ 7496246 w 8688052"/>
              <a:gd name="connsiteY50" fmla="*/ 5733630 h 6858000"/>
              <a:gd name="connsiteX51" fmla="*/ 7396419 w 8688052"/>
              <a:gd name="connsiteY51" fmla="*/ 5768588 h 6858000"/>
              <a:gd name="connsiteX52" fmla="*/ 7425799 w 8688052"/>
              <a:gd name="connsiteY52" fmla="*/ 5824828 h 6858000"/>
              <a:gd name="connsiteX53" fmla="*/ 7450800 w 8688052"/>
              <a:gd name="connsiteY53" fmla="*/ 5867109 h 6858000"/>
              <a:gd name="connsiteX54" fmla="*/ 7495755 w 8688052"/>
              <a:gd name="connsiteY54" fmla="*/ 5881121 h 6858000"/>
              <a:gd name="connsiteX55" fmla="*/ 7501012 w 8688052"/>
              <a:gd name="connsiteY55" fmla="*/ 5938088 h 6858000"/>
              <a:gd name="connsiteX56" fmla="*/ 7479572 w 8688052"/>
              <a:gd name="connsiteY56" fmla="*/ 6008527 h 6858000"/>
              <a:gd name="connsiteX57" fmla="*/ 7483365 w 8688052"/>
              <a:gd name="connsiteY57" fmla="*/ 6060195 h 6858000"/>
              <a:gd name="connsiteX58" fmla="*/ 7511367 w 8688052"/>
              <a:gd name="connsiteY58" fmla="*/ 6121655 h 6858000"/>
              <a:gd name="connsiteX59" fmla="*/ 7500800 w 8688052"/>
              <a:gd name="connsiteY59" fmla="*/ 6201495 h 6858000"/>
              <a:gd name="connsiteX60" fmla="*/ 7320910 w 8688052"/>
              <a:gd name="connsiteY60" fmla="*/ 6289321 h 6858000"/>
              <a:gd name="connsiteX61" fmla="*/ 7010308 w 8688052"/>
              <a:gd name="connsiteY61" fmla="*/ 6396686 h 6858000"/>
              <a:gd name="connsiteX62" fmla="*/ 6992462 w 8688052"/>
              <a:gd name="connsiteY62" fmla="*/ 6494150 h 6858000"/>
              <a:gd name="connsiteX63" fmla="*/ 6993115 w 8688052"/>
              <a:gd name="connsiteY63" fmla="*/ 6540881 h 6858000"/>
              <a:gd name="connsiteX64" fmla="*/ 6983314 w 8688052"/>
              <a:gd name="connsiteY64" fmla="*/ 6595932 h 6858000"/>
              <a:gd name="connsiteX65" fmla="*/ 6975692 w 8688052"/>
              <a:gd name="connsiteY65" fmla="*/ 6731391 h 6858000"/>
              <a:gd name="connsiteX66" fmla="*/ 6968612 w 8688052"/>
              <a:gd name="connsiteY66" fmla="*/ 6832842 h 6858000"/>
              <a:gd name="connsiteX67" fmla="*/ 6966970 w 8688052"/>
              <a:gd name="connsiteY67" fmla="*/ 6858000 h 6858000"/>
              <a:gd name="connsiteX68" fmla="*/ 0 w 8688052"/>
              <a:gd name="connsiteY68" fmla="*/ 6858000 h 6858000"/>
              <a:gd name="connsiteX69" fmla="*/ 0 w 8688052"/>
              <a:gd name="connsiteY69" fmla="*/ 716 h 6858000"/>
              <a:gd name="connsiteX70" fmla="*/ 1287809 w 8688052"/>
              <a:gd name="connsiteY70" fmla="*/ 716 h 6858000"/>
              <a:gd name="connsiteX71" fmla="*/ 1287809 w 8688052"/>
              <a:gd name="connsiteY71"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395760 w 8688052"/>
              <a:gd name="connsiteY47" fmla="*/ 5306658 h 6858000"/>
              <a:gd name="connsiteX48" fmla="*/ 7528939 w 8688052"/>
              <a:gd name="connsiteY48" fmla="*/ 5512000 h 6858000"/>
              <a:gd name="connsiteX49" fmla="*/ 7500737 w 8688052"/>
              <a:gd name="connsiteY49" fmla="*/ 5587445 h 6858000"/>
              <a:gd name="connsiteX50" fmla="*/ 7496246 w 8688052"/>
              <a:gd name="connsiteY50" fmla="*/ 5733630 h 6858000"/>
              <a:gd name="connsiteX51" fmla="*/ 7396419 w 8688052"/>
              <a:gd name="connsiteY51" fmla="*/ 5768588 h 6858000"/>
              <a:gd name="connsiteX52" fmla="*/ 7425799 w 8688052"/>
              <a:gd name="connsiteY52" fmla="*/ 5824828 h 6858000"/>
              <a:gd name="connsiteX53" fmla="*/ 7450800 w 8688052"/>
              <a:gd name="connsiteY53" fmla="*/ 5867109 h 6858000"/>
              <a:gd name="connsiteX54" fmla="*/ 7495755 w 8688052"/>
              <a:gd name="connsiteY54" fmla="*/ 5881121 h 6858000"/>
              <a:gd name="connsiteX55" fmla="*/ 7501012 w 8688052"/>
              <a:gd name="connsiteY55" fmla="*/ 5938088 h 6858000"/>
              <a:gd name="connsiteX56" fmla="*/ 7479572 w 8688052"/>
              <a:gd name="connsiteY56" fmla="*/ 6008527 h 6858000"/>
              <a:gd name="connsiteX57" fmla="*/ 7483365 w 8688052"/>
              <a:gd name="connsiteY57" fmla="*/ 6060195 h 6858000"/>
              <a:gd name="connsiteX58" fmla="*/ 7511367 w 8688052"/>
              <a:gd name="connsiteY58" fmla="*/ 6121655 h 6858000"/>
              <a:gd name="connsiteX59" fmla="*/ 7500800 w 8688052"/>
              <a:gd name="connsiteY59" fmla="*/ 6201495 h 6858000"/>
              <a:gd name="connsiteX60" fmla="*/ 7320910 w 8688052"/>
              <a:gd name="connsiteY60" fmla="*/ 6289321 h 6858000"/>
              <a:gd name="connsiteX61" fmla="*/ 7010308 w 8688052"/>
              <a:gd name="connsiteY61" fmla="*/ 6396686 h 6858000"/>
              <a:gd name="connsiteX62" fmla="*/ 6992462 w 8688052"/>
              <a:gd name="connsiteY62" fmla="*/ 6494150 h 6858000"/>
              <a:gd name="connsiteX63" fmla="*/ 6993115 w 8688052"/>
              <a:gd name="connsiteY63" fmla="*/ 6540881 h 6858000"/>
              <a:gd name="connsiteX64" fmla="*/ 6983314 w 8688052"/>
              <a:gd name="connsiteY64" fmla="*/ 6595932 h 6858000"/>
              <a:gd name="connsiteX65" fmla="*/ 6975692 w 8688052"/>
              <a:gd name="connsiteY65" fmla="*/ 6731391 h 6858000"/>
              <a:gd name="connsiteX66" fmla="*/ 6968612 w 8688052"/>
              <a:gd name="connsiteY66" fmla="*/ 6832842 h 6858000"/>
              <a:gd name="connsiteX67" fmla="*/ 6966970 w 8688052"/>
              <a:gd name="connsiteY67" fmla="*/ 6858000 h 6858000"/>
              <a:gd name="connsiteX68" fmla="*/ 0 w 8688052"/>
              <a:gd name="connsiteY68" fmla="*/ 6858000 h 6858000"/>
              <a:gd name="connsiteX69" fmla="*/ 0 w 8688052"/>
              <a:gd name="connsiteY69" fmla="*/ 716 h 6858000"/>
              <a:gd name="connsiteX70" fmla="*/ 1287809 w 8688052"/>
              <a:gd name="connsiteY70" fmla="*/ 716 h 6858000"/>
              <a:gd name="connsiteX71" fmla="*/ 1287809 w 8688052"/>
              <a:gd name="connsiteY71"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411028 w 8688052"/>
              <a:gd name="connsiteY46" fmla="*/ 5231087 h 6858000"/>
              <a:gd name="connsiteX47" fmla="*/ 7548160 w 8688052"/>
              <a:gd name="connsiteY47" fmla="*/ 5427308 h 6858000"/>
              <a:gd name="connsiteX48" fmla="*/ 7528939 w 8688052"/>
              <a:gd name="connsiteY48" fmla="*/ 5512000 h 6858000"/>
              <a:gd name="connsiteX49" fmla="*/ 7500737 w 8688052"/>
              <a:gd name="connsiteY49" fmla="*/ 5587445 h 6858000"/>
              <a:gd name="connsiteX50" fmla="*/ 7496246 w 8688052"/>
              <a:gd name="connsiteY50" fmla="*/ 5733630 h 6858000"/>
              <a:gd name="connsiteX51" fmla="*/ 7396419 w 8688052"/>
              <a:gd name="connsiteY51" fmla="*/ 5768588 h 6858000"/>
              <a:gd name="connsiteX52" fmla="*/ 7425799 w 8688052"/>
              <a:gd name="connsiteY52" fmla="*/ 5824828 h 6858000"/>
              <a:gd name="connsiteX53" fmla="*/ 7450800 w 8688052"/>
              <a:gd name="connsiteY53" fmla="*/ 5867109 h 6858000"/>
              <a:gd name="connsiteX54" fmla="*/ 7495755 w 8688052"/>
              <a:gd name="connsiteY54" fmla="*/ 5881121 h 6858000"/>
              <a:gd name="connsiteX55" fmla="*/ 7501012 w 8688052"/>
              <a:gd name="connsiteY55" fmla="*/ 5938088 h 6858000"/>
              <a:gd name="connsiteX56" fmla="*/ 7479572 w 8688052"/>
              <a:gd name="connsiteY56" fmla="*/ 6008527 h 6858000"/>
              <a:gd name="connsiteX57" fmla="*/ 7483365 w 8688052"/>
              <a:gd name="connsiteY57" fmla="*/ 6060195 h 6858000"/>
              <a:gd name="connsiteX58" fmla="*/ 7511367 w 8688052"/>
              <a:gd name="connsiteY58" fmla="*/ 6121655 h 6858000"/>
              <a:gd name="connsiteX59" fmla="*/ 7500800 w 8688052"/>
              <a:gd name="connsiteY59" fmla="*/ 6201495 h 6858000"/>
              <a:gd name="connsiteX60" fmla="*/ 7320910 w 8688052"/>
              <a:gd name="connsiteY60" fmla="*/ 6289321 h 6858000"/>
              <a:gd name="connsiteX61" fmla="*/ 7010308 w 8688052"/>
              <a:gd name="connsiteY61" fmla="*/ 6396686 h 6858000"/>
              <a:gd name="connsiteX62" fmla="*/ 6992462 w 8688052"/>
              <a:gd name="connsiteY62" fmla="*/ 6494150 h 6858000"/>
              <a:gd name="connsiteX63" fmla="*/ 6993115 w 8688052"/>
              <a:gd name="connsiteY63" fmla="*/ 6540881 h 6858000"/>
              <a:gd name="connsiteX64" fmla="*/ 6983314 w 8688052"/>
              <a:gd name="connsiteY64" fmla="*/ 6595932 h 6858000"/>
              <a:gd name="connsiteX65" fmla="*/ 6975692 w 8688052"/>
              <a:gd name="connsiteY65" fmla="*/ 6731391 h 6858000"/>
              <a:gd name="connsiteX66" fmla="*/ 6968612 w 8688052"/>
              <a:gd name="connsiteY66" fmla="*/ 6832842 h 6858000"/>
              <a:gd name="connsiteX67" fmla="*/ 6966970 w 8688052"/>
              <a:gd name="connsiteY67" fmla="*/ 6858000 h 6858000"/>
              <a:gd name="connsiteX68" fmla="*/ 0 w 8688052"/>
              <a:gd name="connsiteY68" fmla="*/ 6858000 h 6858000"/>
              <a:gd name="connsiteX69" fmla="*/ 0 w 8688052"/>
              <a:gd name="connsiteY69" fmla="*/ 716 h 6858000"/>
              <a:gd name="connsiteX70" fmla="*/ 1287809 w 8688052"/>
              <a:gd name="connsiteY70" fmla="*/ 716 h 6858000"/>
              <a:gd name="connsiteX71" fmla="*/ 1287809 w 8688052"/>
              <a:gd name="connsiteY71"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430609 w 8688052"/>
              <a:gd name="connsiteY45" fmla="*/ 5187038 h 6858000"/>
              <a:gd name="connsiteX46" fmla="*/ 7557078 w 8688052"/>
              <a:gd name="connsiteY46" fmla="*/ 5383487 h 6858000"/>
              <a:gd name="connsiteX47" fmla="*/ 7548160 w 8688052"/>
              <a:gd name="connsiteY47" fmla="*/ 5427308 h 6858000"/>
              <a:gd name="connsiteX48" fmla="*/ 7528939 w 8688052"/>
              <a:gd name="connsiteY48" fmla="*/ 5512000 h 6858000"/>
              <a:gd name="connsiteX49" fmla="*/ 7500737 w 8688052"/>
              <a:gd name="connsiteY49" fmla="*/ 5587445 h 6858000"/>
              <a:gd name="connsiteX50" fmla="*/ 7496246 w 8688052"/>
              <a:gd name="connsiteY50" fmla="*/ 5733630 h 6858000"/>
              <a:gd name="connsiteX51" fmla="*/ 7396419 w 8688052"/>
              <a:gd name="connsiteY51" fmla="*/ 5768588 h 6858000"/>
              <a:gd name="connsiteX52" fmla="*/ 7425799 w 8688052"/>
              <a:gd name="connsiteY52" fmla="*/ 5824828 h 6858000"/>
              <a:gd name="connsiteX53" fmla="*/ 7450800 w 8688052"/>
              <a:gd name="connsiteY53" fmla="*/ 5867109 h 6858000"/>
              <a:gd name="connsiteX54" fmla="*/ 7495755 w 8688052"/>
              <a:gd name="connsiteY54" fmla="*/ 5881121 h 6858000"/>
              <a:gd name="connsiteX55" fmla="*/ 7501012 w 8688052"/>
              <a:gd name="connsiteY55" fmla="*/ 5938088 h 6858000"/>
              <a:gd name="connsiteX56" fmla="*/ 7479572 w 8688052"/>
              <a:gd name="connsiteY56" fmla="*/ 6008527 h 6858000"/>
              <a:gd name="connsiteX57" fmla="*/ 7483365 w 8688052"/>
              <a:gd name="connsiteY57" fmla="*/ 6060195 h 6858000"/>
              <a:gd name="connsiteX58" fmla="*/ 7511367 w 8688052"/>
              <a:gd name="connsiteY58" fmla="*/ 6121655 h 6858000"/>
              <a:gd name="connsiteX59" fmla="*/ 7500800 w 8688052"/>
              <a:gd name="connsiteY59" fmla="*/ 6201495 h 6858000"/>
              <a:gd name="connsiteX60" fmla="*/ 7320910 w 8688052"/>
              <a:gd name="connsiteY60" fmla="*/ 6289321 h 6858000"/>
              <a:gd name="connsiteX61" fmla="*/ 7010308 w 8688052"/>
              <a:gd name="connsiteY61" fmla="*/ 6396686 h 6858000"/>
              <a:gd name="connsiteX62" fmla="*/ 6992462 w 8688052"/>
              <a:gd name="connsiteY62" fmla="*/ 6494150 h 6858000"/>
              <a:gd name="connsiteX63" fmla="*/ 6993115 w 8688052"/>
              <a:gd name="connsiteY63" fmla="*/ 6540881 h 6858000"/>
              <a:gd name="connsiteX64" fmla="*/ 6983314 w 8688052"/>
              <a:gd name="connsiteY64" fmla="*/ 6595932 h 6858000"/>
              <a:gd name="connsiteX65" fmla="*/ 6975692 w 8688052"/>
              <a:gd name="connsiteY65" fmla="*/ 6731391 h 6858000"/>
              <a:gd name="connsiteX66" fmla="*/ 6968612 w 8688052"/>
              <a:gd name="connsiteY66" fmla="*/ 6832842 h 6858000"/>
              <a:gd name="connsiteX67" fmla="*/ 6966970 w 8688052"/>
              <a:gd name="connsiteY67" fmla="*/ 6858000 h 6858000"/>
              <a:gd name="connsiteX68" fmla="*/ 0 w 8688052"/>
              <a:gd name="connsiteY68" fmla="*/ 6858000 h 6858000"/>
              <a:gd name="connsiteX69" fmla="*/ 0 w 8688052"/>
              <a:gd name="connsiteY69" fmla="*/ 716 h 6858000"/>
              <a:gd name="connsiteX70" fmla="*/ 1287809 w 8688052"/>
              <a:gd name="connsiteY70" fmla="*/ 716 h 6858000"/>
              <a:gd name="connsiteX71" fmla="*/ 1287809 w 8688052"/>
              <a:gd name="connsiteY71"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433579 w 8688052"/>
              <a:gd name="connsiteY44" fmla="*/ 5180650 h 6858000"/>
              <a:gd name="connsiteX45" fmla="*/ 7557609 w 8688052"/>
              <a:gd name="connsiteY45" fmla="*/ 5294988 h 6858000"/>
              <a:gd name="connsiteX46" fmla="*/ 7557078 w 8688052"/>
              <a:gd name="connsiteY46" fmla="*/ 5383487 h 6858000"/>
              <a:gd name="connsiteX47" fmla="*/ 7548160 w 8688052"/>
              <a:gd name="connsiteY47" fmla="*/ 5427308 h 6858000"/>
              <a:gd name="connsiteX48" fmla="*/ 7528939 w 8688052"/>
              <a:gd name="connsiteY48" fmla="*/ 5512000 h 6858000"/>
              <a:gd name="connsiteX49" fmla="*/ 7500737 w 8688052"/>
              <a:gd name="connsiteY49" fmla="*/ 5587445 h 6858000"/>
              <a:gd name="connsiteX50" fmla="*/ 7496246 w 8688052"/>
              <a:gd name="connsiteY50" fmla="*/ 5733630 h 6858000"/>
              <a:gd name="connsiteX51" fmla="*/ 7396419 w 8688052"/>
              <a:gd name="connsiteY51" fmla="*/ 5768588 h 6858000"/>
              <a:gd name="connsiteX52" fmla="*/ 7425799 w 8688052"/>
              <a:gd name="connsiteY52" fmla="*/ 5824828 h 6858000"/>
              <a:gd name="connsiteX53" fmla="*/ 7450800 w 8688052"/>
              <a:gd name="connsiteY53" fmla="*/ 5867109 h 6858000"/>
              <a:gd name="connsiteX54" fmla="*/ 7495755 w 8688052"/>
              <a:gd name="connsiteY54" fmla="*/ 5881121 h 6858000"/>
              <a:gd name="connsiteX55" fmla="*/ 7501012 w 8688052"/>
              <a:gd name="connsiteY55" fmla="*/ 5938088 h 6858000"/>
              <a:gd name="connsiteX56" fmla="*/ 7479572 w 8688052"/>
              <a:gd name="connsiteY56" fmla="*/ 6008527 h 6858000"/>
              <a:gd name="connsiteX57" fmla="*/ 7483365 w 8688052"/>
              <a:gd name="connsiteY57" fmla="*/ 6060195 h 6858000"/>
              <a:gd name="connsiteX58" fmla="*/ 7511367 w 8688052"/>
              <a:gd name="connsiteY58" fmla="*/ 6121655 h 6858000"/>
              <a:gd name="connsiteX59" fmla="*/ 7500800 w 8688052"/>
              <a:gd name="connsiteY59" fmla="*/ 6201495 h 6858000"/>
              <a:gd name="connsiteX60" fmla="*/ 7320910 w 8688052"/>
              <a:gd name="connsiteY60" fmla="*/ 6289321 h 6858000"/>
              <a:gd name="connsiteX61" fmla="*/ 7010308 w 8688052"/>
              <a:gd name="connsiteY61" fmla="*/ 6396686 h 6858000"/>
              <a:gd name="connsiteX62" fmla="*/ 6992462 w 8688052"/>
              <a:gd name="connsiteY62" fmla="*/ 6494150 h 6858000"/>
              <a:gd name="connsiteX63" fmla="*/ 6993115 w 8688052"/>
              <a:gd name="connsiteY63" fmla="*/ 6540881 h 6858000"/>
              <a:gd name="connsiteX64" fmla="*/ 6983314 w 8688052"/>
              <a:gd name="connsiteY64" fmla="*/ 6595932 h 6858000"/>
              <a:gd name="connsiteX65" fmla="*/ 6975692 w 8688052"/>
              <a:gd name="connsiteY65" fmla="*/ 6731391 h 6858000"/>
              <a:gd name="connsiteX66" fmla="*/ 6968612 w 8688052"/>
              <a:gd name="connsiteY66" fmla="*/ 6832842 h 6858000"/>
              <a:gd name="connsiteX67" fmla="*/ 6966970 w 8688052"/>
              <a:gd name="connsiteY67" fmla="*/ 6858000 h 6858000"/>
              <a:gd name="connsiteX68" fmla="*/ 0 w 8688052"/>
              <a:gd name="connsiteY68" fmla="*/ 6858000 h 6858000"/>
              <a:gd name="connsiteX69" fmla="*/ 0 w 8688052"/>
              <a:gd name="connsiteY69" fmla="*/ 716 h 6858000"/>
              <a:gd name="connsiteX70" fmla="*/ 1287809 w 8688052"/>
              <a:gd name="connsiteY70" fmla="*/ 716 h 6858000"/>
              <a:gd name="connsiteX71" fmla="*/ 1287809 w 8688052"/>
              <a:gd name="connsiteY71"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57639 w 8688052"/>
              <a:gd name="connsiteY40" fmla="*/ 5147054 h 6858000"/>
              <a:gd name="connsiteX41" fmla="*/ 7445043 w 8688052"/>
              <a:gd name="connsiteY41" fmla="*/ 5156008 h 6858000"/>
              <a:gd name="connsiteX42" fmla="*/ 7441431 w 8688052"/>
              <a:gd name="connsiteY42" fmla="*/ 5163771 h 6858000"/>
              <a:gd name="connsiteX43" fmla="*/ 7440430 w 8688052"/>
              <a:gd name="connsiteY43" fmla="*/ 5178772 h 6858000"/>
              <a:gd name="connsiteX44" fmla="*/ 7557609 w 8688052"/>
              <a:gd name="connsiteY44" fmla="*/ 5294988 h 6858000"/>
              <a:gd name="connsiteX45" fmla="*/ 7557078 w 8688052"/>
              <a:gd name="connsiteY45" fmla="*/ 5383487 h 6858000"/>
              <a:gd name="connsiteX46" fmla="*/ 7548160 w 8688052"/>
              <a:gd name="connsiteY46" fmla="*/ 5427308 h 6858000"/>
              <a:gd name="connsiteX47" fmla="*/ 7528939 w 8688052"/>
              <a:gd name="connsiteY47" fmla="*/ 5512000 h 6858000"/>
              <a:gd name="connsiteX48" fmla="*/ 7500737 w 8688052"/>
              <a:gd name="connsiteY48" fmla="*/ 5587445 h 6858000"/>
              <a:gd name="connsiteX49" fmla="*/ 7496246 w 8688052"/>
              <a:gd name="connsiteY49" fmla="*/ 5733630 h 6858000"/>
              <a:gd name="connsiteX50" fmla="*/ 7396419 w 8688052"/>
              <a:gd name="connsiteY50" fmla="*/ 5768588 h 6858000"/>
              <a:gd name="connsiteX51" fmla="*/ 7425799 w 8688052"/>
              <a:gd name="connsiteY51" fmla="*/ 5824828 h 6858000"/>
              <a:gd name="connsiteX52" fmla="*/ 7450800 w 8688052"/>
              <a:gd name="connsiteY52" fmla="*/ 5867109 h 6858000"/>
              <a:gd name="connsiteX53" fmla="*/ 7495755 w 8688052"/>
              <a:gd name="connsiteY53" fmla="*/ 5881121 h 6858000"/>
              <a:gd name="connsiteX54" fmla="*/ 7501012 w 8688052"/>
              <a:gd name="connsiteY54" fmla="*/ 5938088 h 6858000"/>
              <a:gd name="connsiteX55" fmla="*/ 7479572 w 8688052"/>
              <a:gd name="connsiteY55" fmla="*/ 6008527 h 6858000"/>
              <a:gd name="connsiteX56" fmla="*/ 7483365 w 8688052"/>
              <a:gd name="connsiteY56" fmla="*/ 6060195 h 6858000"/>
              <a:gd name="connsiteX57" fmla="*/ 7511367 w 8688052"/>
              <a:gd name="connsiteY57" fmla="*/ 6121655 h 6858000"/>
              <a:gd name="connsiteX58" fmla="*/ 7500800 w 8688052"/>
              <a:gd name="connsiteY58" fmla="*/ 6201495 h 6858000"/>
              <a:gd name="connsiteX59" fmla="*/ 7320910 w 8688052"/>
              <a:gd name="connsiteY59" fmla="*/ 6289321 h 6858000"/>
              <a:gd name="connsiteX60" fmla="*/ 7010308 w 8688052"/>
              <a:gd name="connsiteY60" fmla="*/ 6396686 h 6858000"/>
              <a:gd name="connsiteX61" fmla="*/ 6992462 w 8688052"/>
              <a:gd name="connsiteY61" fmla="*/ 6494150 h 6858000"/>
              <a:gd name="connsiteX62" fmla="*/ 6993115 w 8688052"/>
              <a:gd name="connsiteY62" fmla="*/ 6540881 h 6858000"/>
              <a:gd name="connsiteX63" fmla="*/ 6983314 w 8688052"/>
              <a:gd name="connsiteY63" fmla="*/ 6595932 h 6858000"/>
              <a:gd name="connsiteX64" fmla="*/ 6975692 w 8688052"/>
              <a:gd name="connsiteY64" fmla="*/ 6731391 h 6858000"/>
              <a:gd name="connsiteX65" fmla="*/ 6968612 w 8688052"/>
              <a:gd name="connsiteY65" fmla="*/ 6832842 h 6858000"/>
              <a:gd name="connsiteX66" fmla="*/ 6966970 w 8688052"/>
              <a:gd name="connsiteY66" fmla="*/ 6858000 h 6858000"/>
              <a:gd name="connsiteX67" fmla="*/ 0 w 8688052"/>
              <a:gd name="connsiteY67" fmla="*/ 6858000 h 6858000"/>
              <a:gd name="connsiteX68" fmla="*/ 0 w 8688052"/>
              <a:gd name="connsiteY68" fmla="*/ 716 h 6858000"/>
              <a:gd name="connsiteX69" fmla="*/ 1287809 w 8688052"/>
              <a:gd name="connsiteY69" fmla="*/ 716 h 6858000"/>
              <a:gd name="connsiteX70" fmla="*/ 1287809 w 8688052"/>
              <a:gd name="connsiteY70"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493852 w 8688052"/>
              <a:gd name="connsiteY38" fmla="*/ 5014438 h 6858000"/>
              <a:gd name="connsiteX39" fmla="*/ 7476281 w 8688052"/>
              <a:gd name="connsiteY39" fmla="*/ 5089642 h 6858000"/>
              <a:gd name="connsiteX40" fmla="*/ 7445043 w 8688052"/>
              <a:gd name="connsiteY40" fmla="*/ 5156008 h 6858000"/>
              <a:gd name="connsiteX41" fmla="*/ 7441431 w 8688052"/>
              <a:gd name="connsiteY41" fmla="*/ 5163771 h 6858000"/>
              <a:gd name="connsiteX42" fmla="*/ 7440430 w 8688052"/>
              <a:gd name="connsiteY42" fmla="*/ 5178772 h 6858000"/>
              <a:gd name="connsiteX43" fmla="*/ 7557609 w 8688052"/>
              <a:gd name="connsiteY43" fmla="*/ 5294988 h 6858000"/>
              <a:gd name="connsiteX44" fmla="*/ 7557078 w 8688052"/>
              <a:gd name="connsiteY44" fmla="*/ 5383487 h 6858000"/>
              <a:gd name="connsiteX45" fmla="*/ 7548160 w 8688052"/>
              <a:gd name="connsiteY45" fmla="*/ 5427308 h 6858000"/>
              <a:gd name="connsiteX46" fmla="*/ 7528939 w 8688052"/>
              <a:gd name="connsiteY46" fmla="*/ 5512000 h 6858000"/>
              <a:gd name="connsiteX47" fmla="*/ 7500737 w 8688052"/>
              <a:gd name="connsiteY47" fmla="*/ 5587445 h 6858000"/>
              <a:gd name="connsiteX48" fmla="*/ 7496246 w 8688052"/>
              <a:gd name="connsiteY48" fmla="*/ 5733630 h 6858000"/>
              <a:gd name="connsiteX49" fmla="*/ 7396419 w 8688052"/>
              <a:gd name="connsiteY49" fmla="*/ 5768588 h 6858000"/>
              <a:gd name="connsiteX50" fmla="*/ 7425799 w 8688052"/>
              <a:gd name="connsiteY50" fmla="*/ 5824828 h 6858000"/>
              <a:gd name="connsiteX51" fmla="*/ 7450800 w 8688052"/>
              <a:gd name="connsiteY51" fmla="*/ 5867109 h 6858000"/>
              <a:gd name="connsiteX52" fmla="*/ 7495755 w 8688052"/>
              <a:gd name="connsiteY52" fmla="*/ 5881121 h 6858000"/>
              <a:gd name="connsiteX53" fmla="*/ 7501012 w 8688052"/>
              <a:gd name="connsiteY53" fmla="*/ 5938088 h 6858000"/>
              <a:gd name="connsiteX54" fmla="*/ 7479572 w 8688052"/>
              <a:gd name="connsiteY54" fmla="*/ 6008527 h 6858000"/>
              <a:gd name="connsiteX55" fmla="*/ 7483365 w 8688052"/>
              <a:gd name="connsiteY55" fmla="*/ 6060195 h 6858000"/>
              <a:gd name="connsiteX56" fmla="*/ 7511367 w 8688052"/>
              <a:gd name="connsiteY56" fmla="*/ 6121655 h 6858000"/>
              <a:gd name="connsiteX57" fmla="*/ 7500800 w 8688052"/>
              <a:gd name="connsiteY57" fmla="*/ 6201495 h 6858000"/>
              <a:gd name="connsiteX58" fmla="*/ 7320910 w 8688052"/>
              <a:gd name="connsiteY58" fmla="*/ 6289321 h 6858000"/>
              <a:gd name="connsiteX59" fmla="*/ 7010308 w 8688052"/>
              <a:gd name="connsiteY59" fmla="*/ 6396686 h 6858000"/>
              <a:gd name="connsiteX60" fmla="*/ 6992462 w 8688052"/>
              <a:gd name="connsiteY60" fmla="*/ 6494150 h 6858000"/>
              <a:gd name="connsiteX61" fmla="*/ 6993115 w 8688052"/>
              <a:gd name="connsiteY61" fmla="*/ 6540881 h 6858000"/>
              <a:gd name="connsiteX62" fmla="*/ 6983314 w 8688052"/>
              <a:gd name="connsiteY62" fmla="*/ 6595932 h 6858000"/>
              <a:gd name="connsiteX63" fmla="*/ 6975692 w 8688052"/>
              <a:gd name="connsiteY63" fmla="*/ 6731391 h 6858000"/>
              <a:gd name="connsiteX64" fmla="*/ 6968612 w 8688052"/>
              <a:gd name="connsiteY64" fmla="*/ 6832842 h 6858000"/>
              <a:gd name="connsiteX65" fmla="*/ 6966970 w 8688052"/>
              <a:gd name="connsiteY65" fmla="*/ 6858000 h 6858000"/>
              <a:gd name="connsiteX66" fmla="*/ 0 w 8688052"/>
              <a:gd name="connsiteY66" fmla="*/ 6858000 h 6858000"/>
              <a:gd name="connsiteX67" fmla="*/ 0 w 8688052"/>
              <a:gd name="connsiteY67" fmla="*/ 716 h 6858000"/>
              <a:gd name="connsiteX68" fmla="*/ 1287809 w 8688052"/>
              <a:gd name="connsiteY68" fmla="*/ 716 h 6858000"/>
              <a:gd name="connsiteX69" fmla="*/ 1287809 w 8688052"/>
              <a:gd name="connsiteY69"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476281 w 8688052"/>
              <a:gd name="connsiteY39" fmla="*/ 5089642 h 6858000"/>
              <a:gd name="connsiteX40" fmla="*/ 7445043 w 8688052"/>
              <a:gd name="connsiteY40" fmla="*/ 5156008 h 6858000"/>
              <a:gd name="connsiteX41" fmla="*/ 7441431 w 8688052"/>
              <a:gd name="connsiteY41" fmla="*/ 5163771 h 6858000"/>
              <a:gd name="connsiteX42" fmla="*/ 7440430 w 8688052"/>
              <a:gd name="connsiteY42" fmla="*/ 5178772 h 6858000"/>
              <a:gd name="connsiteX43" fmla="*/ 7557609 w 8688052"/>
              <a:gd name="connsiteY43" fmla="*/ 5294988 h 6858000"/>
              <a:gd name="connsiteX44" fmla="*/ 7557078 w 8688052"/>
              <a:gd name="connsiteY44" fmla="*/ 5383487 h 6858000"/>
              <a:gd name="connsiteX45" fmla="*/ 7548160 w 8688052"/>
              <a:gd name="connsiteY45" fmla="*/ 5427308 h 6858000"/>
              <a:gd name="connsiteX46" fmla="*/ 7528939 w 8688052"/>
              <a:gd name="connsiteY46" fmla="*/ 5512000 h 6858000"/>
              <a:gd name="connsiteX47" fmla="*/ 7500737 w 8688052"/>
              <a:gd name="connsiteY47" fmla="*/ 5587445 h 6858000"/>
              <a:gd name="connsiteX48" fmla="*/ 7496246 w 8688052"/>
              <a:gd name="connsiteY48" fmla="*/ 5733630 h 6858000"/>
              <a:gd name="connsiteX49" fmla="*/ 7396419 w 8688052"/>
              <a:gd name="connsiteY49" fmla="*/ 5768588 h 6858000"/>
              <a:gd name="connsiteX50" fmla="*/ 7425799 w 8688052"/>
              <a:gd name="connsiteY50" fmla="*/ 5824828 h 6858000"/>
              <a:gd name="connsiteX51" fmla="*/ 7450800 w 8688052"/>
              <a:gd name="connsiteY51" fmla="*/ 5867109 h 6858000"/>
              <a:gd name="connsiteX52" fmla="*/ 7495755 w 8688052"/>
              <a:gd name="connsiteY52" fmla="*/ 5881121 h 6858000"/>
              <a:gd name="connsiteX53" fmla="*/ 7501012 w 8688052"/>
              <a:gd name="connsiteY53" fmla="*/ 5938088 h 6858000"/>
              <a:gd name="connsiteX54" fmla="*/ 7479572 w 8688052"/>
              <a:gd name="connsiteY54" fmla="*/ 6008527 h 6858000"/>
              <a:gd name="connsiteX55" fmla="*/ 7483365 w 8688052"/>
              <a:gd name="connsiteY55" fmla="*/ 6060195 h 6858000"/>
              <a:gd name="connsiteX56" fmla="*/ 7511367 w 8688052"/>
              <a:gd name="connsiteY56" fmla="*/ 6121655 h 6858000"/>
              <a:gd name="connsiteX57" fmla="*/ 7500800 w 8688052"/>
              <a:gd name="connsiteY57" fmla="*/ 6201495 h 6858000"/>
              <a:gd name="connsiteX58" fmla="*/ 7320910 w 8688052"/>
              <a:gd name="connsiteY58" fmla="*/ 6289321 h 6858000"/>
              <a:gd name="connsiteX59" fmla="*/ 7010308 w 8688052"/>
              <a:gd name="connsiteY59" fmla="*/ 6396686 h 6858000"/>
              <a:gd name="connsiteX60" fmla="*/ 6992462 w 8688052"/>
              <a:gd name="connsiteY60" fmla="*/ 6494150 h 6858000"/>
              <a:gd name="connsiteX61" fmla="*/ 6993115 w 8688052"/>
              <a:gd name="connsiteY61" fmla="*/ 6540881 h 6858000"/>
              <a:gd name="connsiteX62" fmla="*/ 6983314 w 8688052"/>
              <a:gd name="connsiteY62" fmla="*/ 6595932 h 6858000"/>
              <a:gd name="connsiteX63" fmla="*/ 6975692 w 8688052"/>
              <a:gd name="connsiteY63" fmla="*/ 6731391 h 6858000"/>
              <a:gd name="connsiteX64" fmla="*/ 6968612 w 8688052"/>
              <a:gd name="connsiteY64" fmla="*/ 6832842 h 6858000"/>
              <a:gd name="connsiteX65" fmla="*/ 6966970 w 8688052"/>
              <a:gd name="connsiteY65" fmla="*/ 6858000 h 6858000"/>
              <a:gd name="connsiteX66" fmla="*/ 0 w 8688052"/>
              <a:gd name="connsiteY66" fmla="*/ 6858000 h 6858000"/>
              <a:gd name="connsiteX67" fmla="*/ 0 w 8688052"/>
              <a:gd name="connsiteY67" fmla="*/ 716 h 6858000"/>
              <a:gd name="connsiteX68" fmla="*/ 1287809 w 8688052"/>
              <a:gd name="connsiteY68" fmla="*/ 716 h 6858000"/>
              <a:gd name="connsiteX69" fmla="*/ 1287809 w 8688052"/>
              <a:gd name="connsiteY69"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445043 w 8688052"/>
              <a:gd name="connsiteY39" fmla="*/ 5156008 h 6858000"/>
              <a:gd name="connsiteX40" fmla="*/ 7441431 w 8688052"/>
              <a:gd name="connsiteY40" fmla="*/ 5163771 h 6858000"/>
              <a:gd name="connsiteX41" fmla="*/ 7440430 w 8688052"/>
              <a:gd name="connsiteY41" fmla="*/ 5178772 h 6858000"/>
              <a:gd name="connsiteX42" fmla="*/ 7557609 w 8688052"/>
              <a:gd name="connsiteY42" fmla="*/ 5294988 h 6858000"/>
              <a:gd name="connsiteX43" fmla="*/ 7557078 w 8688052"/>
              <a:gd name="connsiteY43" fmla="*/ 5383487 h 6858000"/>
              <a:gd name="connsiteX44" fmla="*/ 7548160 w 8688052"/>
              <a:gd name="connsiteY44" fmla="*/ 5427308 h 6858000"/>
              <a:gd name="connsiteX45" fmla="*/ 7528939 w 8688052"/>
              <a:gd name="connsiteY45" fmla="*/ 5512000 h 6858000"/>
              <a:gd name="connsiteX46" fmla="*/ 7500737 w 8688052"/>
              <a:gd name="connsiteY46" fmla="*/ 5587445 h 6858000"/>
              <a:gd name="connsiteX47" fmla="*/ 7496246 w 8688052"/>
              <a:gd name="connsiteY47" fmla="*/ 5733630 h 6858000"/>
              <a:gd name="connsiteX48" fmla="*/ 7396419 w 8688052"/>
              <a:gd name="connsiteY48" fmla="*/ 5768588 h 6858000"/>
              <a:gd name="connsiteX49" fmla="*/ 7425799 w 8688052"/>
              <a:gd name="connsiteY49" fmla="*/ 5824828 h 6858000"/>
              <a:gd name="connsiteX50" fmla="*/ 7450800 w 8688052"/>
              <a:gd name="connsiteY50" fmla="*/ 5867109 h 6858000"/>
              <a:gd name="connsiteX51" fmla="*/ 7495755 w 8688052"/>
              <a:gd name="connsiteY51" fmla="*/ 5881121 h 6858000"/>
              <a:gd name="connsiteX52" fmla="*/ 7501012 w 8688052"/>
              <a:gd name="connsiteY52" fmla="*/ 5938088 h 6858000"/>
              <a:gd name="connsiteX53" fmla="*/ 7479572 w 8688052"/>
              <a:gd name="connsiteY53" fmla="*/ 6008527 h 6858000"/>
              <a:gd name="connsiteX54" fmla="*/ 7483365 w 8688052"/>
              <a:gd name="connsiteY54" fmla="*/ 6060195 h 6858000"/>
              <a:gd name="connsiteX55" fmla="*/ 7511367 w 8688052"/>
              <a:gd name="connsiteY55" fmla="*/ 6121655 h 6858000"/>
              <a:gd name="connsiteX56" fmla="*/ 7500800 w 8688052"/>
              <a:gd name="connsiteY56" fmla="*/ 6201495 h 6858000"/>
              <a:gd name="connsiteX57" fmla="*/ 7320910 w 8688052"/>
              <a:gd name="connsiteY57" fmla="*/ 6289321 h 6858000"/>
              <a:gd name="connsiteX58" fmla="*/ 7010308 w 8688052"/>
              <a:gd name="connsiteY58" fmla="*/ 6396686 h 6858000"/>
              <a:gd name="connsiteX59" fmla="*/ 6992462 w 8688052"/>
              <a:gd name="connsiteY59" fmla="*/ 6494150 h 6858000"/>
              <a:gd name="connsiteX60" fmla="*/ 6993115 w 8688052"/>
              <a:gd name="connsiteY60" fmla="*/ 6540881 h 6858000"/>
              <a:gd name="connsiteX61" fmla="*/ 6983314 w 8688052"/>
              <a:gd name="connsiteY61" fmla="*/ 6595932 h 6858000"/>
              <a:gd name="connsiteX62" fmla="*/ 6975692 w 8688052"/>
              <a:gd name="connsiteY62" fmla="*/ 6731391 h 6858000"/>
              <a:gd name="connsiteX63" fmla="*/ 6968612 w 8688052"/>
              <a:gd name="connsiteY63" fmla="*/ 6832842 h 6858000"/>
              <a:gd name="connsiteX64" fmla="*/ 6966970 w 8688052"/>
              <a:gd name="connsiteY64" fmla="*/ 6858000 h 6858000"/>
              <a:gd name="connsiteX65" fmla="*/ 0 w 8688052"/>
              <a:gd name="connsiteY65" fmla="*/ 6858000 h 6858000"/>
              <a:gd name="connsiteX66" fmla="*/ 0 w 8688052"/>
              <a:gd name="connsiteY66" fmla="*/ 716 h 6858000"/>
              <a:gd name="connsiteX67" fmla="*/ 1287809 w 8688052"/>
              <a:gd name="connsiteY67" fmla="*/ 716 h 6858000"/>
              <a:gd name="connsiteX68" fmla="*/ 1287809 w 8688052"/>
              <a:gd name="connsiteY68"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445043 w 8688052"/>
              <a:gd name="connsiteY39" fmla="*/ 5156008 h 6858000"/>
              <a:gd name="connsiteX40" fmla="*/ 7441431 w 8688052"/>
              <a:gd name="connsiteY40" fmla="*/ 5163771 h 6858000"/>
              <a:gd name="connsiteX41" fmla="*/ 7662680 w 8688052"/>
              <a:gd name="connsiteY41" fmla="*/ 5261322 h 6858000"/>
              <a:gd name="connsiteX42" fmla="*/ 7557609 w 8688052"/>
              <a:gd name="connsiteY42" fmla="*/ 5294988 h 6858000"/>
              <a:gd name="connsiteX43" fmla="*/ 7557078 w 8688052"/>
              <a:gd name="connsiteY43" fmla="*/ 5383487 h 6858000"/>
              <a:gd name="connsiteX44" fmla="*/ 7548160 w 8688052"/>
              <a:gd name="connsiteY44" fmla="*/ 5427308 h 6858000"/>
              <a:gd name="connsiteX45" fmla="*/ 7528939 w 8688052"/>
              <a:gd name="connsiteY45" fmla="*/ 5512000 h 6858000"/>
              <a:gd name="connsiteX46" fmla="*/ 7500737 w 8688052"/>
              <a:gd name="connsiteY46" fmla="*/ 5587445 h 6858000"/>
              <a:gd name="connsiteX47" fmla="*/ 7496246 w 8688052"/>
              <a:gd name="connsiteY47" fmla="*/ 5733630 h 6858000"/>
              <a:gd name="connsiteX48" fmla="*/ 7396419 w 8688052"/>
              <a:gd name="connsiteY48" fmla="*/ 5768588 h 6858000"/>
              <a:gd name="connsiteX49" fmla="*/ 7425799 w 8688052"/>
              <a:gd name="connsiteY49" fmla="*/ 5824828 h 6858000"/>
              <a:gd name="connsiteX50" fmla="*/ 7450800 w 8688052"/>
              <a:gd name="connsiteY50" fmla="*/ 5867109 h 6858000"/>
              <a:gd name="connsiteX51" fmla="*/ 7495755 w 8688052"/>
              <a:gd name="connsiteY51" fmla="*/ 5881121 h 6858000"/>
              <a:gd name="connsiteX52" fmla="*/ 7501012 w 8688052"/>
              <a:gd name="connsiteY52" fmla="*/ 5938088 h 6858000"/>
              <a:gd name="connsiteX53" fmla="*/ 7479572 w 8688052"/>
              <a:gd name="connsiteY53" fmla="*/ 6008527 h 6858000"/>
              <a:gd name="connsiteX54" fmla="*/ 7483365 w 8688052"/>
              <a:gd name="connsiteY54" fmla="*/ 6060195 h 6858000"/>
              <a:gd name="connsiteX55" fmla="*/ 7511367 w 8688052"/>
              <a:gd name="connsiteY55" fmla="*/ 6121655 h 6858000"/>
              <a:gd name="connsiteX56" fmla="*/ 7500800 w 8688052"/>
              <a:gd name="connsiteY56" fmla="*/ 6201495 h 6858000"/>
              <a:gd name="connsiteX57" fmla="*/ 7320910 w 8688052"/>
              <a:gd name="connsiteY57" fmla="*/ 6289321 h 6858000"/>
              <a:gd name="connsiteX58" fmla="*/ 7010308 w 8688052"/>
              <a:gd name="connsiteY58" fmla="*/ 6396686 h 6858000"/>
              <a:gd name="connsiteX59" fmla="*/ 6992462 w 8688052"/>
              <a:gd name="connsiteY59" fmla="*/ 6494150 h 6858000"/>
              <a:gd name="connsiteX60" fmla="*/ 6993115 w 8688052"/>
              <a:gd name="connsiteY60" fmla="*/ 6540881 h 6858000"/>
              <a:gd name="connsiteX61" fmla="*/ 6983314 w 8688052"/>
              <a:gd name="connsiteY61" fmla="*/ 6595932 h 6858000"/>
              <a:gd name="connsiteX62" fmla="*/ 6975692 w 8688052"/>
              <a:gd name="connsiteY62" fmla="*/ 6731391 h 6858000"/>
              <a:gd name="connsiteX63" fmla="*/ 6968612 w 8688052"/>
              <a:gd name="connsiteY63" fmla="*/ 6832842 h 6858000"/>
              <a:gd name="connsiteX64" fmla="*/ 6966970 w 8688052"/>
              <a:gd name="connsiteY64" fmla="*/ 6858000 h 6858000"/>
              <a:gd name="connsiteX65" fmla="*/ 0 w 8688052"/>
              <a:gd name="connsiteY65" fmla="*/ 6858000 h 6858000"/>
              <a:gd name="connsiteX66" fmla="*/ 0 w 8688052"/>
              <a:gd name="connsiteY66" fmla="*/ 716 h 6858000"/>
              <a:gd name="connsiteX67" fmla="*/ 1287809 w 8688052"/>
              <a:gd name="connsiteY67" fmla="*/ 716 h 6858000"/>
              <a:gd name="connsiteX68" fmla="*/ 1287809 w 8688052"/>
              <a:gd name="connsiteY68"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445043 w 8688052"/>
              <a:gd name="connsiteY39" fmla="*/ 51560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396419 w 8688052"/>
              <a:gd name="connsiteY47" fmla="*/ 5768588 h 6858000"/>
              <a:gd name="connsiteX48" fmla="*/ 7425799 w 8688052"/>
              <a:gd name="connsiteY48" fmla="*/ 5824828 h 6858000"/>
              <a:gd name="connsiteX49" fmla="*/ 7450800 w 8688052"/>
              <a:gd name="connsiteY49" fmla="*/ 5867109 h 6858000"/>
              <a:gd name="connsiteX50" fmla="*/ 7495755 w 8688052"/>
              <a:gd name="connsiteY50" fmla="*/ 5881121 h 6858000"/>
              <a:gd name="connsiteX51" fmla="*/ 7501012 w 8688052"/>
              <a:gd name="connsiteY51" fmla="*/ 5938088 h 6858000"/>
              <a:gd name="connsiteX52" fmla="*/ 7479572 w 8688052"/>
              <a:gd name="connsiteY52" fmla="*/ 6008527 h 6858000"/>
              <a:gd name="connsiteX53" fmla="*/ 7483365 w 8688052"/>
              <a:gd name="connsiteY53" fmla="*/ 6060195 h 6858000"/>
              <a:gd name="connsiteX54" fmla="*/ 7511367 w 8688052"/>
              <a:gd name="connsiteY54" fmla="*/ 6121655 h 6858000"/>
              <a:gd name="connsiteX55" fmla="*/ 7500800 w 8688052"/>
              <a:gd name="connsiteY55" fmla="*/ 6201495 h 6858000"/>
              <a:gd name="connsiteX56" fmla="*/ 7320910 w 8688052"/>
              <a:gd name="connsiteY56" fmla="*/ 6289321 h 6858000"/>
              <a:gd name="connsiteX57" fmla="*/ 7010308 w 8688052"/>
              <a:gd name="connsiteY57" fmla="*/ 6396686 h 6858000"/>
              <a:gd name="connsiteX58" fmla="*/ 6992462 w 8688052"/>
              <a:gd name="connsiteY58" fmla="*/ 6494150 h 6858000"/>
              <a:gd name="connsiteX59" fmla="*/ 6993115 w 8688052"/>
              <a:gd name="connsiteY59" fmla="*/ 6540881 h 6858000"/>
              <a:gd name="connsiteX60" fmla="*/ 6983314 w 8688052"/>
              <a:gd name="connsiteY60" fmla="*/ 6595932 h 6858000"/>
              <a:gd name="connsiteX61" fmla="*/ 6975692 w 8688052"/>
              <a:gd name="connsiteY61" fmla="*/ 6731391 h 6858000"/>
              <a:gd name="connsiteX62" fmla="*/ 6968612 w 8688052"/>
              <a:gd name="connsiteY62" fmla="*/ 6832842 h 6858000"/>
              <a:gd name="connsiteX63" fmla="*/ 6966970 w 8688052"/>
              <a:gd name="connsiteY63" fmla="*/ 6858000 h 6858000"/>
              <a:gd name="connsiteX64" fmla="*/ 0 w 8688052"/>
              <a:gd name="connsiteY64" fmla="*/ 6858000 h 6858000"/>
              <a:gd name="connsiteX65" fmla="*/ 0 w 8688052"/>
              <a:gd name="connsiteY65" fmla="*/ 716 h 6858000"/>
              <a:gd name="connsiteX66" fmla="*/ 1287809 w 8688052"/>
              <a:gd name="connsiteY66" fmla="*/ 716 h 6858000"/>
              <a:gd name="connsiteX67" fmla="*/ 1287809 w 8688052"/>
              <a:gd name="connsiteY67"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396419 w 8688052"/>
              <a:gd name="connsiteY47" fmla="*/ 5768588 h 6858000"/>
              <a:gd name="connsiteX48" fmla="*/ 7425799 w 8688052"/>
              <a:gd name="connsiteY48" fmla="*/ 5824828 h 6858000"/>
              <a:gd name="connsiteX49" fmla="*/ 7450800 w 8688052"/>
              <a:gd name="connsiteY49" fmla="*/ 5867109 h 6858000"/>
              <a:gd name="connsiteX50" fmla="*/ 7495755 w 8688052"/>
              <a:gd name="connsiteY50" fmla="*/ 5881121 h 6858000"/>
              <a:gd name="connsiteX51" fmla="*/ 7501012 w 8688052"/>
              <a:gd name="connsiteY51" fmla="*/ 5938088 h 6858000"/>
              <a:gd name="connsiteX52" fmla="*/ 7479572 w 8688052"/>
              <a:gd name="connsiteY52" fmla="*/ 6008527 h 6858000"/>
              <a:gd name="connsiteX53" fmla="*/ 7483365 w 8688052"/>
              <a:gd name="connsiteY53" fmla="*/ 6060195 h 6858000"/>
              <a:gd name="connsiteX54" fmla="*/ 7511367 w 8688052"/>
              <a:gd name="connsiteY54" fmla="*/ 6121655 h 6858000"/>
              <a:gd name="connsiteX55" fmla="*/ 7500800 w 8688052"/>
              <a:gd name="connsiteY55" fmla="*/ 6201495 h 6858000"/>
              <a:gd name="connsiteX56" fmla="*/ 7320910 w 8688052"/>
              <a:gd name="connsiteY56" fmla="*/ 6289321 h 6858000"/>
              <a:gd name="connsiteX57" fmla="*/ 7010308 w 8688052"/>
              <a:gd name="connsiteY57" fmla="*/ 6396686 h 6858000"/>
              <a:gd name="connsiteX58" fmla="*/ 6992462 w 8688052"/>
              <a:gd name="connsiteY58" fmla="*/ 6494150 h 6858000"/>
              <a:gd name="connsiteX59" fmla="*/ 6993115 w 8688052"/>
              <a:gd name="connsiteY59" fmla="*/ 6540881 h 6858000"/>
              <a:gd name="connsiteX60" fmla="*/ 6983314 w 8688052"/>
              <a:gd name="connsiteY60" fmla="*/ 6595932 h 6858000"/>
              <a:gd name="connsiteX61" fmla="*/ 6975692 w 8688052"/>
              <a:gd name="connsiteY61" fmla="*/ 6731391 h 6858000"/>
              <a:gd name="connsiteX62" fmla="*/ 6968612 w 8688052"/>
              <a:gd name="connsiteY62" fmla="*/ 6832842 h 6858000"/>
              <a:gd name="connsiteX63" fmla="*/ 6966970 w 8688052"/>
              <a:gd name="connsiteY63" fmla="*/ 6858000 h 6858000"/>
              <a:gd name="connsiteX64" fmla="*/ 0 w 8688052"/>
              <a:gd name="connsiteY64" fmla="*/ 6858000 h 6858000"/>
              <a:gd name="connsiteX65" fmla="*/ 0 w 8688052"/>
              <a:gd name="connsiteY65" fmla="*/ 716 h 6858000"/>
              <a:gd name="connsiteX66" fmla="*/ 1287809 w 8688052"/>
              <a:gd name="connsiteY66" fmla="*/ 716 h 6858000"/>
              <a:gd name="connsiteX67" fmla="*/ 1287809 w 8688052"/>
              <a:gd name="connsiteY67"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396419 w 8688052"/>
              <a:gd name="connsiteY47" fmla="*/ 5768588 h 6858000"/>
              <a:gd name="connsiteX48" fmla="*/ 7425799 w 8688052"/>
              <a:gd name="connsiteY48" fmla="*/ 5824828 h 6858000"/>
              <a:gd name="connsiteX49" fmla="*/ 7450800 w 8688052"/>
              <a:gd name="connsiteY49" fmla="*/ 5867109 h 6858000"/>
              <a:gd name="connsiteX50" fmla="*/ 7495755 w 8688052"/>
              <a:gd name="connsiteY50" fmla="*/ 5881121 h 6858000"/>
              <a:gd name="connsiteX51" fmla="*/ 7501012 w 8688052"/>
              <a:gd name="connsiteY51" fmla="*/ 5938088 h 6858000"/>
              <a:gd name="connsiteX52" fmla="*/ 7479572 w 8688052"/>
              <a:gd name="connsiteY52" fmla="*/ 6008527 h 6858000"/>
              <a:gd name="connsiteX53" fmla="*/ 7483365 w 8688052"/>
              <a:gd name="connsiteY53" fmla="*/ 6060195 h 6858000"/>
              <a:gd name="connsiteX54" fmla="*/ 7511367 w 8688052"/>
              <a:gd name="connsiteY54" fmla="*/ 6121655 h 6858000"/>
              <a:gd name="connsiteX55" fmla="*/ 7500800 w 8688052"/>
              <a:gd name="connsiteY55" fmla="*/ 6201495 h 6858000"/>
              <a:gd name="connsiteX56" fmla="*/ 7320910 w 8688052"/>
              <a:gd name="connsiteY56" fmla="*/ 6289321 h 6858000"/>
              <a:gd name="connsiteX57" fmla="*/ 7372258 w 8688052"/>
              <a:gd name="connsiteY57" fmla="*/ 6403036 h 6858000"/>
              <a:gd name="connsiteX58" fmla="*/ 6992462 w 8688052"/>
              <a:gd name="connsiteY58" fmla="*/ 6494150 h 6858000"/>
              <a:gd name="connsiteX59" fmla="*/ 6993115 w 8688052"/>
              <a:gd name="connsiteY59" fmla="*/ 6540881 h 6858000"/>
              <a:gd name="connsiteX60" fmla="*/ 6983314 w 8688052"/>
              <a:gd name="connsiteY60" fmla="*/ 6595932 h 6858000"/>
              <a:gd name="connsiteX61" fmla="*/ 6975692 w 8688052"/>
              <a:gd name="connsiteY61" fmla="*/ 6731391 h 6858000"/>
              <a:gd name="connsiteX62" fmla="*/ 6968612 w 8688052"/>
              <a:gd name="connsiteY62" fmla="*/ 6832842 h 6858000"/>
              <a:gd name="connsiteX63" fmla="*/ 6966970 w 8688052"/>
              <a:gd name="connsiteY63" fmla="*/ 6858000 h 6858000"/>
              <a:gd name="connsiteX64" fmla="*/ 0 w 8688052"/>
              <a:gd name="connsiteY64" fmla="*/ 6858000 h 6858000"/>
              <a:gd name="connsiteX65" fmla="*/ 0 w 8688052"/>
              <a:gd name="connsiteY65" fmla="*/ 716 h 6858000"/>
              <a:gd name="connsiteX66" fmla="*/ 1287809 w 8688052"/>
              <a:gd name="connsiteY66" fmla="*/ 716 h 6858000"/>
              <a:gd name="connsiteX67" fmla="*/ 1287809 w 8688052"/>
              <a:gd name="connsiteY67"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396419 w 8688052"/>
              <a:gd name="connsiteY47" fmla="*/ 5768588 h 6858000"/>
              <a:gd name="connsiteX48" fmla="*/ 7425799 w 8688052"/>
              <a:gd name="connsiteY48" fmla="*/ 5824828 h 6858000"/>
              <a:gd name="connsiteX49" fmla="*/ 7450800 w 8688052"/>
              <a:gd name="connsiteY49" fmla="*/ 5867109 h 6858000"/>
              <a:gd name="connsiteX50" fmla="*/ 7495755 w 8688052"/>
              <a:gd name="connsiteY50" fmla="*/ 5881121 h 6858000"/>
              <a:gd name="connsiteX51" fmla="*/ 7501012 w 8688052"/>
              <a:gd name="connsiteY51" fmla="*/ 5938088 h 6858000"/>
              <a:gd name="connsiteX52" fmla="*/ 7479572 w 8688052"/>
              <a:gd name="connsiteY52" fmla="*/ 6008527 h 6858000"/>
              <a:gd name="connsiteX53" fmla="*/ 7483365 w 8688052"/>
              <a:gd name="connsiteY53" fmla="*/ 6060195 h 6858000"/>
              <a:gd name="connsiteX54" fmla="*/ 7511367 w 8688052"/>
              <a:gd name="connsiteY54" fmla="*/ 6121655 h 6858000"/>
              <a:gd name="connsiteX55" fmla="*/ 7500800 w 8688052"/>
              <a:gd name="connsiteY55" fmla="*/ 6201495 h 6858000"/>
              <a:gd name="connsiteX56" fmla="*/ 7372258 w 8688052"/>
              <a:gd name="connsiteY56" fmla="*/ 6403036 h 6858000"/>
              <a:gd name="connsiteX57" fmla="*/ 6992462 w 8688052"/>
              <a:gd name="connsiteY57" fmla="*/ 6494150 h 6858000"/>
              <a:gd name="connsiteX58" fmla="*/ 6993115 w 8688052"/>
              <a:gd name="connsiteY58" fmla="*/ 6540881 h 6858000"/>
              <a:gd name="connsiteX59" fmla="*/ 6983314 w 8688052"/>
              <a:gd name="connsiteY59" fmla="*/ 6595932 h 6858000"/>
              <a:gd name="connsiteX60" fmla="*/ 6975692 w 8688052"/>
              <a:gd name="connsiteY60" fmla="*/ 6731391 h 6858000"/>
              <a:gd name="connsiteX61" fmla="*/ 6968612 w 8688052"/>
              <a:gd name="connsiteY61" fmla="*/ 6832842 h 6858000"/>
              <a:gd name="connsiteX62" fmla="*/ 6966970 w 8688052"/>
              <a:gd name="connsiteY62" fmla="*/ 6858000 h 6858000"/>
              <a:gd name="connsiteX63" fmla="*/ 0 w 8688052"/>
              <a:gd name="connsiteY63" fmla="*/ 6858000 h 6858000"/>
              <a:gd name="connsiteX64" fmla="*/ 0 w 8688052"/>
              <a:gd name="connsiteY64" fmla="*/ 716 h 6858000"/>
              <a:gd name="connsiteX65" fmla="*/ 1287809 w 8688052"/>
              <a:gd name="connsiteY65" fmla="*/ 716 h 6858000"/>
              <a:gd name="connsiteX66" fmla="*/ 1287809 w 8688052"/>
              <a:gd name="connsiteY66"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425799 w 8688052"/>
              <a:gd name="connsiteY47" fmla="*/ 5824828 h 6858000"/>
              <a:gd name="connsiteX48" fmla="*/ 7450800 w 8688052"/>
              <a:gd name="connsiteY48" fmla="*/ 5867109 h 6858000"/>
              <a:gd name="connsiteX49" fmla="*/ 7495755 w 8688052"/>
              <a:gd name="connsiteY49" fmla="*/ 588112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6992462 w 8688052"/>
              <a:gd name="connsiteY56" fmla="*/ 6494150 h 6858000"/>
              <a:gd name="connsiteX57" fmla="*/ 6993115 w 8688052"/>
              <a:gd name="connsiteY57" fmla="*/ 6540881 h 6858000"/>
              <a:gd name="connsiteX58" fmla="*/ 6983314 w 8688052"/>
              <a:gd name="connsiteY58" fmla="*/ 65959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450800 w 8688052"/>
              <a:gd name="connsiteY48" fmla="*/ 5867109 h 6858000"/>
              <a:gd name="connsiteX49" fmla="*/ 7495755 w 8688052"/>
              <a:gd name="connsiteY49" fmla="*/ 588112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6992462 w 8688052"/>
              <a:gd name="connsiteY56" fmla="*/ 6494150 h 6858000"/>
              <a:gd name="connsiteX57" fmla="*/ 6993115 w 8688052"/>
              <a:gd name="connsiteY57" fmla="*/ 6540881 h 6858000"/>
              <a:gd name="connsiteX58" fmla="*/ 6983314 w 8688052"/>
              <a:gd name="connsiteY58" fmla="*/ 65959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450800 w 8688052"/>
              <a:gd name="connsiteY48" fmla="*/ 586710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6992462 w 8688052"/>
              <a:gd name="connsiteY56" fmla="*/ 6494150 h 6858000"/>
              <a:gd name="connsiteX57" fmla="*/ 6993115 w 8688052"/>
              <a:gd name="connsiteY57" fmla="*/ 6540881 h 6858000"/>
              <a:gd name="connsiteX58" fmla="*/ 6983314 w 8688052"/>
              <a:gd name="connsiteY58" fmla="*/ 65959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6992462 w 8688052"/>
              <a:gd name="connsiteY56" fmla="*/ 6494150 h 6858000"/>
              <a:gd name="connsiteX57" fmla="*/ 6993115 w 8688052"/>
              <a:gd name="connsiteY57" fmla="*/ 6540881 h 6858000"/>
              <a:gd name="connsiteX58" fmla="*/ 6983314 w 8688052"/>
              <a:gd name="connsiteY58" fmla="*/ 65959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7303612 w 8688052"/>
              <a:gd name="connsiteY56" fmla="*/ 6506850 h 6858000"/>
              <a:gd name="connsiteX57" fmla="*/ 6993115 w 8688052"/>
              <a:gd name="connsiteY57" fmla="*/ 6540881 h 6858000"/>
              <a:gd name="connsiteX58" fmla="*/ 6983314 w 8688052"/>
              <a:gd name="connsiteY58" fmla="*/ 65959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7303612 w 8688052"/>
              <a:gd name="connsiteY56" fmla="*/ 6506850 h 6858000"/>
              <a:gd name="connsiteX57" fmla="*/ 6993115 w 8688052"/>
              <a:gd name="connsiteY57" fmla="*/ 6540881 h 6858000"/>
              <a:gd name="connsiteX58" fmla="*/ 7484964 w 8688052"/>
              <a:gd name="connsiteY58" fmla="*/ 66340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7303612 w 8688052"/>
              <a:gd name="connsiteY56" fmla="*/ 6506850 h 6858000"/>
              <a:gd name="connsiteX57" fmla="*/ 7482065 w 8688052"/>
              <a:gd name="connsiteY57" fmla="*/ 6534531 h 6858000"/>
              <a:gd name="connsiteX58" fmla="*/ 7484964 w 8688052"/>
              <a:gd name="connsiteY58" fmla="*/ 66340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372258 w 8688052"/>
              <a:gd name="connsiteY55" fmla="*/ 640303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29408 w 8688052"/>
              <a:gd name="connsiteY55" fmla="*/ 638398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6975692 w 8688052"/>
              <a:gd name="connsiteY59" fmla="*/ 6731391 h 6858000"/>
              <a:gd name="connsiteX60" fmla="*/ 6968612 w 8688052"/>
              <a:gd name="connsiteY60" fmla="*/ 6832842 h 6858000"/>
              <a:gd name="connsiteX61" fmla="*/ 696697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29408 w 8688052"/>
              <a:gd name="connsiteY55" fmla="*/ 638398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6975692 w 8688052"/>
              <a:gd name="connsiteY59" fmla="*/ 6731391 h 6858000"/>
              <a:gd name="connsiteX60" fmla="*/ 6968612 w 8688052"/>
              <a:gd name="connsiteY60" fmla="*/ 68328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29408 w 8688052"/>
              <a:gd name="connsiteY55" fmla="*/ 638398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6975692 w 8688052"/>
              <a:gd name="connsiteY59" fmla="*/ 673139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662680 w 8688052"/>
              <a:gd name="connsiteY40" fmla="*/ 526132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29408 w 8688052"/>
              <a:gd name="connsiteY55" fmla="*/ 638398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7490042 w 8688052"/>
              <a:gd name="connsiteY59" fmla="*/ 66869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48243 w 8688052"/>
              <a:gd name="connsiteY39" fmla="*/ 5181408 h 6858000"/>
              <a:gd name="connsiteX40" fmla="*/ 7592830 w 8688052"/>
              <a:gd name="connsiteY40" fmla="*/ 524227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29408 w 8688052"/>
              <a:gd name="connsiteY55" fmla="*/ 638398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7490042 w 8688052"/>
              <a:gd name="connsiteY59" fmla="*/ 66869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15855 w 8688052"/>
              <a:gd name="connsiteY35" fmla="*/ 473788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03793 w 8688052"/>
              <a:gd name="connsiteY39" fmla="*/ 5136958 h 6858000"/>
              <a:gd name="connsiteX40" fmla="*/ 7592830 w 8688052"/>
              <a:gd name="connsiteY40" fmla="*/ 524227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29408 w 8688052"/>
              <a:gd name="connsiteY55" fmla="*/ 638398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7490042 w 8688052"/>
              <a:gd name="connsiteY59" fmla="*/ 66869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47605 w 8688052"/>
              <a:gd name="connsiteY35" fmla="*/ 478233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03793 w 8688052"/>
              <a:gd name="connsiteY39" fmla="*/ 5136958 h 6858000"/>
              <a:gd name="connsiteX40" fmla="*/ 7592830 w 8688052"/>
              <a:gd name="connsiteY40" fmla="*/ 524227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29408 w 8688052"/>
              <a:gd name="connsiteY55" fmla="*/ 638398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7490042 w 8688052"/>
              <a:gd name="connsiteY59" fmla="*/ 66869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47605 w 8688052"/>
              <a:gd name="connsiteY35" fmla="*/ 478233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03793 w 8688052"/>
              <a:gd name="connsiteY39" fmla="*/ 5136958 h 6858000"/>
              <a:gd name="connsiteX40" fmla="*/ 7592830 w 8688052"/>
              <a:gd name="connsiteY40" fmla="*/ 524227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80208 w 8688052"/>
              <a:gd name="connsiteY55" fmla="*/ 6364936 h 6858000"/>
              <a:gd name="connsiteX56" fmla="*/ 7430612 w 8688052"/>
              <a:gd name="connsiteY56" fmla="*/ 6494150 h 6858000"/>
              <a:gd name="connsiteX57" fmla="*/ 7482065 w 8688052"/>
              <a:gd name="connsiteY57" fmla="*/ 6534531 h 6858000"/>
              <a:gd name="connsiteX58" fmla="*/ 7484964 w 8688052"/>
              <a:gd name="connsiteY58" fmla="*/ 6634032 h 6858000"/>
              <a:gd name="connsiteX59" fmla="*/ 7490042 w 8688052"/>
              <a:gd name="connsiteY59" fmla="*/ 66869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47605 w 8688052"/>
              <a:gd name="connsiteY35" fmla="*/ 478233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03793 w 8688052"/>
              <a:gd name="connsiteY39" fmla="*/ 5136958 h 6858000"/>
              <a:gd name="connsiteX40" fmla="*/ 7592830 w 8688052"/>
              <a:gd name="connsiteY40" fmla="*/ 524227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80208 w 8688052"/>
              <a:gd name="connsiteY55" fmla="*/ 6364936 h 6858000"/>
              <a:gd name="connsiteX56" fmla="*/ 7513162 w 8688052"/>
              <a:gd name="connsiteY56" fmla="*/ 6449700 h 6858000"/>
              <a:gd name="connsiteX57" fmla="*/ 7482065 w 8688052"/>
              <a:gd name="connsiteY57" fmla="*/ 6534531 h 6858000"/>
              <a:gd name="connsiteX58" fmla="*/ 7484964 w 8688052"/>
              <a:gd name="connsiteY58" fmla="*/ 6634032 h 6858000"/>
              <a:gd name="connsiteX59" fmla="*/ 7490042 w 8688052"/>
              <a:gd name="connsiteY59" fmla="*/ 66869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47605 w 8688052"/>
              <a:gd name="connsiteY35" fmla="*/ 478233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03793 w 8688052"/>
              <a:gd name="connsiteY39" fmla="*/ 5136958 h 6858000"/>
              <a:gd name="connsiteX40" fmla="*/ 7592830 w 8688052"/>
              <a:gd name="connsiteY40" fmla="*/ 524227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80208 w 8688052"/>
              <a:gd name="connsiteY55" fmla="*/ 6364936 h 6858000"/>
              <a:gd name="connsiteX56" fmla="*/ 7513162 w 8688052"/>
              <a:gd name="connsiteY56" fmla="*/ 6449700 h 6858000"/>
              <a:gd name="connsiteX57" fmla="*/ 7501115 w 8688052"/>
              <a:gd name="connsiteY57" fmla="*/ 6547231 h 6858000"/>
              <a:gd name="connsiteX58" fmla="*/ 7484964 w 8688052"/>
              <a:gd name="connsiteY58" fmla="*/ 6634032 h 6858000"/>
              <a:gd name="connsiteX59" fmla="*/ 7490042 w 8688052"/>
              <a:gd name="connsiteY59" fmla="*/ 66869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47605 w 8688052"/>
              <a:gd name="connsiteY35" fmla="*/ 478233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03793 w 8688052"/>
              <a:gd name="connsiteY39" fmla="*/ 5136958 h 6858000"/>
              <a:gd name="connsiteX40" fmla="*/ 7592830 w 8688052"/>
              <a:gd name="connsiteY40" fmla="*/ 524227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480208 w 8688052"/>
              <a:gd name="connsiteY55" fmla="*/ 6364936 h 6858000"/>
              <a:gd name="connsiteX56" fmla="*/ 7513162 w 8688052"/>
              <a:gd name="connsiteY56" fmla="*/ 6449700 h 6858000"/>
              <a:gd name="connsiteX57" fmla="*/ 7501115 w 8688052"/>
              <a:gd name="connsiteY57" fmla="*/ 6547231 h 6858000"/>
              <a:gd name="connsiteX58" fmla="*/ 7484964 w 8688052"/>
              <a:gd name="connsiteY58" fmla="*/ 6634032 h 6858000"/>
              <a:gd name="connsiteX59" fmla="*/ 7458292 w 8688052"/>
              <a:gd name="connsiteY59" fmla="*/ 66996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47605 w 8688052"/>
              <a:gd name="connsiteY35" fmla="*/ 478233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03793 w 8688052"/>
              <a:gd name="connsiteY39" fmla="*/ 5136958 h 6858000"/>
              <a:gd name="connsiteX40" fmla="*/ 7592830 w 8688052"/>
              <a:gd name="connsiteY40" fmla="*/ 524227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46555 w 8688052"/>
              <a:gd name="connsiteY49" fmla="*/ 58366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505608 w 8688052"/>
              <a:gd name="connsiteY55" fmla="*/ 6345886 h 6858000"/>
              <a:gd name="connsiteX56" fmla="*/ 7513162 w 8688052"/>
              <a:gd name="connsiteY56" fmla="*/ 6449700 h 6858000"/>
              <a:gd name="connsiteX57" fmla="*/ 7501115 w 8688052"/>
              <a:gd name="connsiteY57" fmla="*/ 6547231 h 6858000"/>
              <a:gd name="connsiteX58" fmla="*/ 7484964 w 8688052"/>
              <a:gd name="connsiteY58" fmla="*/ 6634032 h 6858000"/>
              <a:gd name="connsiteX59" fmla="*/ 7458292 w 8688052"/>
              <a:gd name="connsiteY59" fmla="*/ 66996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 name="connsiteX0" fmla="*/ 1287809 w 8688052"/>
              <a:gd name="connsiteY0" fmla="*/ 0 h 6858000"/>
              <a:gd name="connsiteX1" fmla="*/ 8413136 w 8688052"/>
              <a:gd name="connsiteY1" fmla="*/ 0 h 6858000"/>
              <a:gd name="connsiteX2" fmla="*/ 8434238 w 8688052"/>
              <a:gd name="connsiteY2" fmla="*/ 51658 h 6858000"/>
              <a:gd name="connsiteX3" fmla="*/ 8522184 w 8688052"/>
              <a:gd name="connsiteY3" fmla="*/ 231384 h 6858000"/>
              <a:gd name="connsiteX4" fmla="*/ 8609737 w 8688052"/>
              <a:gd name="connsiteY4" fmla="*/ 518798 h 6858000"/>
              <a:gd name="connsiteX5" fmla="*/ 8589084 w 8688052"/>
              <a:gd name="connsiteY5" fmla="*/ 684734 h 6858000"/>
              <a:gd name="connsiteX6" fmla="*/ 8610152 w 8688052"/>
              <a:gd name="connsiteY6" fmla="*/ 816961 h 6858000"/>
              <a:gd name="connsiteX7" fmla="*/ 8612882 w 8688052"/>
              <a:gd name="connsiteY7" fmla="*/ 893060 h 6858000"/>
              <a:gd name="connsiteX8" fmla="*/ 8670310 w 8688052"/>
              <a:gd name="connsiteY8" fmla="*/ 1233872 h 6858000"/>
              <a:gd name="connsiteX9" fmla="*/ 8688052 w 8688052"/>
              <a:gd name="connsiteY9" fmla="*/ 1326844 h 6858000"/>
              <a:gd name="connsiteX10" fmla="*/ 8662077 w 8688052"/>
              <a:gd name="connsiteY10" fmla="*/ 1492755 h 6858000"/>
              <a:gd name="connsiteX11" fmla="*/ 8648705 w 8688052"/>
              <a:gd name="connsiteY11" fmla="*/ 1743321 h 6858000"/>
              <a:gd name="connsiteX12" fmla="*/ 8589852 w 8688052"/>
              <a:gd name="connsiteY12" fmla="*/ 2569912 h 6858000"/>
              <a:gd name="connsiteX13" fmla="*/ 8572474 w 8688052"/>
              <a:gd name="connsiteY13" fmla="*/ 2592483 h 6858000"/>
              <a:gd name="connsiteX14" fmla="*/ 8561024 w 8688052"/>
              <a:gd name="connsiteY14" fmla="*/ 2626376 h 6858000"/>
              <a:gd name="connsiteX15" fmla="*/ 8463041 w 8688052"/>
              <a:gd name="connsiteY15" fmla="*/ 2921255 h 6858000"/>
              <a:gd name="connsiteX16" fmla="*/ 8439722 w 8688052"/>
              <a:gd name="connsiteY16" fmla="*/ 2968640 h 6858000"/>
              <a:gd name="connsiteX17" fmla="*/ 8397856 w 8688052"/>
              <a:gd name="connsiteY17" fmla="*/ 3092644 h 6858000"/>
              <a:gd name="connsiteX18" fmla="*/ 8337404 w 8688052"/>
              <a:gd name="connsiteY18" fmla="*/ 3267693 h 6858000"/>
              <a:gd name="connsiteX19" fmla="*/ 8328349 w 8688052"/>
              <a:gd name="connsiteY19" fmla="*/ 3271526 h 6858000"/>
              <a:gd name="connsiteX20" fmla="*/ 8309259 w 8688052"/>
              <a:gd name="connsiteY20" fmla="*/ 3333378 h 6858000"/>
              <a:gd name="connsiteX21" fmla="*/ 8286527 w 8688052"/>
              <a:gd name="connsiteY21" fmla="*/ 3576857 h 6858000"/>
              <a:gd name="connsiteX22" fmla="*/ 8248003 w 8688052"/>
              <a:gd name="connsiteY22" fmla="*/ 3696990 h 6858000"/>
              <a:gd name="connsiteX23" fmla="*/ 8227210 w 8688052"/>
              <a:gd name="connsiteY23" fmla="*/ 3735303 h 6858000"/>
              <a:gd name="connsiteX24" fmla="*/ 8192820 w 8688052"/>
              <a:gd name="connsiteY24" fmla="*/ 3799766 h 6858000"/>
              <a:gd name="connsiteX25" fmla="*/ 8150092 w 8688052"/>
              <a:gd name="connsiteY25" fmla="*/ 3851605 h 6858000"/>
              <a:gd name="connsiteX26" fmla="*/ 8056302 w 8688052"/>
              <a:gd name="connsiteY26" fmla="*/ 3944528 h 6858000"/>
              <a:gd name="connsiteX27" fmla="*/ 8003437 w 8688052"/>
              <a:gd name="connsiteY27" fmla="*/ 4045142 h 6858000"/>
              <a:gd name="connsiteX28" fmla="*/ 7954647 w 8688052"/>
              <a:gd name="connsiteY28" fmla="*/ 4116790 h 6858000"/>
              <a:gd name="connsiteX29" fmla="*/ 7893988 w 8688052"/>
              <a:gd name="connsiteY29" fmla="*/ 4245794 h 6858000"/>
              <a:gd name="connsiteX30" fmla="*/ 7839831 w 8688052"/>
              <a:gd name="connsiteY30" fmla="*/ 4417569 h 6858000"/>
              <a:gd name="connsiteX31" fmla="*/ 7814172 w 8688052"/>
              <a:gd name="connsiteY31" fmla="*/ 4487941 h 6858000"/>
              <a:gd name="connsiteX32" fmla="*/ 7749153 w 8688052"/>
              <a:gd name="connsiteY32" fmla="*/ 4571156 h 6858000"/>
              <a:gd name="connsiteX33" fmla="*/ 7708947 w 8688052"/>
              <a:gd name="connsiteY33" fmla="*/ 4616124 h 6858000"/>
              <a:gd name="connsiteX34" fmla="*/ 7662666 w 8688052"/>
              <a:gd name="connsiteY34" fmla="*/ 4669932 h 6858000"/>
              <a:gd name="connsiteX35" fmla="*/ 7647605 w 8688052"/>
              <a:gd name="connsiteY35" fmla="*/ 4782335 h 6858000"/>
              <a:gd name="connsiteX36" fmla="*/ 7641580 w 8688052"/>
              <a:gd name="connsiteY36" fmla="*/ 4864391 h 6858000"/>
              <a:gd name="connsiteX37" fmla="*/ 7621549 w 8688052"/>
              <a:gd name="connsiteY37" fmla="*/ 4984734 h 6858000"/>
              <a:gd name="connsiteX38" fmla="*/ 7620852 w 8688052"/>
              <a:gd name="connsiteY38" fmla="*/ 5039838 h 6858000"/>
              <a:gd name="connsiteX39" fmla="*/ 7603793 w 8688052"/>
              <a:gd name="connsiteY39" fmla="*/ 5136958 h 6858000"/>
              <a:gd name="connsiteX40" fmla="*/ 7592830 w 8688052"/>
              <a:gd name="connsiteY40" fmla="*/ 5242272 h 6858000"/>
              <a:gd name="connsiteX41" fmla="*/ 7557609 w 8688052"/>
              <a:gd name="connsiteY41" fmla="*/ 5294988 h 6858000"/>
              <a:gd name="connsiteX42" fmla="*/ 7557078 w 8688052"/>
              <a:gd name="connsiteY42" fmla="*/ 5383487 h 6858000"/>
              <a:gd name="connsiteX43" fmla="*/ 7548160 w 8688052"/>
              <a:gd name="connsiteY43" fmla="*/ 5427308 h 6858000"/>
              <a:gd name="connsiteX44" fmla="*/ 7528939 w 8688052"/>
              <a:gd name="connsiteY44" fmla="*/ 5512000 h 6858000"/>
              <a:gd name="connsiteX45" fmla="*/ 7500737 w 8688052"/>
              <a:gd name="connsiteY45" fmla="*/ 5587445 h 6858000"/>
              <a:gd name="connsiteX46" fmla="*/ 7496246 w 8688052"/>
              <a:gd name="connsiteY46" fmla="*/ 5733630 h 6858000"/>
              <a:gd name="connsiteX47" fmla="*/ 7514699 w 8688052"/>
              <a:gd name="connsiteY47" fmla="*/ 5780378 h 6858000"/>
              <a:gd name="connsiteX48" fmla="*/ 7507950 w 8688052"/>
              <a:gd name="connsiteY48" fmla="*/ 5835359 h 6858000"/>
              <a:gd name="connsiteX49" fmla="*/ 7521155 w 8688052"/>
              <a:gd name="connsiteY49" fmla="*/ 5887471 h 6858000"/>
              <a:gd name="connsiteX50" fmla="*/ 7501012 w 8688052"/>
              <a:gd name="connsiteY50" fmla="*/ 5938088 h 6858000"/>
              <a:gd name="connsiteX51" fmla="*/ 7479572 w 8688052"/>
              <a:gd name="connsiteY51" fmla="*/ 6008527 h 6858000"/>
              <a:gd name="connsiteX52" fmla="*/ 7483365 w 8688052"/>
              <a:gd name="connsiteY52" fmla="*/ 6060195 h 6858000"/>
              <a:gd name="connsiteX53" fmla="*/ 7511367 w 8688052"/>
              <a:gd name="connsiteY53" fmla="*/ 6121655 h 6858000"/>
              <a:gd name="connsiteX54" fmla="*/ 7500800 w 8688052"/>
              <a:gd name="connsiteY54" fmla="*/ 6201495 h 6858000"/>
              <a:gd name="connsiteX55" fmla="*/ 7505608 w 8688052"/>
              <a:gd name="connsiteY55" fmla="*/ 6345886 h 6858000"/>
              <a:gd name="connsiteX56" fmla="*/ 7513162 w 8688052"/>
              <a:gd name="connsiteY56" fmla="*/ 6449700 h 6858000"/>
              <a:gd name="connsiteX57" fmla="*/ 7501115 w 8688052"/>
              <a:gd name="connsiteY57" fmla="*/ 6547231 h 6858000"/>
              <a:gd name="connsiteX58" fmla="*/ 7484964 w 8688052"/>
              <a:gd name="connsiteY58" fmla="*/ 6634032 h 6858000"/>
              <a:gd name="connsiteX59" fmla="*/ 7458292 w 8688052"/>
              <a:gd name="connsiteY59" fmla="*/ 6699641 h 6858000"/>
              <a:gd name="connsiteX60" fmla="*/ 7438512 w 8688052"/>
              <a:gd name="connsiteY60" fmla="*/ 6769342 h 6858000"/>
              <a:gd name="connsiteX61" fmla="*/ 7455920 w 8688052"/>
              <a:gd name="connsiteY61" fmla="*/ 6858000 h 6858000"/>
              <a:gd name="connsiteX62" fmla="*/ 0 w 8688052"/>
              <a:gd name="connsiteY62" fmla="*/ 6858000 h 6858000"/>
              <a:gd name="connsiteX63" fmla="*/ 0 w 8688052"/>
              <a:gd name="connsiteY63" fmla="*/ 716 h 6858000"/>
              <a:gd name="connsiteX64" fmla="*/ 1287809 w 8688052"/>
              <a:gd name="connsiteY64" fmla="*/ 716 h 6858000"/>
              <a:gd name="connsiteX65" fmla="*/ 1287809 w 8688052"/>
              <a:gd name="connsiteY6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8688052" h="6858000">
                <a:moveTo>
                  <a:pt x="1287809" y="0"/>
                </a:moveTo>
                <a:lnTo>
                  <a:pt x="8413136" y="0"/>
                </a:lnTo>
                <a:lnTo>
                  <a:pt x="8434238" y="51658"/>
                </a:lnTo>
                <a:cubicBezTo>
                  <a:pt x="8467407" y="110188"/>
                  <a:pt x="8516104" y="158434"/>
                  <a:pt x="8522184" y="231384"/>
                </a:cubicBezTo>
                <a:cubicBezTo>
                  <a:pt x="8517565" y="323191"/>
                  <a:pt x="8603536" y="440510"/>
                  <a:pt x="8609737" y="518798"/>
                </a:cubicBezTo>
                <a:cubicBezTo>
                  <a:pt x="8617196" y="551925"/>
                  <a:pt x="8560360" y="589904"/>
                  <a:pt x="8589084" y="684734"/>
                </a:cubicBezTo>
                <a:cubicBezTo>
                  <a:pt x="8560754" y="693649"/>
                  <a:pt x="8608155" y="799897"/>
                  <a:pt x="8610152" y="816961"/>
                </a:cubicBezTo>
                <a:cubicBezTo>
                  <a:pt x="8616000" y="837962"/>
                  <a:pt x="8608332" y="851351"/>
                  <a:pt x="8612882" y="893060"/>
                </a:cubicBezTo>
                <a:cubicBezTo>
                  <a:pt x="8616802" y="960033"/>
                  <a:pt x="8656828" y="1098775"/>
                  <a:pt x="8670310" y="1233872"/>
                </a:cubicBezTo>
                <a:cubicBezTo>
                  <a:pt x="8672080" y="1338930"/>
                  <a:pt x="8683680" y="1259093"/>
                  <a:pt x="8688052" y="1326844"/>
                </a:cubicBezTo>
                <a:cubicBezTo>
                  <a:pt x="8677004" y="1428173"/>
                  <a:pt x="8660156" y="1421434"/>
                  <a:pt x="8662077" y="1492755"/>
                </a:cubicBezTo>
                <a:cubicBezTo>
                  <a:pt x="8661861" y="1667270"/>
                  <a:pt x="8648921" y="1563346"/>
                  <a:pt x="8648705" y="1743321"/>
                </a:cubicBezTo>
                <a:lnTo>
                  <a:pt x="8589852" y="2569912"/>
                </a:lnTo>
                <a:lnTo>
                  <a:pt x="8572474" y="2592483"/>
                </a:lnTo>
                <a:cubicBezTo>
                  <a:pt x="8567274" y="2601778"/>
                  <a:pt x="8563217" y="2612763"/>
                  <a:pt x="8561024" y="2626376"/>
                </a:cubicBezTo>
                <a:cubicBezTo>
                  <a:pt x="8542784" y="2681170"/>
                  <a:pt x="8483259" y="2864211"/>
                  <a:pt x="8463041" y="2921255"/>
                </a:cubicBezTo>
                <a:cubicBezTo>
                  <a:pt x="8444303" y="2925365"/>
                  <a:pt x="8456950" y="2982924"/>
                  <a:pt x="8439722" y="2968640"/>
                </a:cubicBezTo>
                <a:cubicBezTo>
                  <a:pt x="8448082" y="3009272"/>
                  <a:pt x="8413447" y="3067412"/>
                  <a:pt x="8397856" y="3092644"/>
                </a:cubicBezTo>
                <a:cubicBezTo>
                  <a:pt x="8380805" y="3142488"/>
                  <a:pt x="8348005" y="3230470"/>
                  <a:pt x="8337404" y="3267693"/>
                </a:cubicBezTo>
                <a:cubicBezTo>
                  <a:pt x="8334309" y="3268363"/>
                  <a:pt x="8331258" y="3269654"/>
                  <a:pt x="8328349" y="3271526"/>
                </a:cubicBezTo>
                <a:cubicBezTo>
                  <a:pt x="8311453" y="3282397"/>
                  <a:pt x="8302904" y="3310091"/>
                  <a:pt x="8309259" y="3333378"/>
                </a:cubicBezTo>
                <a:cubicBezTo>
                  <a:pt x="8321566" y="3433001"/>
                  <a:pt x="8299046" y="3504662"/>
                  <a:pt x="8286527" y="3576857"/>
                </a:cubicBezTo>
                <a:cubicBezTo>
                  <a:pt x="8268393" y="3656243"/>
                  <a:pt x="8242341" y="3581595"/>
                  <a:pt x="8248003" y="3696990"/>
                </a:cubicBezTo>
                <a:cubicBezTo>
                  <a:pt x="8230749" y="3699081"/>
                  <a:pt x="8226476" y="3710855"/>
                  <a:pt x="8227210" y="3735303"/>
                </a:cubicBezTo>
                <a:cubicBezTo>
                  <a:pt x="8217339" y="3773261"/>
                  <a:pt x="8182496" y="3749606"/>
                  <a:pt x="8192820" y="3799766"/>
                </a:cubicBezTo>
                <a:lnTo>
                  <a:pt x="8150092" y="3851605"/>
                </a:lnTo>
                <a:cubicBezTo>
                  <a:pt x="8156883" y="3851418"/>
                  <a:pt x="8060064" y="3929066"/>
                  <a:pt x="8056302" y="3944528"/>
                </a:cubicBezTo>
                <a:lnTo>
                  <a:pt x="8003437" y="4045142"/>
                </a:lnTo>
                <a:cubicBezTo>
                  <a:pt x="7971648" y="4077491"/>
                  <a:pt x="7972889" y="4083348"/>
                  <a:pt x="7954647" y="4116790"/>
                </a:cubicBezTo>
                <a:cubicBezTo>
                  <a:pt x="7936404" y="4150232"/>
                  <a:pt x="7941694" y="4168844"/>
                  <a:pt x="7893988" y="4245794"/>
                </a:cubicBezTo>
                <a:cubicBezTo>
                  <a:pt x="7866315" y="4276357"/>
                  <a:pt x="7879897" y="4357424"/>
                  <a:pt x="7839831" y="4417569"/>
                </a:cubicBezTo>
                <a:cubicBezTo>
                  <a:pt x="7821475" y="4415584"/>
                  <a:pt x="7809067" y="4458845"/>
                  <a:pt x="7814172" y="4487941"/>
                </a:cubicBezTo>
                <a:lnTo>
                  <a:pt x="7749153" y="4571156"/>
                </a:lnTo>
                <a:cubicBezTo>
                  <a:pt x="7723673" y="4568831"/>
                  <a:pt x="7737086" y="4581959"/>
                  <a:pt x="7708947" y="4616124"/>
                </a:cubicBezTo>
                <a:cubicBezTo>
                  <a:pt x="7689060" y="4626157"/>
                  <a:pt x="7685249" y="4643800"/>
                  <a:pt x="7662666" y="4669932"/>
                </a:cubicBezTo>
                <a:cubicBezTo>
                  <a:pt x="7643932" y="4679325"/>
                  <a:pt x="7665470" y="4759828"/>
                  <a:pt x="7647605" y="4782335"/>
                </a:cubicBezTo>
                <a:cubicBezTo>
                  <a:pt x="7635300" y="4805711"/>
                  <a:pt x="7662393" y="4805223"/>
                  <a:pt x="7641580" y="4864391"/>
                </a:cubicBezTo>
                <a:cubicBezTo>
                  <a:pt x="7627175" y="4921084"/>
                  <a:pt x="7635160" y="4924247"/>
                  <a:pt x="7621549" y="4984734"/>
                </a:cubicBezTo>
                <a:cubicBezTo>
                  <a:pt x="7611788" y="5025531"/>
                  <a:pt x="7626607" y="5017467"/>
                  <a:pt x="7620852" y="5039838"/>
                </a:cubicBezTo>
                <a:cubicBezTo>
                  <a:pt x="7591434" y="5068384"/>
                  <a:pt x="7633697" y="5116303"/>
                  <a:pt x="7603793" y="5136958"/>
                </a:cubicBezTo>
                <a:lnTo>
                  <a:pt x="7592830" y="5242272"/>
                </a:lnTo>
                <a:lnTo>
                  <a:pt x="7557609" y="5294988"/>
                </a:lnTo>
                <a:cubicBezTo>
                  <a:pt x="7549018" y="5311464"/>
                  <a:pt x="7560069" y="5371452"/>
                  <a:pt x="7557078" y="5383487"/>
                </a:cubicBezTo>
                <a:cubicBezTo>
                  <a:pt x="7542287" y="5387242"/>
                  <a:pt x="7546173" y="5402214"/>
                  <a:pt x="7548160" y="5427308"/>
                </a:cubicBezTo>
                <a:cubicBezTo>
                  <a:pt x="7541730" y="5467288"/>
                  <a:pt x="7532485" y="5473103"/>
                  <a:pt x="7528939" y="5512000"/>
                </a:cubicBezTo>
                <a:cubicBezTo>
                  <a:pt x="7504560" y="5562286"/>
                  <a:pt x="7506906" y="5533880"/>
                  <a:pt x="7500737" y="5587445"/>
                </a:cubicBezTo>
                <a:cubicBezTo>
                  <a:pt x="7487807" y="5619678"/>
                  <a:pt x="7511281" y="5670405"/>
                  <a:pt x="7496246" y="5733630"/>
                </a:cubicBezTo>
                <a:cubicBezTo>
                  <a:pt x="7483756" y="5773194"/>
                  <a:pt x="7522273" y="5758131"/>
                  <a:pt x="7514699" y="5780378"/>
                </a:cubicBezTo>
                <a:lnTo>
                  <a:pt x="7507950" y="5835359"/>
                </a:lnTo>
                <a:lnTo>
                  <a:pt x="7521155" y="5887471"/>
                </a:lnTo>
                <a:cubicBezTo>
                  <a:pt x="7523627" y="5890349"/>
                  <a:pt x="7495610" y="5936952"/>
                  <a:pt x="7501012" y="5938088"/>
                </a:cubicBezTo>
                <a:lnTo>
                  <a:pt x="7479572" y="6008527"/>
                </a:lnTo>
                <a:lnTo>
                  <a:pt x="7483365" y="6060195"/>
                </a:lnTo>
                <a:lnTo>
                  <a:pt x="7511367" y="6121655"/>
                </a:lnTo>
                <a:lnTo>
                  <a:pt x="7500800" y="6201495"/>
                </a:lnTo>
                <a:cubicBezTo>
                  <a:pt x="7477615" y="6248392"/>
                  <a:pt x="7514131" y="6259010"/>
                  <a:pt x="7505608" y="6345886"/>
                </a:cubicBezTo>
                <a:cubicBezTo>
                  <a:pt x="7512499" y="6367769"/>
                  <a:pt x="7510709" y="6415991"/>
                  <a:pt x="7513162" y="6449700"/>
                </a:cubicBezTo>
                <a:cubicBezTo>
                  <a:pt x="7510568" y="6464358"/>
                  <a:pt x="7514925" y="6539510"/>
                  <a:pt x="7501115" y="6547231"/>
                </a:cubicBezTo>
                <a:cubicBezTo>
                  <a:pt x="7484540" y="6559514"/>
                  <a:pt x="7504830" y="6639730"/>
                  <a:pt x="7484964" y="6634032"/>
                </a:cubicBezTo>
                <a:cubicBezTo>
                  <a:pt x="7503237" y="6668500"/>
                  <a:pt x="7466496" y="6668901"/>
                  <a:pt x="7458292" y="6699641"/>
                </a:cubicBezTo>
                <a:cubicBezTo>
                  <a:pt x="7456655" y="6726915"/>
                  <a:pt x="7441057" y="6733177"/>
                  <a:pt x="7438512" y="6769342"/>
                </a:cubicBezTo>
                <a:lnTo>
                  <a:pt x="7455920" y="6858000"/>
                </a:lnTo>
                <a:lnTo>
                  <a:pt x="0" y="6858000"/>
                </a:lnTo>
                <a:lnTo>
                  <a:pt x="0" y="716"/>
                </a:lnTo>
                <a:lnTo>
                  <a:pt x="1287809" y="716"/>
                </a:lnTo>
                <a:lnTo>
                  <a:pt x="1287809"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BFD7F94-FF37-264A-859D-0476211B34A5}"/>
              </a:ext>
            </a:extLst>
          </p:cNvPr>
          <p:cNvSpPr>
            <a:spLocks noGrp="1"/>
          </p:cNvSpPr>
          <p:nvPr>
            <p:ph type="title"/>
          </p:nvPr>
        </p:nvSpPr>
        <p:spPr>
          <a:xfrm>
            <a:off x="1050877" y="603623"/>
            <a:ext cx="5775591" cy="1222001"/>
          </a:xfrm>
        </p:spPr>
        <p:txBody>
          <a:bodyPr>
            <a:normAutofit/>
          </a:bodyPr>
          <a:lstStyle/>
          <a:p>
            <a:r>
              <a:rPr lang="en-US" dirty="0">
                <a:latin typeface="Bradley Hand" pitchFamily="2" charset="77"/>
              </a:rPr>
              <a:t>Fox’s tail</a:t>
            </a:r>
          </a:p>
        </p:txBody>
      </p:sp>
      <p:sp>
        <p:nvSpPr>
          <p:cNvPr id="3" name="Content Placeholder 2">
            <a:extLst>
              <a:ext uri="{FF2B5EF4-FFF2-40B4-BE49-F238E27FC236}">
                <a16:creationId xmlns:a16="http://schemas.microsoft.com/office/drawing/2014/main" id="{E090FBC5-96B3-4F4E-A74C-965F4E6CC290}"/>
              </a:ext>
            </a:extLst>
          </p:cNvPr>
          <p:cNvSpPr>
            <a:spLocks noGrp="1"/>
          </p:cNvSpPr>
          <p:nvPr>
            <p:ph idx="1"/>
          </p:nvPr>
        </p:nvSpPr>
        <p:spPr>
          <a:xfrm>
            <a:off x="1050879" y="2147356"/>
            <a:ext cx="5977450" cy="4107021"/>
          </a:xfrm>
        </p:spPr>
        <p:txBody>
          <a:bodyPr>
            <a:normAutofit/>
          </a:bodyPr>
          <a:lstStyle/>
          <a:p>
            <a:pPr>
              <a:lnSpc>
                <a:spcPct val="90000"/>
              </a:lnSpc>
            </a:pPr>
            <a:r>
              <a:rPr lang="en-US" dirty="0">
                <a:latin typeface="Bradley Hand" pitchFamily="2" charset="77"/>
              </a:rPr>
              <a:t>Fox has been sneaking around Percy’s Hut. </a:t>
            </a:r>
          </a:p>
          <a:p>
            <a:pPr>
              <a:lnSpc>
                <a:spcPct val="90000"/>
              </a:lnSpc>
            </a:pPr>
            <a:r>
              <a:rPr lang="en-US" dirty="0">
                <a:latin typeface="Bradley Hand" pitchFamily="2" charset="77"/>
              </a:rPr>
              <a:t>Percy has been painting the hut and has left a tool behind.</a:t>
            </a:r>
          </a:p>
          <a:p>
            <a:pPr>
              <a:lnSpc>
                <a:spcPct val="90000"/>
              </a:lnSpc>
            </a:pPr>
            <a:r>
              <a:rPr lang="en-US" dirty="0">
                <a:latin typeface="Bradley Hand" pitchFamily="2" charset="77"/>
              </a:rPr>
              <a:t>Can you guess which one of Percy’s tools fox has found?</a:t>
            </a:r>
          </a:p>
          <a:p>
            <a:pPr>
              <a:lnSpc>
                <a:spcPct val="90000"/>
              </a:lnSpc>
            </a:pPr>
            <a:r>
              <a:rPr lang="en-US" dirty="0">
                <a:latin typeface="Bradley Hand" pitchFamily="2" charset="77"/>
              </a:rPr>
              <a:t>Find a stick and attach a leaf or  flower to the end with wool to create your own paintbrush.</a:t>
            </a:r>
          </a:p>
          <a:p>
            <a:pPr>
              <a:lnSpc>
                <a:spcPct val="90000"/>
              </a:lnSpc>
            </a:pPr>
            <a:endParaRPr lang="en-US" dirty="0">
              <a:latin typeface="Bradley Hand" pitchFamily="2" charset="77"/>
            </a:endParaRPr>
          </a:p>
          <a:p>
            <a:pPr marL="0" indent="0">
              <a:lnSpc>
                <a:spcPct val="90000"/>
              </a:lnSpc>
              <a:buNone/>
            </a:pPr>
            <a:r>
              <a:rPr lang="en-US" dirty="0">
                <a:latin typeface="Bradley Hand" pitchFamily="2" charset="77"/>
              </a:rPr>
              <a:t>*Read One Spring Day</a:t>
            </a:r>
          </a:p>
        </p:txBody>
      </p:sp>
      <p:sp>
        <p:nvSpPr>
          <p:cNvPr id="194" name="Freeform: Shape 193">
            <a:extLst>
              <a:ext uri="{FF2B5EF4-FFF2-40B4-BE49-F238E27FC236}">
                <a16:creationId xmlns:a16="http://schemas.microsoft.com/office/drawing/2014/main" id="{3CA81E98-8001-4D69-9155-131CD3119A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9947" y="2181413"/>
            <a:ext cx="2678365" cy="297628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126" name="Picture 6">
            <a:extLst>
              <a:ext uri="{FF2B5EF4-FFF2-40B4-BE49-F238E27FC236}">
                <a16:creationId xmlns:a16="http://schemas.microsoft.com/office/drawing/2014/main" id="{0EE9BF2E-E101-6747-9E74-39ACBA3E95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731" b="-1"/>
          <a:stretch/>
        </p:blipFill>
        <p:spPr bwMode="auto">
          <a:xfrm>
            <a:off x="8139947" y="2181412"/>
            <a:ext cx="2678365" cy="2976283"/>
          </a:xfrm>
          <a:prstGeom prst="rect">
            <a:avLst/>
          </a:prstGeom>
          <a:noFill/>
          <a:extLst>
            <a:ext uri="{909E8E84-426E-40DD-AFC4-6F175D3DCCD1}">
              <a14:hiddenFill xmlns:a14="http://schemas.microsoft.com/office/drawing/2010/main">
                <a:solidFill>
                  <a:srgbClr val="FFFFFF"/>
                </a:solidFill>
              </a14:hiddenFill>
            </a:ext>
          </a:extLst>
        </p:spPr>
      </p:pic>
      <p:sp>
        <p:nvSpPr>
          <p:cNvPr id="195" name="Rectangle 6">
            <a:extLst>
              <a:ext uri="{FF2B5EF4-FFF2-40B4-BE49-F238E27FC236}">
                <a16:creationId xmlns:a16="http://schemas.microsoft.com/office/drawing/2014/main" id="{A1C35793-9F78-4744-9B9E-27DD8B15B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33050">
            <a:off x="10058058" y="2021768"/>
            <a:ext cx="1202548" cy="426499"/>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Freeform: Shape 195">
            <a:extLst>
              <a:ext uri="{FF2B5EF4-FFF2-40B4-BE49-F238E27FC236}">
                <a16:creationId xmlns:a16="http://schemas.microsoft.com/office/drawing/2014/main" id="{1A383AF4-1112-4937-880D-4AB330C2E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78838" y="575141"/>
            <a:ext cx="2222705" cy="1421934"/>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6">
            <a:extLst>
              <a:ext uri="{FF2B5EF4-FFF2-40B4-BE49-F238E27FC236}">
                <a16:creationId xmlns:a16="http://schemas.microsoft.com/office/drawing/2014/main" id="{368722AB-DE97-5649-BC8E-3730255A9A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6958"/>
          <a:stretch/>
        </p:blipFill>
        <p:spPr bwMode="auto">
          <a:xfrm flipV="1">
            <a:off x="9048369" y="636104"/>
            <a:ext cx="2092268" cy="1292334"/>
          </a:xfrm>
          <a:prstGeom prst="rect">
            <a:avLst/>
          </a:prstGeom>
          <a:noFill/>
          <a:extLst>
            <a:ext uri="{909E8E84-426E-40DD-AFC4-6F175D3DCCD1}">
              <a14:hiddenFill xmlns:a14="http://schemas.microsoft.com/office/drawing/2010/main">
                <a:solidFill>
                  <a:srgbClr val="FFFFFF"/>
                </a:solidFill>
              </a14:hiddenFill>
            </a:ext>
          </a:extLst>
        </p:spPr>
      </p:pic>
      <p:sp>
        <p:nvSpPr>
          <p:cNvPr id="197" name="Freeform: Shape 196">
            <a:extLst>
              <a:ext uri="{FF2B5EF4-FFF2-40B4-BE49-F238E27FC236}">
                <a16:creationId xmlns:a16="http://schemas.microsoft.com/office/drawing/2014/main" id="{345CFE86-13E4-4630-A592-A2E0D5BAB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24019" y="4316993"/>
            <a:ext cx="1896470" cy="187661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4E1FD5A0-A06D-2E46-A3DF-54F4611411EC}"/>
              </a:ext>
            </a:extLst>
          </p:cNvPr>
          <p:cNvPicPr>
            <a:picLocks noChangeAspect="1"/>
          </p:cNvPicPr>
          <p:nvPr/>
        </p:nvPicPr>
        <p:blipFill rotWithShape="1">
          <a:blip r:embed="rId4"/>
          <a:srcRect t="708" r="-3" b="-3"/>
          <a:stretch/>
        </p:blipFill>
        <p:spPr>
          <a:xfrm>
            <a:off x="9682903" y="4467185"/>
            <a:ext cx="1576719" cy="1565553"/>
          </a:xfrm>
          <a:prstGeom prst="rect">
            <a:avLst/>
          </a:prstGeom>
        </p:spPr>
      </p:pic>
    </p:spTree>
    <p:extLst>
      <p:ext uri="{BB962C8B-B14F-4D97-AF65-F5344CB8AC3E}">
        <p14:creationId xmlns:p14="http://schemas.microsoft.com/office/powerpoint/2010/main" val="36239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C5F44963-F78F-4F17-86B4-4EAA3536B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3F8D1140-A4FE-486D-B460-0C15350A4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99"/>
            <a:ext cx="8211885" cy="6860299"/>
          </a:xfrm>
          <a:custGeom>
            <a:avLst/>
            <a:gdLst>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208111 w 8211885"/>
              <a:gd name="connsiteY7" fmla="*/ 404316 h 6860299"/>
              <a:gd name="connsiteX8" fmla="*/ 8190519 w 8211885"/>
              <a:gd name="connsiteY8" fmla="*/ 446777 h 6860299"/>
              <a:gd name="connsiteX9" fmla="*/ 8173353 w 8211885"/>
              <a:gd name="connsiteY9" fmla="*/ 522562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7966193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085015 w 8211885"/>
              <a:gd name="connsiteY19" fmla="*/ 1784815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099281 w 8211885"/>
              <a:gd name="connsiteY26" fmla="*/ 2122088 h 6860299"/>
              <a:gd name="connsiteX27" fmla="*/ 8089346 w 8211885"/>
              <a:gd name="connsiteY27" fmla="*/ 2225084 h 6860299"/>
              <a:gd name="connsiteX28" fmla="*/ 8072783 w 8211885"/>
              <a:gd name="connsiteY28" fmla="*/ 2525472 h 6860299"/>
              <a:gd name="connsiteX29" fmla="*/ 8096033 w 8211885"/>
              <a:gd name="connsiteY29" fmla="*/ 2604383 h 6860299"/>
              <a:gd name="connsiteX30" fmla="*/ 8105239 w 8211885"/>
              <a:gd name="connsiteY30" fmla="*/ 2717126 h 6860299"/>
              <a:gd name="connsiteX31" fmla="*/ 8103203 w 8211885"/>
              <a:gd name="connsiteY31" fmla="*/ 2900366 h 6860299"/>
              <a:gd name="connsiteX32" fmla="*/ 8089529 w 8211885"/>
              <a:gd name="connsiteY32" fmla="*/ 3056272 h 6860299"/>
              <a:gd name="connsiteX33" fmla="*/ 8103244 w 8211885"/>
              <a:gd name="connsiteY33" fmla="*/ 3143726 h 6860299"/>
              <a:gd name="connsiteX34" fmla="*/ 8107301 w 8211885"/>
              <a:gd name="connsiteY34" fmla="*/ 3162205 h 6860299"/>
              <a:gd name="connsiteX35" fmla="*/ 8106075 w 8211885"/>
              <a:gd name="connsiteY35" fmla="*/ 3209190 h 6860299"/>
              <a:gd name="connsiteX36" fmla="*/ 8105634 w 8211885"/>
              <a:gd name="connsiteY36" fmla="*/ 3214878 h 6860299"/>
              <a:gd name="connsiteX37" fmla="*/ 8100266 w 8211885"/>
              <a:gd name="connsiteY37" fmla="*/ 3227050 h 6860299"/>
              <a:gd name="connsiteX38" fmla="*/ 8096008 w 8211885"/>
              <a:gd name="connsiteY38" fmla="*/ 3261397 h 6860299"/>
              <a:gd name="connsiteX39" fmla="*/ 8099751 w 8211885"/>
              <a:gd name="connsiteY39" fmla="*/ 3266139 h 6860299"/>
              <a:gd name="connsiteX40" fmla="*/ 8103159 w 8211885"/>
              <a:gd name="connsiteY40" fmla="*/ 3281281 h 6860299"/>
              <a:gd name="connsiteX41" fmla="*/ 8094048 w 8211885"/>
              <a:gd name="connsiteY41" fmla="*/ 3319832 h 6860299"/>
              <a:gd name="connsiteX42" fmla="*/ 8094473 w 8211885"/>
              <a:gd name="connsiteY42" fmla="*/ 3327193 h 6860299"/>
              <a:gd name="connsiteX43" fmla="*/ 8080558 w 8211885"/>
              <a:gd name="connsiteY43" fmla="*/ 3392183 h 6860299"/>
              <a:gd name="connsiteX44" fmla="*/ 8076254 w 8211885"/>
              <a:gd name="connsiteY44" fmla="*/ 3438283 h 6860299"/>
              <a:gd name="connsiteX45" fmla="*/ 8070934 w 8211885"/>
              <a:gd name="connsiteY45" fmla="*/ 3450980 h 6860299"/>
              <a:gd name="connsiteX46" fmla="*/ 8055852 w 8211885"/>
              <a:gd name="connsiteY46" fmla="*/ 3535084 h 6860299"/>
              <a:gd name="connsiteX47" fmla="*/ 8051462 w 8211885"/>
              <a:gd name="connsiteY47" fmla="*/ 3558707 h 6860299"/>
              <a:gd name="connsiteX48" fmla="*/ 8052284 w 8211885"/>
              <a:gd name="connsiteY48" fmla="*/ 3579597 h 6860299"/>
              <a:gd name="connsiteX49" fmla="*/ 8054800 w 8211885"/>
              <a:gd name="connsiteY49" fmla="*/ 3598037 h 6860299"/>
              <a:gd name="connsiteX50" fmla="*/ 8055314 w 8211885"/>
              <a:gd name="connsiteY50" fmla="*/ 3601644 h 6860299"/>
              <a:gd name="connsiteX51" fmla="*/ 8037699 w 8211885"/>
              <a:gd name="connsiteY51" fmla="*/ 3662989 h 6860299"/>
              <a:gd name="connsiteX52" fmla="*/ 8014146 w 8211885"/>
              <a:gd name="connsiteY52" fmla="*/ 3738563 h 6860299"/>
              <a:gd name="connsiteX53" fmla="*/ 7955105 w 8211885"/>
              <a:gd name="connsiteY53" fmla="*/ 3888492 h 6860299"/>
              <a:gd name="connsiteX54" fmla="*/ 7967117 w 8211885"/>
              <a:gd name="connsiteY54" fmla="*/ 4001308 h 6860299"/>
              <a:gd name="connsiteX55" fmla="*/ 7930780 w 8211885"/>
              <a:gd name="connsiteY55" fmla="*/ 4142023 h 6860299"/>
              <a:gd name="connsiteX56" fmla="*/ 7905986 w 8211885"/>
              <a:gd name="connsiteY56" fmla="*/ 4290882 h 6860299"/>
              <a:gd name="connsiteX57" fmla="*/ 7869837 w 8211885"/>
              <a:gd name="connsiteY57" fmla="*/ 4367189 h 6860299"/>
              <a:gd name="connsiteX58" fmla="*/ 7869951 w 8211885"/>
              <a:gd name="connsiteY58" fmla="*/ 4372183 h 6860299"/>
              <a:gd name="connsiteX59" fmla="*/ 7858922 w 8211885"/>
              <a:gd name="connsiteY59" fmla="*/ 4405551 h 6860299"/>
              <a:gd name="connsiteX60" fmla="*/ 7859642 w 8211885"/>
              <a:gd name="connsiteY60" fmla="*/ 4406516 h 6860299"/>
              <a:gd name="connsiteX61" fmla="*/ 7860345 w 8211885"/>
              <a:gd name="connsiteY61" fmla="*/ 4418124 h 6860299"/>
              <a:gd name="connsiteX62" fmla="*/ 7859698 w 8211885"/>
              <a:gd name="connsiteY62" fmla="*/ 4439161 h 6860299"/>
              <a:gd name="connsiteX63" fmla="*/ 7869007 w 8211885"/>
              <a:gd name="connsiteY63" fmla="*/ 4493907 h 6860299"/>
              <a:gd name="connsiteX64" fmla="*/ 7857602 w 8211885"/>
              <a:gd name="connsiteY64" fmla="*/ 4528752 h 6860299"/>
              <a:gd name="connsiteX65" fmla="*/ 7855778 w 8211885"/>
              <a:gd name="connsiteY65" fmla="*/ 4536054 h 6860299"/>
              <a:gd name="connsiteX66" fmla="*/ 7855937 w 8211885"/>
              <a:gd name="connsiteY66" fmla="*/ 4536322 h 6860299"/>
              <a:gd name="connsiteX67" fmla="*/ 7854400 w 8211885"/>
              <a:gd name="connsiteY67" fmla="*/ 4544264 h 6860299"/>
              <a:gd name="connsiteX68" fmla="*/ 7852454 w 8211885"/>
              <a:gd name="connsiteY68" fmla="*/ 4549370 h 6860299"/>
              <a:gd name="connsiteX69" fmla="*/ 7848916 w 8211885"/>
              <a:gd name="connsiteY69" fmla="*/ 4563541 h 6860299"/>
              <a:gd name="connsiteX70" fmla="*/ 7848990 w 8211885"/>
              <a:gd name="connsiteY70" fmla="*/ 4569217 h 6860299"/>
              <a:gd name="connsiteX71" fmla="*/ 7850882 w 8211885"/>
              <a:gd name="connsiteY71" fmla="*/ 4572626 h 6860299"/>
              <a:gd name="connsiteX72" fmla="*/ 7850296 w 8211885"/>
              <a:gd name="connsiteY72" fmla="*/ 4573757 h 6860299"/>
              <a:gd name="connsiteX73" fmla="*/ 7850260 w 8211885"/>
              <a:gd name="connsiteY73" fmla="*/ 4604300 h 6860299"/>
              <a:gd name="connsiteX74" fmla="*/ 7842743 w 8211885"/>
              <a:gd name="connsiteY74" fmla="*/ 4668333 h 6860299"/>
              <a:gd name="connsiteX75" fmla="*/ 7835444 w 8211885"/>
              <a:gd name="connsiteY75" fmla="*/ 4703153 h 6860299"/>
              <a:gd name="connsiteX76" fmla="*/ 7818725 w 8211885"/>
              <a:gd name="connsiteY76" fmla="*/ 4800556 h 6860299"/>
              <a:gd name="connsiteX77" fmla="*/ 7804433 w 8211885"/>
              <a:gd name="connsiteY77" fmla="*/ 4899863 h 6860299"/>
              <a:gd name="connsiteX78" fmla="*/ 7780779 w 8211885"/>
              <a:gd name="connsiteY78" fmla="*/ 4931415 h 6860299"/>
              <a:gd name="connsiteX79" fmla="*/ 7726909 w 8211885"/>
              <a:gd name="connsiteY79" fmla="*/ 5136972 h 6860299"/>
              <a:gd name="connsiteX80" fmla="*/ 7684109 w 8211885"/>
              <a:gd name="connsiteY80" fmla="*/ 5182858 h 6860299"/>
              <a:gd name="connsiteX81" fmla="*/ 7664784 w 8211885"/>
              <a:gd name="connsiteY81" fmla="*/ 5201683 h 6860299"/>
              <a:gd name="connsiteX82" fmla="*/ 7666664 w 8211885"/>
              <a:gd name="connsiteY82" fmla="*/ 5211216 h 6860299"/>
              <a:gd name="connsiteX83" fmla="*/ 7660429 w 8211885"/>
              <a:gd name="connsiteY83" fmla="*/ 5242751 h 6860299"/>
              <a:gd name="connsiteX84" fmla="*/ 7618523 w 8211885"/>
              <a:gd name="connsiteY84" fmla="*/ 5391082 h 6860299"/>
              <a:gd name="connsiteX85" fmla="*/ 7600452 w 8211885"/>
              <a:gd name="connsiteY85" fmla="*/ 5480699 h 6860299"/>
              <a:gd name="connsiteX86" fmla="*/ 7604585 w 8211885"/>
              <a:gd name="connsiteY86" fmla="*/ 5516111 h 6860299"/>
              <a:gd name="connsiteX87" fmla="*/ 7602962 w 8211885"/>
              <a:gd name="connsiteY87" fmla="*/ 5564641 h 6860299"/>
              <a:gd name="connsiteX88" fmla="*/ 7608610 w 8211885"/>
              <a:gd name="connsiteY88" fmla="*/ 5651349 h 6860299"/>
              <a:gd name="connsiteX89" fmla="*/ 7601397 w 8211885"/>
              <a:gd name="connsiteY89" fmla="*/ 5766003 h 6860299"/>
              <a:gd name="connsiteX90" fmla="*/ 7549189 w 8211885"/>
              <a:gd name="connsiteY90" fmla="*/ 5843663 h 6860299"/>
              <a:gd name="connsiteX91" fmla="*/ 7556016 w 8211885"/>
              <a:gd name="connsiteY91" fmla="*/ 5851945 h 6860299"/>
              <a:gd name="connsiteX92" fmla="*/ 7542883 w 8211885"/>
              <a:gd name="connsiteY92" fmla="*/ 5908395 h 6860299"/>
              <a:gd name="connsiteX93" fmla="*/ 7468688 w 8211885"/>
              <a:gd name="connsiteY93" fmla="*/ 6075648 h 6860299"/>
              <a:gd name="connsiteX94" fmla="*/ 7438059 w 8211885"/>
              <a:gd name="connsiteY94" fmla="*/ 6203106 h 6860299"/>
              <a:gd name="connsiteX95" fmla="*/ 7416791 w 8211885"/>
              <a:gd name="connsiteY95" fmla="*/ 6249698 h 6860299"/>
              <a:gd name="connsiteX96" fmla="*/ 7417172 w 8211885"/>
              <a:gd name="connsiteY96" fmla="*/ 6317339 h 6860299"/>
              <a:gd name="connsiteX97" fmla="*/ 7431330 w 8211885"/>
              <a:gd name="connsiteY97" fmla="*/ 6426223 h 6860299"/>
              <a:gd name="connsiteX98" fmla="*/ 7410706 w 8211885"/>
              <a:gd name="connsiteY98" fmla="*/ 6458765 h 6860299"/>
              <a:gd name="connsiteX99" fmla="*/ 7400541 w 8211885"/>
              <a:gd name="connsiteY99" fmla="*/ 6495790 h 6860299"/>
              <a:gd name="connsiteX100" fmla="*/ 7404102 w 8211885"/>
              <a:gd name="connsiteY100" fmla="*/ 6587962 h 6860299"/>
              <a:gd name="connsiteX101" fmla="*/ 7398655 w 8211885"/>
              <a:gd name="connsiteY101" fmla="*/ 6640146 h 6860299"/>
              <a:gd name="connsiteX102" fmla="*/ 7391923 w 8211885"/>
              <a:gd name="connsiteY102" fmla="*/ 6783746 h 6860299"/>
              <a:gd name="connsiteX103" fmla="*/ 7415077 w 8211885"/>
              <a:gd name="connsiteY103" fmla="*/ 6850871 h 6860299"/>
              <a:gd name="connsiteX104" fmla="*/ 7416334 w 8211885"/>
              <a:gd name="connsiteY104" fmla="*/ 6860299 h 6860299"/>
              <a:gd name="connsiteX105" fmla="*/ 5176521 w 8211885"/>
              <a:gd name="connsiteY105" fmla="*/ 6860299 h 6860299"/>
              <a:gd name="connsiteX106" fmla="*/ 5179241 w 8211885"/>
              <a:gd name="connsiteY106" fmla="*/ 6853242 h 6860299"/>
              <a:gd name="connsiteX107" fmla="*/ 0 w 8211885"/>
              <a:gd name="connsiteY107" fmla="*/ 6860297 h 6860299"/>
              <a:gd name="connsiteX108" fmla="*/ 0 w 8211885"/>
              <a:gd name="connsiteY108" fmla="*/ 2298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208111 w 8211885"/>
              <a:gd name="connsiteY7" fmla="*/ 404316 h 6860299"/>
              <a:gd name="connsiteX8" fmla="*/ 8190519 w 8211885"/>
              <a:gd name="connsiteY8" fmla="*/ 446777 h 6860299"/>
              <a:gd name="connsiteX9" fmla="*/ 8173353 w 8211885"/>
              <a:gd name="connsiteY9" fmla="*/ 522562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7966193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085015 w 8211885"/>
              <a:gd name="connsiteY19" fmla="*/ 1784815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099281 w 8211885"/>
              <a:gd name="connsiteY26" fmla="*/ 2122088 h 6860299"/>
              <a:gd name="connsiteX27" fmla="*/ 8089346 w 8211885"/>
              <a:gd name="connsiteY27" fmla="*/ 2225084 h 6860299"/>
              <a:gd name="connsiteX28" fmla="*/ 8072783 w 8211885"/>
              <a:gd name="connsiteY28" fmla="*/ 2525472 h 6860299"/>
              <a:gd name="connsiteX29" fmla="*/ 8096033 w 8211885"/>
              <a:gd name="connsiteY29" fmla="*/ 2604383 h 6860299"/>
              <a:gd name="connsiteX30" fmla="*/ 8105239 w 8211885"/>
              <a:gd name="connsiteY30" fmla="*/ 2717126 h 6860299"/>
              <a:gd name="connsiteX31" fmla="*/ 8103203 w 8211885"/>
              <a:gd name="connsiteY31" fmla="*/ 2900366 h 6860299"/>
              <a:gd name="connsiteX32" fmla="*/ 8089529 w 8211885"/>
              <a:gd name="connsiteY32" fmla="*/ 3056272 h 6860299"/>
              <a:gd name="connsiteX33" fmla="*/ 8103244 w 8211885"/>
              <a:gd name="connsiteY33" fmla="*/ 3143726 h 6860299"/>
              <a:gd name="connsiteX34" fmla="*/ 8107301 w 8211885"/>
              <a:gd name="connsiteY34" fmla="*/ 3162205 h 6860299"/>
              <a:gd name="connsiteX35" fmla="*/ 8106075 w 8211885"/>
              <a:gd name="connsiteY35" fmla="*/ 3209190 h 6860299"/>
              <a:gd name="connsiteX36" fmla="*/ 8105634 w 8211885"/>
              <a:gd name="connsiteY36" fmla="*/ 3214878 h 6860299"/>
              <a:gd name="connsiteX37" fmla="*/ 8100266 w 8211885"/>
              <a:gd name="connsiteY37" fmla="*/ 3227050 h 6860299"/>
              <a:gd name="connsiteX38" fmla="*/ 8096008 w 8211885"/>
              <a:gd name="connsiteY38" fmla="*/ 3261397 h 6860299"/>
              <a:gd name="connsiteX39" fmla="*/ 8099751 w 8211885"/>
              <a:gd name="connsiteY39" fmla="*/ 3266139 h 6860299"/>
              <a:gd name="connsiteX40" fmla="*/ 8103159 w 8211885"/>
              <a:gd name="connsiteY40" fmla="*/ 3281281 h 6860299"/>
              <a:gd name="connsiteX41" fmla="*/ 8094048 w 8211885"/>
              <a:gd name="connsiteY41" fmla="*/ 3319832 h 6860299"/>
              <a:gd name="connsiteX42" fmla="*/ 8094473 w 8211885"/>
              <a:gd name="connsiteY42" fmla="*/ 3327193 h 6860299"/>
              <a:gd name="connsiteX43" fmla="*/ 8080558 w 8211885"/>
              <a:gd name="connsiteY43" fmla="*/ 3392183 h 6860299"/>
              <a:gd name="connsiteX44" fmla="*/ 8076254 w 8211885"/>
              <a:gd name="connsiteY44" fmla="*/ 3438283 h 6860299"/>
              <a:gd name="connsiteX45" fmla="*/ 8070934 w 8211885"/>
              <a:gd name="connsiteY45" fmla="*/ 3450980 h 6860299"/>
              <a:gd name="connsiteX46" fmla="*/ 8055852 w 8211885"/>
              <a:gd name="connsiteY46" fmla="*/ 3535084 h 6860299"/>
              <a:gd name="connsiteX47" fmla="*/ 8051462 w 8211885"/>
              <a:gd name="connsiteY47" fmla="*/ 3558707 h 6860299"/>
              <a:gd name="connsiteX48" fmla="*/ 8052284 w 8211885"/>
              <a:gd name="connsiteY48" fmla="*/ 3579597 h 6860299"/>
              <a:gd name="connsiteX49" fmla="*/ 8054800 w 8211885"/>
              <a:gd name="connsiteY49" fmla="*/ 3598037 h 6860299"/>
              <a:gd name="connsiteX50" fmla="*/ 8055314 w 8211885"/>
              <a:gd name="connsiteY50" fmla="*/ 3601644 h 6860299"/>
              <a:gd name="connsiteX51" fmla="*/ 8037699 w 8211885"/>
              <a:gd name="connsiteY51" fmla="*/ 3662989 h 6860299"/>
              <a:gd name="connsiteX52" fmla="*/ 8014146 w 8211885"/>
              <a:gd name="connsiteY52" fmla="*/ 3738563 h 6860299"/>
              <a:gd name="connsiteX53" fmla="*/ 7955105 w 8211885"/>
              <a:gd name="connsiteY53" fmla="*/ 3888492 h 6860299"/>
              <a:gd name="connsiteX54" fmla="*/ 7967117 w 8211885"/>
              <a:gd name="connsiteY54" fmla="*/ 4001308 h 6860299"/>
              <a:gd name="connsiteX55" fmla="*/ 7930780 w 8211885"/>
              <a:gd name="connsiteY55" fmla="*/ 4142023 h 6860299"/>
              <a:gd name="connsiteX56" fmla="*/ 7905986 w 8211885"/>
              <a:gd name="connsiteY56" fmla="*/ 4290882 h 6860299"/>
              <a:gd name="connsiteX57" fmla="*/ 7869837 w 8211885"/>
              <a:gd name="connsiteY57" fmla="*/ 4367189 h 6860299"/>
              <a:gd name="connsiteX58" fmla="*/ 7869951 w 8211885"/>
              <a:gd name="connsiteY58" fmla="*/ 4372183 h 6860299"/>
              <a:gd name="connsiteX59" fmla="*/ 7858922 w 8211885"/>
              <a:gd name="connsiteY59" fmla="*/ 4405551 h 6860299"/>
              <a:gd name="connsiteX60" fmla="*/ 7859642 w 8211885"/>
              <a:gd name="connsiteY60" fmla="*/ 4406516 h 6860299"/>
              <a:gd name="connsiteX61" fmla="*/ 7860345 w 8211885"/>
              <a:gd name="connsiteY61" fmla="*/ 4418124 h 6860299"/>
              <a:gd name="connsiteX62" fmla="*/ 7859698 w 8211885"/>
              <a:gd name="connsiteY62" fmla="*/ 4439161 h 6860299"/>
              <a:gd name="connsiteX63" fmla="*/ 7869007 w 8211885"/>
              <a:gd name="connsiteY63" fmla="*/ 4493907 h 6860299"/>
              <a:gd name="connsiteX64" fmla="*/ 7857602 w 8211885"/>
              <a:gd name="connsiteY64" fmla="*/ 4528752 h 6860299"/>
              <a:gd name="connsiteX65" fmla="*/ 7855778 w 8211885"/>
              <a:gd name="connsiteY65" fmla="*/ 4536054 h 6860299"/>
              <a:gd name="connsiteX66" fmla="*/ 7855937 w 8211885"/>
              <a:gd name="connsiteY66" fmla="*/ 4536322 h 6860299"/>
              <a:gd name="connsiteX67" fmla="*/ 7854400 w 8211885"/>
              <a:gd name="connsiteY67" fmla="*/ 4544264 h 6860299"/>
              <a:gd name="connsiteX68" fmla="*/ 7852454 w 8211885"/>
              <a:gd name="connsiteY68" fmla="*/ 4549370 h 6860299"/>
              <a:gd name="connsiteX69" fmla="*/ 7848916 w 8211885"/>
              <a:gd name="connsiteY69" fmla="*/ 4563541 h 6860299"/>
              <a:gd name="connsiteX70" fmla="*/ 7848990 w 8211885"/>
              <a:gd name="connsiteY70" fmla="*/ 4569217 h 6860299"/>
              <a:gd name="connsiteX71" fmla="*/ 7850882 w 8211885"/>
              <a:gd name="connsiteY71" fmla="*/ 4572626 h 6860299"/>
              <a:gd name="connsiteX72" fmla="*/ 7850296 w 8211885"/>
              <a:gd name="connsiteY72" fmla="*/ 4573757 h 6860299"/>
              <a:gd name="connsiteX73" fmla="*/ 7850260 w 8211885"/>
              <a:gd name="connsiteY73" fmla="*/ 4604300 h 6860299"/>
              <a:gd name="connsiteX74" fmla="*/ 7842743 w 8211885"/>
              <a:gd name="connsiteY74" fmla="*/ 4668333 h 6860299"/>
              <a:gd name="connsiteX75" fmla="*/ 7835444 w 8211885"/>
              <a:gd name="connsiteY75" fmla="*/ 4703153 h 6860299"/>
              <a:gd name="connsiteX76" fmla="*/ 7818725 w 8211885"/>
              <a:gd name="connsiteY76" fmla="*/ 4800556 h 6860299"/>
              <a:gd name="connsiteX77" fmla="*/ 7804433 w 8211885"/>
              <a:gd name="connsiteY77" fmla="*/ 4899863 h 6860299"/>
              <a:gd name="connsiteX78" fmla="*/ 7780779 w 8211885"/>
              <a:gd name="connsiteY78" fmla="*/ 4931415 h 6860299"/>
              <a:gd name="connsiteX79" fmla="*/ 7726909 w 8211885"/>
              <a:gd name="connsiteY79" fmla="*/ 5136972 h 6860299"/>
              <a:gd name="connsiteX80" fmla="*/ 7684109 w 8211885"/>
              <a:gd name="connsiteY80" fmla="*/ 5182858 h 6860299"/>
              <a:gd name="connsiteX81" fmla="*/ 7664784 w 8211885"/>
              <a:gd name="connsiteY81" fmla="*/ 5201683 h 6860299"/>
              <a:gd name="connsiteX82" fmla="*/ 7666664 w 8211885"/>
              <a:gd name="connsiteY82" fmla="*/ 5211216 h 6860299"/>
              <a:gd name="connsiteX83" fmla="*/ 7660429 w 8211885"/>
              <a:gd name="connsiteY83" fmla="*/ 5242751 h 6860299"/>
              <a:gd name="connsiteX84" fmla="*/ 7618523 w 8211885"/>
              <a:gd name="connsiteY84" fmla="*/ 5391082 h 6860299"/>
              <a:gd name="connsiteX85" fmla="*/ 7600452 w 8211885"/>
              <a:gd name="connsiteY85" fmla="*/ 5480699 h 6860299"/>
              <a:gd name="connsiteX86" fmla="*/ 7604585 w 8211885"/>
              <a:gd name="connsiteY86" fmla="*/ 5516111 h 6860299"/>
              <a:gd name="connsiteX87" fmla="*/ 7602962 w 8211885"/>
              <a:gd name="connsiteY87" fmla="*/ 5564641 h 6860299"/>
              <a:gd name="connsiteX88" fmla="*/ 7608610 w 8211885"/>
              <a:gd name="connsiteY88" fmla="*/ 5651349 h 6860299"/>
              <a:gd name="connsiteX89" fmla="*/ 7601397 w 8211885"/>
              <a:gd name="connsiteY89" fmla="*/ 5766003 h 6860299"/>
              <a:gd name="connsiteX90" fmla="*/ 7549189 w 8211885"/>
              <a:gd name="connsiteY90" fmla="*/ 5843663 h 6860299"/>
              <a:gd name="connsiteX91" fmla="*/ 7556016 w 8211885"/>
              <a:gd name="connsiteY91" fmla="*/ 5851945 h 6860299"/>
              <a:gd name="connsiteX92" fmla="*/ 7542883 w 8211885"/>
              <a:gd name="connsiteY92" fmla="*/ 5908395 h 6860299"/>
              <a:gd name="connsiteX93" fmla="*/ 7468688 w 8211885"/>
              <a:gd name="connsiteY93" fmla="*/ 6075648 h 6860299"/>
              <a:gd name="connsiteX94" fmla="*/ 7438059 w 8211885"/>
              <a:gd name="connsiteY94" fmla="*/ 6203106 h 6860299"/>
              <a:gd name="connsiteX95" fmla="*/ 7416791 w 8211885"/>
              <a:gd name="connsiteY95" fmla="*/ 6249698 h 6860299"/>
              <a:gd name="connsiteX96" fmla="*/ 7417172 w 8211885"/>
              <a:gd name="connsiteY96" fmla="*/ 6317339 h 6860299"/>
              <a:gd name="connsiteX97" fmla="*/ 7431330 w 8211885"/>
              <a:gd name="connsiteY97" fmla="*/ 6426223 h 6860299"/>
              <a:gd name="connsiteX98" fmla="*/ 7410706 w 8211885"/>
              <a:gd name="connsiteY98" fmla="*/ 6458765 h 6860299"/>
              <a:gd name="connsiteX99" fmla="*/ 7400541 w 8211885"/>
              <a:gd name="connsiteY99" fmla="*/ 6495790 h 6860299"/>
              <a:gd name="connsiteX100" fmla="*/ 7404102 w 8211885"/>
              <a:gd name="connsiteY100" fmla="*/ 6587962 h 6860299"/>
              <a:gd name="connsiteX101" fmla="*/ 7398655 w 8211885"/>
              <a:gd name="connsiteY101" fmla="*/ 6640146 h 6860299"/>
              <a:gd name="connsiteX102" fmla="*/ 7391923 w 8211885"/>
              <a:gd name="connsiteY102" fmla="*/ 6783746 h 6860299"/>
              <a:gd name="connsiteX103" fmla="*/ 7415077 w 8211885"/>
              <a:gd name="connsiteY103" fmla="*/ 6850871 h 6860299"/>
              <a:gd name="connsiteX104" fmla="*/ 7416334 w 8211885"/>
              <a:gd name="connsiteY104" fmla="*/ 6860299 h 6860299"/>
              <a:gd name="connsiteX105" fmla="*/ 5176521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208111 w 8211885"/>
              <a:gd name="connsiteY7" fmla="*/ 404316 h 6860299"/>
              <a:gd name="connsiteX8" fmla="*/ 8190519 w 8211885"/>
              <a:gd name="connsiteY8" fmla="*/ 446777 h 6860299"/>
              <a:gd name="connsiteX9" fmla="*/ 8173353 w 8211885"/>
              <a:gd name="connsiteY9" fmla="*/ 522562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7966193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085015 w 8211885"/>
              <a:gd name="connsiteY19" fmla="*/ 1784815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099281 w 8211885"/>
              <a:gd name="connsiteY26" fmla="*/ 2122088 h 6860299"/>
              <a:gd name="connsiteX27" fmla="*/ 8089346 w 8211885"/>
              <a:gd name="connsiteY27" fmla="*/ 2225084 h 6860299"/>
              <a:gd name="connsiteX28" fmla="*/ 8072783 w 8211885"/>
              <a:gd name="connsiteY28" fmla="*/ 2525472 h 6860299"/>
              <a:gd name="connsiteX29" fmla="*/ 8096033 w 8211885"/>
              <a:gd name="connsiteY29" fmla="*/ 2604383 h 6860299"/>
              <a:gd name="connsiteX30" fmla="*/ 8105239 w 8211885"/>
              <a:gd name="connsiteY30" fmla="*/ 2717126 h 6860299"/>
              <a:gd name="connsiteX31" fmla="*/ 8103203 w 8211885"/>
              <a:gd name="connsiteY31" fmla="*/ 2900366 h 6860299"/>
              <a:gd name="connsiteX32" fmla="*/ 8089529 w 8211885"/>
              <a:gd name="connsiteY32" fmla="*/ 3056272 h 6860299"/>
              <a:gd name="connsiteX33" fmla="*/ 8103244 w 8211885"/>
              <a:gd name="connsiteY33" fmla="*/ 3143726 h 6860299"/>
              <a:gd name="connsiteX34" fmla="*/ 8107301 w 8211885"/>
              <a:gd name="connsiteY34" fmla="*/ 3162205 h 6860299"/>
              <a:gd name="connsiteX35" fmla="*/ 8106075 w 8211885"/>
              <a:gd name="connsiteY35" fmla="*/ 3209190 h 6860299"/>
              <a:gd name="connsiteX36" fmla="*/ 8105634 w 8211885"/>
              <a:gd name="connsiteY36" fmla="*/ 3214878 h 6860299"/>
              <a:gd name="connsiteX37" fmla="*/ 8100266 w 8211885"/>
              <a:gd name="connsiteY37" fmla="*/ 3227050 h 6860299"/>
              <a:gd name="connsiteX38" fmla="*/ 8096008 w 8211885"/>
              <a:gd name="connsiteY38" fmla="*/ 3261397 h 6860299"/>
              <a:gd name="connsiteX39" fmla="*/ 8099751 w 8211885"/>
              <a:gd name="connsiteY39" fmla="*/ 3266139 h 6860299"/>
              <a:gd name="connsiteX40" fmla="*/ 8103159 w 8211885"/>
              <a:gd name="connsiteY40" fmla="*/ 3281281 h 6860299"/>
              <a:gd name="connsiteX41" fmla="*/ 8094048 w 8211885"/>
              <a:gd name="connsiteY41" fmla="*/ 3319832 h 6860299"/>
              <a:gd name="connsiteX42" fmla="*/ 8094473 w 8211885"/>
              <a:gd name="connsiteY42" fmla="*/ 3327193 h 6860299"/>
              <a:gd name="connsiteX43" fmla="*/ 8080558 w 8211885"/>
              <a:gd name="connsiteY43" fmla="*/ 3392183 h 6860299"/>
              <a:gd name="connsiteX44" fmla="*/ 8076254 w 8211885"/>
              <a:gd name="connsiteY44" fmla="*/ 3438283 h 6860299"/>
              <a:gd name="connsiteX45" fmla="*/ 8070934 w 8211885"/>
              <a:gd name="connsiteY45" fmla="*/ 3450980 h 6860299"/>
              <a:gd name="connsiteX46" fmla="*/ 8055852 w 8211885"/>
              <a:gd name="connsiteY46" fmla="*/ 3535084 h 6860299"/>
              <a:gd name="connsiteX47" fmla="*/ 8051462 w 8211885"/>
              <a:gd name="connsiteY47" fmla="*/ 3558707 h 6860299"/>
              <a:gd name="connsiteX48" fmla="*/ 8052284 w 8211885"/>
              <a:gd name="connsiteY48" fmla="*/ 3579597 h 6860299"/>
              <a:gd name="connsiteX49" fmla="*/ 8054800 w 8211885"/>
              <a:gd name="connsiteY49" fmla="*/ 3598037 h 6860299"/>
              <a:gd name="connsiteX50" fmla="*/ 8055314 w 8211885"/>
              <a:gd name="connsiteY50" fmla="*/ 3601644 h 6860299"/>
              <a:gd name="connsiteX51" fmla="*/ 8037699 w 8211885"/>
              <a:gd name="connsiteY51" fmla="*/ 3662989 h 6860299"/>
              <a:gd name="connsiteX52" fmla="*/ 8014146 w 8211885"/>
              <a:gd name="connsiteY52" fmla="*/ 3738563 h 6860299"/>
              <a:gd name="connsiteX53" fmla="*/ 7955105 w 8211885"/>
              <a:gd name="connsiteY53" fmla="*/ 3888492 h 6860299"/>
              <a:gd name="connsiteX54" fmla="*/ 7967117 w 8211885"/>
              <a:gd name="connsiteY54" fmla="*/ 4001308 h 6860299"/>
              <a:gd name="connsiteX55" fmla="*/ 7930780 w 8211885"/>
              <a:gd name="connsiteY55" fmla="*/ 4142023 h 6860299"/>
              <a:gd name="connsiteX56" fmla="*/ 7905986 w 8211885"/>
              <a:gd name="connsiteY56" fmla="*/ 4290882 h 6860299"/>
              <a:gd name="connsiteX57" fmla="*/ 7869837 w 8211885"/>
              <a:gd name="connsiteY57" fmla="*/ 4367189 h 6860299"/>
              <a:gd name="connsiteX58" fmla="*/ 7869951 w 8211885"/>
              <a:gd name="connsiteY58" fmla="*/ 4372183 h 6860299"/>
              <a:gd name="connsiteX59" fmla="*/ 7858922 w 8211885"/>
              <a:gd name="connsiteY59" fmla="*/ 4405551 h 6860299"/>
              <a:gd name="connsiteX60" fmla="*/ 7859642 w 8211885"/>
              <a:gd name="connsiteY60" fmla="*/ 4406516 h 6860299"/>
              <a:gd name="connsiteX61" fmla="*/ 7860345 w 8211885"/>
              <a:gd name="connsiteY61" fmla="*/ 4418124 h 6860299"/>
              <a:gd name="connsiteX62" fmla="*/ 7859698 w 8211885"/>
              <a:gd name="connsiteY62" fmla="*/ 4439161 h 6860299"/>
              <a:gd name="connsiteX63" fmla="*/ 7869007 w 8211885"/>
              <a:gd name="connsiteY63" fmla="*/ 4493907 h 6860299"/>
              <a:gd name="connsiteX64" fmla="*/ 7857602 w 8211885"/>
              <a:gd name="connsiteY64" fmla="*/ 4528752 h 6860299"/>
              <a:gd name="connsiteX65" fmla="*/ 7855778 w 8211885"/>
              <a:gd name="connsiteY65" fmla="*/ 4536054 h 6860299"/>
              <a:gd name="connsiteX66" fmla="*/ 7855937 w 8211885"/>
              <a:gd name="connsiteY66" fmla="*/ 4536322 h 6860299"/>
              <a:gd name="connsiteX67" fmla="*/ 7854400 w 8211885"/>
              <a:gd name="connsiteY67" fmla="*/ 4544264 h 6860299"/>
              <a:gd name="connsiteX68" fmla="*/ 7852454 w 8211885"/>
              <a:gd name="connsiteY68" fmla="*/ 4549370 h 6860299"/>
              <a:gd name="connsiteX69" fmla="*/ 7848916 w 8211885"/>
              <a:gd name="connsiteY69" fmla="*/ 4563541 h 6860299"/>
              <a:gd name="connsiteX70" fmla="*/ 7848990 w 8211885"/>
              <a:gd name="connsiteY70" fmla="*/ 4569217 h 6860299"/>
              <a:gd name="connsiteX71" fmla="*/ 7850882 w 8211885"/>
              <a:gd name="connsiteY71" fmla="*/ 4572626 h 6860299"/>
              <a:gd name="connsiteX72" fmla="*/ 7850296 w 8211885"/>
              <a:gd name="connsiteY72" fmla="*/ 4573757 h 6860299"/>
              <a:gd name="connsiteX73" fmla="*/ 7850260 w 8211885"/>
              <a:gd name="connsiteY73" fmla="*/ 4604300 h 6860299"/>
              <a:gd name="connsiteX74" fmla="*/ 7842743 w 8211885"/>
              <a:gd name="connsiteY74" fmla="*/ 4668333 h 6860299"/>
              <a:gd name="connsiteX75" fmla="*/ 7835444 w 8211885"/>
              <a:gd name="connsiteY75" fmla="*/ 4703153 h 6860299"/>
              <a:gd name="connsiteX76" fmla="*/ 7818725 w 8211885"/>
              <a:gd name="connsiteY76" fmla="*/ 4800556 h 6860299"/>
              <a:gd name="connsiteX77" fmla="*/ 7804433 w 8211885"/>
              <a:gd name="connsiteY77" fmla="*/ 4899863 h 6860299"/>
              <a:gd name="connsiteX78" fmla="*/ 7780779 w 8211885"/>
              <a:gd name="connsiteY78" fmla="*/ 4931415 h 6860299"/>
              <a:gd name="connsiteX79" fmla="*/ 7726909 w 8211885"/>
              <a:gd name="connsiteY79" fmla="*/ 5136972 h 6860299"/>
              <a:gd name="connsiteX80" fmla="*/ 7684109 w 8211885"/>
              <a:gd name="connsiteY80" fmla="*/ 5182858 h 6860299"/>
              <a:gd name="connsiteX81" fmla="*/ 7664784 w 8211885"/>
              <a:gd name="connsiteY81" fmla="*/ 5201683 h 6860299"/>
              <a:gd name="connsiteX82" fmla="*/ 7666664 w 8211885"/>
              <a:gd name="connsiteY82" fmla="*/ 5211216 h 6860299"/>
              <a:gd name="connsiteX83" fmla="*/ 7660429 w 8211885"/>
              <a:gd name="connsiteY83" fmla="*/ 5242751 h 6860299"/>
              <a:gd name="connsiteX84" fmla="*/ 7618523 w 8211885"/>
              <a:gd name="connsiteY84" fmla="*/ 5391082 h 6860299"/>
              <a:gd name="connsiteX85" fmla="*/ 7600452 w 8211885"/>
              <a:gd name="connsiteY85" fmla="*/ 5480699 h 6860299"/>
              <a:gd name="connsiteX86" fmla="*/ 7604585 w 8211885"/>
              <a:gd name="connsiteY86" fmla="*/ 5516111 h 6860299"/>
              <a:gd name="connsiteX87" fmla="*/ 7602962 w 8211885"/>
              <a:gd name="connsiteY87" fmla="*/ 5564641 h 6860299"/>
              <a:gd name="connsiteX88" fmla="*/ 7608610 w 8211885"/>
              <a:gd name="connsiteY88" fmla="*/ 5651349 h 6860299"/>
              <a:gd name="connsiteX89" fmla="*/ 7601397 w 8211885"/>
              <a:gd name="connsiteY89" fmla="*/ 5766003 h 6860299"/>
              <a:gd name="connsiteX90" fmla="*/ 7549189 w 8211885"/>
              <a:gd name="connsiteY90" fmla="*/ 5843663 h 6860299"/>
              <a:gd name="connsiteX91" fmla="*/ 7556016 w 8211885"/>
              <a:gd name="connsiteY91" fmla="*/ 5851945 h 6860299"/>
              <a:gd name="connsiteX92" fmla="*/ 7542883 w 8211885"/>
              <a:gd name="connsiteY92" fmla="*/ 5908395 h 6860299"/>
              <a:gd name="connsiteX93" fmla="*/ 7468688 w 8211885"/>
              <a:gd name="connsiteY93" fmla="*/ 6075648 h 6860299"/>
              <a:gd name="connsiteX94" fmla="*/ 7438059 w 8211885"/>
              <a:gd name="connsiteY94" fmla="*/ 6203106 h 6860299"/>
              <a:gd name="connsiteX95" fmla="*/ 7416791 w 8211885"/>
              <a:gd name="connsiteY95" fmla="*/ 6249698 h 6860299"/>
              <a:gd name="connsiteX96" fmla="*/ 7417172 w 8211885"/>
              <a:gd name="connsiteY96" fmla="*/ 6317339 h 6860299"/>
              <a:gd name="connsiteX97" fmla="*/ 7431330 w 8211885"/>
              <a:gd name="connsiteY97" fmla="*/ 6426223 h 6860299"/>
              <a:gd name="connsiteX98" fmla="*/ 7410706 w 8211885"/>
              <a:gd name="connsiteY98" fmla="*/ 6458765 h 6860299"/>
              <a:gd name="connsiteX99" fmla="*/ 7400541 w 8211885"/>
              <a:gd name="connsiteY99" fmla="*/ 6495790 h 6860299"/>
              <a:gd name="connsiteX100" fmla="*/ 7404102 w 8211885"/>
              <a:gd name="connsiteY100" fmla="*/ 6587962 h 6860299"/>
              <a:gd name="connsiteX101" fmla="*/ 7398655 w 8211885"/>
              <a:gd name="connsiteY101" fmla="*/ 6640146 h 6860299"/>
              <a:gd name="connsiteX102" fmla="*/ 7391923 w 8211885"/>
              <a:gd name="connsiteY102" fmla="*/ 6783746 h 6860299"/>
              <a:gd name="connsiteX103" fmla="*/ 7415077 w 8211885"/>
              <a:gd name="connsiteY103" fmla="*/ 6850871 h 6860299"/>
              <a:gd name="connsiteX104" fmla="*/ 7416334 w 8211885"/>
              <a:gd name="connsiteY104" fmla="*/ 6860299 h 6860299"/>
              <a:gd name="connsiteX105" fmla="*/ 0 w 8211885"/>
              <a:gd name="connsiteY105" fmla="*/ 6860297 h 6860299"/>
              <a:gd name="connsiteX106" fmla="*/ 0 w 8211885"/>
              <a:gd name="connsiteY106" fmla="*/ 2298 h 6860299"/>
              <a:gd name="connsiteX107" fmla="*/ 8211885 w 8211885"/>
              <a:gd name="connsiteY107"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208111 w 8211885"/>
              <a:gd name="connsiteY7" fmla="*/ 404316 h 6860299"/>
              <a:gd name="connsiteX8" fmla="*/ 8190519 w 8211885"/>
              <a:gd name="connsiteY8" fmla="*/ 446777 h 6860299"/>
              <a:gd name="connsiteX9" fmla="*/ 8173353 w 8211885"/>
              <a:gd name="connsiteY9" fmla="*/ 522562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7966193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100918 w 8211885"/>
              <a:gd name="connsiteY19" fmla="*/ 1811320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099281 w 8211885"/>
              <a:gd name="connsiteY26" fmla="*/ 2122088 h 6860299"/>
              <a:gd name="connsiteX27" fmla="*/ 8089346 w 8211885"/>
              <a:gd name="connsiteY27" fmla="*/ 2225084 h 6860299"/>
              <a:gd name="connsiteX28" fmla="*/ 8072783 w 8211885"/>
              <a:gd name="connsiteY28" fmla="*/ 2525472 h 6860299"/>
              <a:gd name="connsiteX29" fmla="*/ 8096033 w 8211885"/>
              <a:gd name="connsiteY29" fmla="*/ 2604383 h 6860299"/>
              <a:gd name="connsiteX30" fmla="*/ 8105239 w 8211885"/>
              <a:gd name="connsiteY30" fmla="*/ 2717126 h 6860299"/>
              <a:gd name="connsiteX31" fmla="*/ 8103203 w 8211885"/>
              <a:gd name="connsiteY31" fmla="*/ 2900366 h 6860299"/>
              <a:gd name="connsiteX32" fmla="*/ 8089529 w 8211885"/>
              <a:gd name="connsiteY32" fmla="*/ 3056272 h 6860299"/>
              <a:gd name="connsiteX33" fmla="*/ 8103244 w 8211885"/>
              <a:gd name="connsiteY33" fmla="*/ 3143726 h 6860299"/>
              <a:gd name="connsiteX34" fmla="*/ 8107301 w 8211885"/>
              <a:gd name="connsiteY34" fmla="*/ 3162205 h 6860299"/>
              <a:gd name="connsiteX35" fmla="*/ 8106075 w 8211885"/>
              <a:gd name="connsiteY35" fmla="*/ 3209190 h 6860299"/>
              <a:gd name="connsiteX36" fmla="*/ 8105634 w 8211885"/>
              <a:gd name="connsiteY36" fmla="*/ 3214878 h 6860299"/>
              <a:gd name="connsiteX37" fmla="*/ 8100266 w 8211885"/>
              <a:gd name="connsiteY37" fmla="*/ 3227050 h 6860299"/>
              <a:gd name="connsiteX38" fmla="*/ 8096008 w 8211885"/>
              <a:gd name="connsiteY38" fmla="*/ 3261397 h 6860299"/>
              <a:gd name="connsiteX39" fmla="*/ 8099751 w 8211885"/>
              <a:gd name="connsiteY39" fmla="*/ 3266139 h 6860299"/>
              <a:gd name="connsiteX40" fmla="*/ 8103159 w 8211885"/>
              <a:gd name="connsiteY40" fmla="*/ 3281281 h 6860299"/>
              <a:gd name="connsiteX41" fmla="*/ 8094048 w 8211885"/>
              <a:gd name="connsiteY41" fmla="*/ 3319832 h 6860299"/>
              <a:gd name="connsiteX42" fmla="*/ 8094473 w 8211885"/>
              <a:gd name="connsiteY42" fmla="*/ 3327193 h 6860299"/>
              <a:gd name="connsiteX43" fmla="*/ 8080558 w 8211885"/>
              <a:gd name="connsiteY43" fmla="*/ 3392183 h 6860299"/>
              <a:gd name="connsiteX44" fmla="*/ 8076254 w 8211885"/>
              <a:gd name="connsiteY44" fmla="*/ 3438283 h 6860299"/>
              <a:gd name="connsiteX45" fmla="*/ 8070934 w 8211885"/>
              <a:gd name="connsiteY45" fmla="*/ 3450980 h 6860299"/>
              <a:gd name="connsiteX46" fmla="*/ 8055852 w 8211885"/>
              <a:gd name="connsiteY46" fmla="*/ 3535084 h 6860299"/>
              <a:gd name="connsiteX47" fmla="*/ 8051462 w 8211885"/>
              <a:gd name="connsiteY47" fmla="*/ 3558707 h 6860299"/>
              <a:gd name="connsiteX48" fmla="*/ 8052284 w 8211885"/>
              <a:gd name="connsiteY48" fmla="*/ 3579597 h 6860299"/>
              <a:gd name="connsiteX49" fmla="*/ 8054800 w 8211885"/>
              <a:gd name="connsiteY49" fmla="*/ 3598037 h 6860299"/>
              <a:gd name="connsiteX50" fmla="*/ 8055314 w 8211885"/>
              <a:gd name="connsiteY50" fmla="*/ 3601644 h 6860299"/>
              <a:gd name="connsiteX51" fmla="*/ 8037699 w 8211885"/>
              <a:gd name="connsiteY51" fmla="*/ 3662989 h 6860299"/>
              <a:gd name="connsiteX52" fmla="*/ 8014146 w 8211885"/>
              <a:gd name="connsiteY52" fmla="*/ 3738563 h 6860299"/>
              <a:gd name="connsiteX53" fmla="*/ 7955105 w 8211885"/>
              <a:gd name="connsiteY53" fmla="*/ 3888492 h 6860299"/>
              <a:gd name="connsiteX54" fmla="*/ 7967117 w 8211885"/>
              <a:gd name="connsiteY54" fmla="*/ 4001308 h 6860299"/>
              <a:gd name="connsiteX55" fmla="*/ 7930780 w 8211885"/>
              <a:gd name="connsiteY55" fmla="*/ 4142023 h 6860299"/>
              <a:gd name="connsiteX56" fmla="*/ 7905986 w 8211885"/>
              <a:gd name="connsiteY56" fmla="*/ 4290882 h 6860299"/>
              <a:gd name="connsiteX57" fmla="*/ 7869837 w 8211885"/>
              <a:gd name="connsiteY57" fmla="*/ 4367189 h 6860299"/>
              <a:gd name="connsiteX58" fmla="*/ 7869951 w 8211885"/>
              <a:gd name="connsiteY58" fmla="*/ 4372183 h 6860299"/>
              <a:gd name="connsiteX59" fmla="*/ 7858922 w 8211885"/>
              <a:gd name="connsiteY59" fmla="*/ 4405551 h 6860299"/>
              <a:gd name="connsiteX60" fmla="*/ 7859642 w 8211885"/>
              <a:gd name="connsiteY60" fmla="*/ 4406516 h 6860299"/>
              <a:gd name="connsiteX61" fmla="*/ 7860345 w 8211885"/>
              <a:gd name="connsiteY61" fmla="*/ 4418124 h 6860299"/>
              <a:gd name="connsiteX62" fmla="*/ 7859698 w 8211885"/>
              <a:gd name="connsiteY62" fmla="*/ 4439161 h 6860299"/>
              <a:gd name="connsiteX63" fmla="*/ 7869007 w 8211885"/>
              <a:gd name="connsiteY63" fmla="*/ 4493907 h 6860299"/>
              <a:gd name="connsiteX64" fmla="*/ 7857602 w 8211885"/>
              <a:gd name="connsiteY64" fmla="*/ 4528752 h 6860299"/>
              <a:gd name="connsiteX65" fmla="*/ 7855778 w 8211885"/>
              <a:gd name="connsiteY65" fmla="*/ 4536054 h 6860299"/>
              <a:gd name="connsiteX66" fmla="*/ 7855937 w 8211885"/>
              <a:gd name="connsiteY66" fmla="*/ 4536322 h 6860299"/>
              <a:gd name="connsiteX67" fmla="*/ 7854400 w 8211885"/>
              <a:gd name="connsiteY67" fmla="*/ 4544264 h 6860299"/>
              <a:gd name="connsiteX68" fmla="*/ 7852454 w 8211885"/>
              <a:gd name="connsiteY68" fmla="*/ 4549370 h 6860299"/>
              <a:gd name="connsiteX69" fmla="*/ 7848916 w 8211885"/>
              <a:gd name="connsiteY69" fmla="*/ 4563541 h 6860299"/>
              <a:gd name="connsiteX70" fmla="*/ 7848990 w 8211885"/>
              <a:gd name="connsiteY70" fmla="*/ 4569217 h 6860299"/>
              <a:gd name="connsiteX71" fmla="*/ 7850882 w 8211885"/>
              <a:gd name="connsiteY71" fmla="*/ 4572626 h 6860299"/>
              <a:gd name="connsiteX72" fmla="*/ 7850296 w 8211885"/>
              <a:gd name="connsiteY72" fmla="*/ 4573757 h 6860299"/>
              <a:gd name="connsiteX73" fmla="*/ 7850260 w 8211885"/>
              <a:gd name="connsiteY73" fmla="*/ 4604300 h 6860299"/>
              <a:gd name="connsiteX74" fmla="*/ 7842743 w 8211885"/>
              <a:gd name="connsiteY74" fmla="*/ 4668333 h 6860299"/>
              <a:gd name="connsiteX75" fmla="*/ 7835444 w 8211885"/>
              <a:gd name="connsiteY75" fmla="*/ 4703153 h 6860299"/>
              <a:gd name="connsiteX76" fmla="*/ 7818725 w 8211885"/>
              <a:gd name="connsiteY76" fmla="*/ 4800556 h 6860299"/>
              <a:gd name="connsiteX77" fmla="*/ 7804433 w 8211885"/>
              <a:gd name="connsiteY77" fmla="*/ 4899863 h 6860299"/>
              <a:gd name="connsiteX78" fmla="*/ 7780779 w 8211885"/>
              <a:gd name="connsiteY78" fmla="*/ 4931415 h 6860299"/>
              <a:gd name="connsiteX79" fmla="*/ 7726909 w 8211885"/>
              <a:gd name="connsiteY79" fmla="*/ 5136972 h 6860299"/>
              <a:gd name="connsiteX80" fmla="*/ 7684109 w 8211885"/>
              <a:gd name="connsiteY80" fmla="*/ 5182858 h 6860299"/>
              <a:gd name="connsiteX81" fmla="*/ 7664784 w 8211885"/>
              <a:gd name="connsiteY81" fmla="*/ 5201683 h 6860299"/>
              <a:gd name="connsiteX82" fmla="*/ 7666664 w 8211885"/>
              <a:gd name="connsiteY82" fmla="*/ 5211216 h 6860299"/>
              <a:gd name="connsiteX83" fmla="*/ 7660429 w 8211885"/>
              <a:gd name="connsiteY83" fmla="*/ 5242751 h 6860299"/>
              <a:gd name="connsiteX84" fmla="*/ 7618523 w 8211885"/>
              <a:gd name="connsiteY84" fmla="*/ 5391082 h 6860299"/>
              <a:gd name="connsiteX85" fmla="*/ 7600452 w 8211885"/>
              <a:gd name="connsiteY85" fmla="*/ 5480699 h 6860299"/>
              <a:gd name="connsiteX86" fmla="*/ 7604585 w 8211885"/>
              <a:gd name="connsiteY86" fmla="*/ 5516111 h 6860299"/>
              <a:gd name="connsiteX87" fmla="*/ 7602962 w 8211885"/>
              <a:gd name="connsiteY87" fmla="*/ 5564641 h 6860299"/>
              <a:gd name="connsiteX88" fmla="*/ 7608610 w 8211885"/>
              <a:gd name="connsiteY88" fmla="*/ 5651349 h 6860299"/>
              <a:gd name="connsiteX89" fmla="*/ 7601397 w 8211885"/>
              <a:gd name="connsiteY89" fmla="*/ 5766003 h 6860299"/>
              <a:gd name="connsiteX90" fmla="*/ 7549189 w 8211885"/>
              <a:gd name="connsiteY90" fmla="*/ 5843663 h 6860299"/>
              <a:gd name="connsiteX91" fmla="*/ 7556016 w 8211885"/>
              <a:gd name="connsiteY91" fmla="*/ 5851945 h 6860299"/>
              <a:gd name="connsiteX92" fmla="*/ 7542883 w 8211885"/>
              <a:gd name="connsiteY92" fmla="*/ 5908395 h 6860299"/>
              <a:gd name="connsiteX93" fmla="*/ 7468688 w 8211885"/>
              <a:gd name="connsiteY93" fmla="*/ 6075648 h 6860299"/>
              <a:gd name="connsiteX94" fmla="*/ 7438059 w 8211885"/>
              <a:gd name="connsiteY94" fmla="*/ 6203106 h 6860299"/>
              <a:gd name="connsiteX95" fmla="*/ 7416791 w 8211885"/>
              <a:gd name="connsiteY95" fmla="*/ 6249698 h 6860299"/>
              <a:gd name="connsiteX96" fmla="*/ 7417172 w 8211885"/>
              <a:gd name="connsiteY96" fmla="*/ 6317339 h 6860299"/>
              <a:gd name="connsiteX97" fmla="*/ 7431330 w 8211885"/>
              <a:gd name="connsiteY97" fmla="*/ 6426223 h 6860299"/>
              <a:gd name="connsiteX98" fmla="*/ 7410706 w 8211885"/>
              <a:gd name="connsiteY98" fmla="*/ 6458765 h 6860299"/>
              <a:gd name="connsiteX99" fmla="*/ 7400541 w 8211885"/>
              <a:gd name="connsiteY99" fmla="*/ 6495790 h 6860299"/>
              <a:gd name="connsiteX100" fmla="*/ 7404102 w 8211885"/>
              <a:gd name="connsiteY100" fmla="*/ 6587962 h 6860299"/>
              <a:gd name="connsiteX101" fmla="*/ 7398655 w 8211885"/>
              <a:gd name="connsiteY101" fmla="*/ 6640146 h 6860299"/>
              <a:gd name="connsiteX102" fmla="*/ 7391923 w 8211885"/>
              <a:gd name="connsiteY102" fmla="*/ 6783746 h 6860299"/>
              <a:gd name="connsiteX103" fmla="*/ 7415077 w 8211885"/>
              <a:gd name="connsiteY103" fmla="*/ 6850871 h 6860299"/>
              <a:gd name="connsiteX104" fmla="*/ 7416334 w 8211885"/>
              <a:gd name="connsiteY104" fmla="*/ 6860299 h 6860299"/>
              <a:gd name="connsiteX105" fmla="*/ 0 w 8211885"/>
              <a:gd name="connsiteY105" fmla="*/ 6860297 h 6860299"/>
              <a:gd name="connsiteX106" fmla="*/ 0 w 8211885"/>
              <a:gd name="connsiteY106" fmla="*/ 2298 h 6860299"/>
              <a:gd name="connsiteX107" fmla="*/ 8211885 w 8211885"/>
              <a:gd name="connsiteY107"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208111 w 8211885"/>
              <a:gd name="connsiteY7" fmla="*/ 404316 h 6860299"/>
              <a:gd name="connsiteX8" fmla="*/ 8190519 w 8211885"/>
              <a:gd name="connsiteY8" fmla="*/ 446777 h 6860299"/>
              <a:gd name="connsiteX9" fmla="*/ 8173353 w 8211885"/>
              <a:gd name="connsiteY9" fmla="*/ 522562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7966193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100918 w 8211885"/>
              <a:gd name="connsiteY19" fmla="*/ 1811320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208111 w 8211885"/>
              <a:gd name="connsiteY7" fmla="*/ 404316 h 6860299"/>
              <a:gd name="connsiteX8" fmla="*/ 8190519 w 8211885"/>
              <a:gd name="connsiteY8" fmla="*/ 446777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7966193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100918 w 8211885"/>
              <a:gd name="connsiteY19" fmla="*/ 1811320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208111 w 8211885"/>
              <a:gd name="connsiteY7" fmla="*/ 404316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7966193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100918 w 8211885"/>
              <a:gd name="connsiteY19" fmla="*/ 1811320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7966193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100918 w 8211885"/>
              <a:gd name="connsiteY19" fmla="*/ 1811320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100918 w 8211885"/>
              <a:gd name="connsiteY19" fmla="*/ 1811320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42067 w 8211885"/>
              <a:gd name="connsiteY15" fmla="*/ 1721290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100918 w 8211885"/>
              <a:gd name="connsiteY19" fmla="*/ 1811320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100918 w 8211885"/>
              <a:gd name="connsiteY19" fmla="*/ 1811320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85100 w 8211885"/>
              <a:gd name="connsiteY16" fmla="*/ 1768834 h 6860299"/>
              <a:gd name="connsiteX17" fmla="*/ 8085157 w 8211885"/>
              <a:gd name="connsiteY17" fmla="*/ 1776957 h 6860299"/>
              <a:gd name="connsiteX18" fmla="*/ 8085363 w 8211885"/>
              <a:gd name="connsiteY18" fmla="*/ 1777107 h 6860299"/>
              <a:gd name="connsiteX19" fmla="*/ 8058511 w 8211885"/>
              <a:gd name="connsiteY19" fmla="*/ 1859027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85100 w 8211885"/>
              <a:gd name="connsiteY16" fmla="*/ 1768834 h 6860299"/>
              <a:gd name="connsiteX17" fmla="*/ 8085157 w 8211885"/>
              <a:gd name="connsiteY17" fmla="*/ 1776957 h 6860299"/>
              <a:gd name="connsiteX18" fmla="*/ 8143672 w 8211885"/>
              <a:gd name="connsiteY18" fmla="*/ 1777107 h 6860299"/>
              <a:gd name="connsiteX19" fmla="*/ 8058511 w 8211885"/>
              <a:gd name="connsiteY19" fmla="*/ 1859027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85100 w 8211885"/>
              <a:gd name="connsiteY16" fmla="*/ 1768834 h 6860299"/>
              <a:gd name="connsiteX17" fmla="*/ 8069254 w 8211885"/>
              <a:gd name="connsiteY17" fmla="*/ 1798160 h 6860299"/>
              <a:gd name="connsiteX18" fmla="*/ 8143672 w 8211885"/>
              <a:gd name="connsiteY18" fmla="*/ 1777107 h 6860299"/>
              <a:gd name="connsiteX19" fmla="*/ 8058511 w 8211885"/>
              <a:gd name="connsiteY19" fmla="*/ 1859027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69254 w 8211885"/>
              <a:gd name="connsiteY17" fmla="*/ 1798160 h 6860299"/>
              <a:gd name="connsiteX18" fmla="*/ 8143672 w 8211885"/>
              <a:gd name="connsiteY18" fmla="*/ 1777107 h 6860299"/>
              <a:gd name="connsiteX19" fmla="*/ 8058511 w 8211885"/>
              <a:gd name="connsiteY19" fmla="*/ 1859027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143672 w 8211885"/>
              <a:gd name="connsiteY18" fmla="*/ 1777107 h 6860299"/>
              <a:gd name="connsiteX19" fmla="*/ 8058511 w 8211885"/>
              <a:gd name="connsiteY19" fmla="*/ 1859027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85363 w 8211885"/>
              <a:gd name="connsiteY18" fmla="*/ 1724099 h 6860299"/>
              <a:gd name="connsiteX19" fmla="*/ 8058511 w 8211885"/>
              <a:gd name="connsiteY19" fmla="*/ 1859027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85363 w 8211885"/>
              <a:gd name="connsiteY18" fmla="*/ 1724099 h 6860299"/>
              <a:gd name="connsiteX19" fmla="*/ 8095617 w 8211885"/>
              <a:gd name="connsiteY19" fmla="*/ 175300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85363 w 8211885"/>
              <a:gd name="connsiteY18" fmla="*/ 1724099 h 6860299"/>
              <a:gd name="connsiteX19" fmla="*/ 8106219 w 8211885"/>
              <a:gd name="connsiteY19" fmla="*/ 1790115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106219 w 8211885"/>
              <a:gd name="connsiteY19" fmla="*/ 1790115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55105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65707 w 8211885"/>
              <a:gd name="connsiteY54" fmla="*/ 3888492 h 6860299"/>
              <a:gd name="connsiteX55" fmla="*/ 7967117 w 8211885"/>
              <a:gd name="connsiteY55" fmla="*/ 4001308 h 6860299"/>
              <a:gd name="connsiteX56" fmla="*/ 7930780 w 8211885"/>
              <a:gd name="connsiteY56" fmla="*/ 4142023 h 6860299"/>
              <a:gd name="connsiteX57" fmla="*/ 7905986 w 8211885"/>
              <a:gd name="connsiteY57" fmla="*/ 4290882 h 6860299"/>
              <a:gd name="connsiteX58" fmla="*/ 7869837 w 8211885"/>
              <a:gd name="connsiteY58" fmla="*/ 4367189 h 6860299"/>
              <a:gd name="connsiteX59" fmla="*/ 7869951 w 8211885"/>
              <a:gd name="connsiteY59" fmla="*/ 4372183 h 6860299"/>
              <a:gd name="connsiteX60" fmla="*/ 7858922 w 8211885"/>
              <a:gd name="connsiteY60" fmla="*/ 4405551 h 6860299"/>
              <a:gd name="connsiteX61" fmla="*/ 7859642 w 8211885"/>
              <a:gd name="connsiteY61" fmla="*/ 4406516 h 6860299"/>
              <a:gd name="connsiteX62" fmla="*/ 7860345 w 8211885"/>
              <a:gd name="connsiteY62" fmla="*/ 4418124 h 6860299"/>
              <a:gd name="connsiteX63" fmla="*/ 7859698 w 8211885"/>
              <a:gd name="connsiteY63" fmla="*/ 4439161 h 6860299"/>
              <a:gd name="connsiteX64" fmla="*/ 7869007 w 8211885"/>
              <a:gd name="connsiteY64" fmla="*/ 4493907 h 6860299"/>
              <a:gd name="connsiteX65" fmla="*/ 7857602 w 8211885"/>
              <a:gd name="connsiteY65" fmla="*/ 4528752 h 6860299"/>
              <a:gd name="connsiteX66" fmla="*/ 7855778 w 8211885"/>
              <a:gd name="connsiteY66" fmla="*/ 4536054 h 6860299"/>
              <a:gd name="connsiteX67" fmla="*/ 7855937 w 8211885"/>
              <a:gd name="connsiteY67" fmla="*/ 4536322 h 6860299"/>
              <a:gd name="connsiteX68" fmla="*/ 7854400 w 8211885"/>
              <a:gd name="connsiteY68" fmla="*/ 4544264 h 6860299"/>
              <a:gd name="connsiteX69" fmla="*/ 7852454 w 8211885"/>
              <a:gd name="connsiteY69" fmla="*/ 4549370 h 6860299"/>
              <a:gd name="connsiteX70" fmla="*/ 7848916 w 8211885"/>
              <a:gd name="connsiteY70" fmla="*/ 4563541 h 6860299"/>
              <a:gd name="connsiteX71" fmla="*/ 7848990 w 8211885"/>
              <a:gd name="connsiteY71" fmla="*/ 4569217 h 6860299"/>
              <a:gd name="connsiteX72" fmla="*/ 7850882 w 8211885"/>
              <a:gd name="connsiteY72" fmla="*/ 4572626 h 6860299"/>
              <a:gd name="connsiteX73" fmla="*/ 7850296 w 8211885"/>
              <a:gd name="connsiteY73" fmla="*/ 4573757 h 6860299"/>
              <a:gd name="connsiteX74" fmla="*/ 7850260 w 8211885"/>
              <a:gd name="connsiteY74" fmla="*/ 4604300 h 6860299"/>
              <a:gd name="connsiteX75" fmla="*/ 7842743 w 8211885"/>
              <a:gd name="connsiteY75" fmla="*/ 4668333 h 6860299"/>
              <a:gd name="connsiteX76" fmla="*/ 7835444 w 8211885"/>
              <a:gd name="connsiteY76" fmla="*/ 4703153 h 6860299"/>
              <a:gd name="connsiteX77" fmla="*/ 7818725 w 8211885"/>
              <a:gd name="connsiteY77" fmla="*/ 4800556 h 6860299"/>
              <a:gd name="connsiteX78" fmla="*/ 7804433 w 8211885"/>
              <a:gd name="connsiteY78" fmla="*/ 4899863 h 6860299"/>
              <a:gd name="connsiteX79" fmla="*/ 7780779 w 8211885"/>
              <a:gd name="connsiteY79" fmla="*/ 4931415 h 6860299"/>
              <a:gd name="connsiteX80" fmla="*/ 7726909 w 8211885"/>
              <a:gd name="connsiteY80" fmla="*/ 5136972 h 6860299"/>
              <a:gd name="connsiteX81" fmla="*/ 7684109 w 8211885"/>
              <a:gd name="connsiteY81" fmla="*/ 5182858 h 6860299"/>
              <a:gd name="connsiteX82" fmla="*/ 7664784 w 8211885"/>
              <a:gd name="connsiteY82" fmla="*/ 5201683 h 6860299"/>
              <a:gd name="connsiteX83" fmla="*/ 7666664 w 8211885"/>
              <a:gd name="connsiteY83" fmla="*/ 5211216 h 6860299"/>
              <a:gd name="connsiteX84" fmla="*/ 7660429 w 8211885"/>
              <a:gd name="connsiteY84" fmla="*/ 5242751 h 6860299"/>
              <a:gd name="connsiteX85" fmla="*/ 7618523 w 8211885"/>
              <a:gd name="connsiteY85" fmla="*/ 5391082 h 6860299"/>
              <a:gd name="connsiteX86" fmla="*/ 7600452 w 8211885"/>
              <a:gd name="connsiteY86" fmla="*/ 5480699 h 6860299"/>
              <a:gd name="connsiteX87" fmla="*/ 7604585 w 8211885"/>
              <a:gd name="connsiteY87" fmla="*/ 5516111 h 6860299"/>
              <a:gd name="connsiteX88" fmla="*/ 7602962 w 8211885"/>
              <a:gd name="connsiteY88" fmla="*/ 5564641 h 6860299"/>
              <a:gd name="connsiteX89" fmla="*/ 7608610 w 8211885"/>
              <a:gd name="connsiteY89" fmla="*/ 5651349 h 6860299"/>
              <a:gd name="connsiteX90" fmla="*/ 7601397 w 8211885"/>
              <a:gd name="connsiteY90" fmla="*/ 5766003 h 6860299"/>
              <a:gd name="connsiteX91" fmla="*/ 7549189 w 8211885"/>
              <a:gd name="connsiteY91" fmla="*/ 5843663 h 6860299"/>
              <a:gd name="connsiteX92" fmla="*/ 7556016 w 8211885"/>
              <a:gd name="connsiteY92" fmla="*/ 5851945 h 6860299"/>
              <a:gd name="connsiteX93" fmla="*/ 7542883 w 8211885"/>
              <a:gd name="connsiteY93" fmla="*/ 5908395 h 6860299"/>
              <a:gd name="connsiteX94" fmla="*/ 7468688 w 8211885"/>
              <a:gd name="connsiteY94" fmla="*/ 6075648 h 6860299"/>
              <a:gd name="connsiteX95" fmla="*/ 7438059 w 8211885"/>
              <a:gd name="connsiteY95" fmla="*/ 6203106 h 6860299"/>
              <a:gd name="connsiteX96" fmla="*/ 7416791 w 8211885"/>
              <a:gd name="connsiteY96" fmla="*/ 6249698 h 6860299"/>
              <a:gd name="connsiteX97" fmla="*/ 7417172 w 8211885"/>
              <a:gd name="connsiteY97" fmla="*/ 6317339 h 6860299"/>
              <a:gd name="connsiteX98" fmla="*/ 7431330 w 8211885"/>
              <a:gd name="connsiteY98" fmla="*/ 6426223 h 6860299"/>
              <a:gd name="connsiteX99" fmla="*/ 7410706 w 8211885"/>
              <a:gd name="connsiteY99" fmla="*/ 6458765 h 6860299"/>
              <a:gd name="connsiteX100" fmla="*/ 7400541 w 8211885"/>
              <a:gd name="connsiteY100" fmla="*/ 6495790 h 6860299"/>
              <a:gd name="connsiteX101" fmla="*/ 7404102 w 8211885"/>
              <a:gd name="connsiteY101" fmla="*/ 6587962 h 6860299"/>
              <a:gd name="connsiteX102" fmla="*/ 7398655 w 8211885"/>
              <a:gd name="connsiteY102" fmla="*/ 6640146 h 6860299"/>
              <a:gd name="connsiteX103" fmla="*/ 7391923 w 8211885"/>
              <a:gd name="connsiteY103" fmla="*/ 6783746 h 6860299"/>
              <a:gd name="connsiteX104" fmla="*/ 7415077 w 8211885"/>
              <a:gd name="connsiteY104" fmla="*/ 6850871 h 6860299"/>
              <a:gd name="connsiteX105" fmla="*/ 7416334 w 8211885"/>
              <a:gd name="connsiteY105" fmla="*/ 6860299 h 6860299"/>
              <a:gd name="connsiteX106" fmla="*/ 0 w 8211885"/>
              <a:gd name="connsiteY106" fmla="*/ 6860297 h 6860299"/>
              <a:gd name="connsiteX107" fmla="*/ 0 w 8211885"/>
              <a:gd name="connsiteY107" fmla="*/ 2298 h 6860299"/>
              <a:gd name="connsiteX108" fmla="*/ 8211885 w 8211885"/>
              <a:gd name="connsiteY108"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67117 w 8211885"/>
              <a:gd name="connsiteY54" fmla="*/ 4001308 h 6860299"/>
              <a:gd name="connsiteX55" fmla="*/ 7930780 w 8211885"/>
              <a:gd name="connsiteY55" fmla="*/ 4142023 h 6860299"/>
              <a:gd name="connsiteX56" fmla="*/ 7905986 w 8211885"/>
              <a:gd name="connsiteY56" fmla="*/ 4290882 h 6860299"/>
              <a:gd name="connsiteX57" fmla="*/ 7869837 w 8211885"/>
              <a:gd name="connsiteY57" fmla="*/ 4367189 h 6860299"/>
              <a:gd name="connsiteX58" fmla="*/ 7869951 w 8211885"/>
              <a:gd name="connsiteY58" fmla="*/ 4372183 h 6860299"/>
              <a:gd name="connsiteX59" fmla="*/ 7858922 w 8211885"/>
              <a:gd name="connsiteY59" fmla="*/ 4405551 h 6860299"/>
              <a:gd name="connsiteX60" fmla="*/ 7859642 w 8211885"/>
              <a:gd name="connsiteY60" fmla="*/ 4406516 h 6860299"/>
              <a:gd name="connsiteX61" fmla="*/ 7860345 w 8211885"/>
              <a:gd name="connsiteY61" fmla="*/ 4418124 h 6860299"/>
              <a:gd name="connsiteX62" fmla="*/ 7859698 w 8211885"/>
              <a:gd name="connsiteY62" fmla="*/ 4439161 h 6860299"/>
              <a:gd name="connsiteX63" fmla="*/ 7869007 w 8211885"/>
              <a:gd name="connsiteY63" fmla="*/ 4493907 h 6860299"/>
              <a:gd name="connsiteX64" fmla="*/ 7857602 w 8211885"/>
              <a:gd name="connsiteY64" fmla="*/ 4528752 h 6860299"/>
              <a:gd name="connsiteX65" fmla="*/ 7855778 w 8211885"/>
              <a:gd name="connsiteY65" fmla="*/ 4536054 h 6860299"/>
              <a:gd name="connsiteX66" fmla="*/ 7855937 w 8211885"/>
              <a:gd name="connsiteY66" fmla="*/ 4536322 h 6860299"/>
              <a:gd name="connsiteX67" fmla="*/ 7854400 w 8211885"/>
              <a:gd name="connsiteY67" fmla="*/ 4544264 h 6860299"/>
              <a:gd name="connsiteX68" fmla="*/ 7852454 w 8211885"/>
              <a:gd name="connsiteY68" fmla="*/ 4549370 h 6860299"/>
              <a:gd name="connsiteX69" fmla="*/ 7848916 w 8211885"/>
              <a:gd name="connsiteY69" fmla="*/ 4563541 h 6860299"/>
              <a:gd name="connsiteX70" fmla="*/ 7848990 w 8211885"/>
              <a:gd name="connsiteY70" fmla="*/ 4569217 h 6860299"/>
              <a:gd name="connsiteX71" fmla="*/ 7850882 w 8211885"/>
              <a:gd name="connsiteY71" fmla="*/ 4572626 h 6860299"/>
              <a:gd name="connsiteX72" fmla="*/ 7850296 w 8211885"/>
              <a:gd name="connsiteY72" fmla="*/ 4573757 h 6860299"/>
              <a:gd name="connsiteX73" fmla="*/ 7850260 w 8211885"/>
              <a:gd name="connsiteY73" fmla="*/ 4604300 h 6860299"/>
              <a:gd name="connsiteX74" fmla="*/ 7842743 w 8211885"/>
              <a:gd name="connsiteY74" fmla="*/ 4668333 h 6860299"/>
              <a:gd name="connsiteX75" fmla="*/ 7835444 w 8211885"/>
              <a:gd name="connsiteY75" fmla="*/ 4703153 h 6860299"/>
              <a:gd name="connsiteX76" fmla="*/ 7818725 w 8211885"/>
              <a:gd name="connsiteY76" fmla="*/ 4800556 h 6860299"/>
              <a:gd name="connsiteX77" fmla="*/ 7804433 w 8211885"/>
              <a:gd name="connsiteY77" fmla="*/ 4899863 h 6860299"/>
              <a:gd name="connsiteX78" fmla="*/ 7780779 w 8211885"/>
              <a:gd name="connsiteY78" fmla="*/ 4931415 h 6860299"/>
              <a:gd name="connsiteX79" fmla="*/ 7726909 w 8211885"/>
              <a:gd name="connsiteY79" fmla="*/ 5136972 h 6860299"/>
              <a:gd name="connsiteX80" fmla="*/ 7684109 w 8211885"/>
              <a:gd name="connsiteY80" fmla="*/ 5182858 h 6860299"/>
              <a:gd name="connsiteX81" fmla="*/ 7664784 w 8211885"/>
              <a:gd name="connsiteY81" fmla="*/ 5201683 h 6860299"/>
              <a:gd name="connsiteX82" fmla="*/ 7666664 w 8211885"/>
              <a:gd name="connsiteY82" fmla="*/ 5211216 h 6860299"/>
              <a:gd name="connsiteX83" fmla="*/ 7660429 w 8211885"/>
              <a:gd name="connsiteY83" fmla="*/ 5242751 h 6860299"/>
              <a:gd name="connsiteX84" fmla="*/ 7618523 w 8211885"/>
              <a:gd name="connsiteY84" fmla="*/ 5391082 h 6860299"/>
              <a:gd name="connsiteX85" fmla="*/ 7600452 w 8211885"/>
              <a:gd name="connsiteY85" fmla="*/ 5480699 h 6860299"/>
              <a:gd name="connsiteX86" fmla="*/ 7604585 w 8211885"/>
              <a:gd name="connsiteY86" fmla="*/ 5516111 h 6860299"/>
              <a:gd name="connsiteX87" fmla="*/ 7602962 w 8211885"/>
              <a:gd name="connsiteY87" fmla="*/ 5564641 h 6860299"/>
              <a:gd name="connsiteX88" fmla="*/ 7608610 w 8211885"/>
              <a:gd name="connsiteY88" fmla="*/ 5651349 h 6860299"/>
              <a:gd name="connsiteX89" fmla="*/ 7601397 w 8211885"/>
              <a:gd name="connsiteY89" fmla="*/ 5766003 h 6860299"/>
              <a:gd name="connsiteX90" fmla="*/ 7549189 w 8211885"/>
              <a:gd name="connsiteY90" fmla="*/ 5843663 h 6860299"/>
              <a:gd name="connsiteX91" fmla="*/ 7556016 w 8211885"/>
              <a:gd name="connsiteY91" fmla="*/ 5851945 h 6860299"/>
              <a:gd name="connsiteX92" fmla="*/ 7542883 w 8211885"/>
              <a:gd name="connsiteY92" fmla="*/ 5908395 h 6860299"/>
              <a:gd name="connsiteX93" fmla="*/ 7468688 w 8211885"/>
              <a:gd name="connsiteY93" fmla="*/ 6075648 h 6860299"/>
              <a:gd name="connsiteX94" fmla="*/ 7438059 w 8211885"/>
              <a:gd name="connsiteY94" fmla="*/ 6203106 h 6860299"/>
              <a:gd name="connsiteX95" fmla="*/ 7416791 w 8211885"/>
              <a:gd name="connsiteY95" fmla="*/ 6249698 h 6860299"/>
              <a:gd name="connsiteX96" fmla="*/ 7417172 w 8211885"/>
              <a:gd name="connsiteY96" fmla="*/ 6317339 h 6860299"/>
              <a:gd name="connsiteX97" fmla="*/ 7431330 w 8211885"/>
              <a:gd name="connsiteY97" fmla="*/ 6426223 h 6860299"/>
              <a:gd name="connsiteX98" fmla="*/ 7410706 w 8211885"/>
              <a:gd name="connsiteY98" fmla="*/ 6458765 h 6860299"/>
              <a:gd name="connsiteX99" fmla="*/ 7400541 w 8211885"/>
              <a:gd name="connsiteY99" fmla="*/ 6495790 h 6860299"/>
              <a:gd name="connsiteX100" fmla="*/ 7404102 w 8211885"/>
              <a:gd name="connsiteY100" fmla="*/ 6587962 h 6860299"/>
              <a:gd name="connsiteX101" fmla="*/ 7398655 w 8211885"/>
              <a:gd name="connsiteY101" fmla="*/ 6640146 h 6860299"/>
              <a:gd name="connsiteX102" fmla="*/ 7391923 w 8211885"/>
              <a:gd name="connsiteY102" fmla="*/ 6783746 h 6860299"/>
              <a:gd name="connsiteX103" fmla="*/ 7415077 w 8211885"/>
              <a:gd name="connsiteY103" fmla="*/ 6850871 h 6860299"/>
              <a:gd name="connsiteX104" fmla="*/ 7416334 w 8211885"/>
              <a:gd name="connsiteY104" fmla="*/ 6860299 h 6860299"/>
              <a:gd name="connsiteX105" fmla="*/ 0 w 8211885"/>
              <a:gd name="connsiteY105" fmla="*/ 6860297 h 6860299"/>
              <a:gd name="connsiteX106" fmla="*/ 0 w 8211885"/>
              <a:gd name="connsiteY106" fmla="*/ 2298 h 6860299"/>
              <a:gd name="connsiteX107" fmla="*/ 8211885 w 8211885"/>
              <a:gd name="connsiteY107"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8009524 w 8211885"/>
              <a:gd name="connsiteY54" fmla="*/ 3958901 h 6860299"/>
              <a:gd name="connsiteX55" fmla="*/ 7930780 w 8211885"/>
              <a:gd name="connsiteY55" fmla="*/ 4142023 h 6860299"/>
              <a:gd name="connsiteX56" fmla="*/ 7905986 w 8211885"/>
              <a:gd name="connsiteY56" fmla="*/ 4290882 h 6860299"/>
              <a:gd name="connsiteX57" fmla="*/ 7869837 w 8211885"/>
              <a:gd name="connsiteY57" fmla="*/ 4367189 h 6860299"/>
              <a:gd name="connsiteX58" fmla="*/ 7869951 w 8211885"/>
              <a:gd name="connsiteY58" fmla="*/ 4372183 h 6860299"/>
              <a:gd name="connsiteX59" fmla="*/ 7858922 w 8211885"/>
              <a:gd name="connsiteY59" fmla="*/ 4405551 h 6860299"/>
              <a:gd name="connsiteX60" fmla="*/ 7859642 w 8211885"/>
              <a:gd name="connsiteY60" fmla="*/ 4406516 h 6860299"/>
              <a:gd name="connsiteX61" fmla="*/ 7860345 w 8211885"/>
              <a:gd name="connsiteY61" fmla="*/ 4418124 h 6860299"/>
              <a:gd name="connsiteX62" fmla="*/ 7859698 w 8211885"/>
              <a:gd name="connsiteY62" fmla="*/ 4439161 h 6860299"/>
              <a:gd name="connsiteX63" fmla="*/ 7869007 w 8211885"/>
              <a:gd name="connsiteY63" fmla="*/ 4493907 h 6860299"/>
              <a:gd name="connsiteX64" fmla="*/ 7857602 w 8211885"/>
              <a:gd name="connsiteY64" fmla="*/ 4528752 h 6860299"/>
              <a:gd name="connsiteX65" fmla="*/ 7855778 w 8211885"/>
              <a:gd name="connsiteY65" fmla="*/ 4536054 h 6860299"/>
              <a:gd name="connsiteX66" fmla="*/ 7855937 w 8211885"/>
              <a:gd name="connsiteY66" fmla="*/ 4536322 h 6860299"/>
              <a:gd name="connsiteX67" fmla="*/ 7854400 w 8211885"/>
              <a:gd name="connsiteY67" fmla="*/ 4544264 h 6860299"/>
              <a:gd name="connsiteX68" fmla="*/ 7852454 w 8211885"/>
              <a:gd name="connsiteY68" fmla="*/ 4549370 h 6860299"/>
              <a:gd name="connsiteX69" fmla="*/ 7848916 w 8211885"/>
              <a:gd name="connsiteY69" fmla="*/ 4563541 h 6860299"/>
              <a:gd name="connsiteX70" fmla="*/ 7848990 w 8211885"/>
              <a:gd name="connsiteY70" fmla="*/ 4569217 h 6860299"/>
              <a:gd name="connsiteX71" fmla="*/ 7850882 w 8211885"/>
              <a:gd name="connsiteY71" fmla="*/ 4572626 h 6860299"/>
              <a:gd name="connsiteX72" fmla="*/ 7850296 w 8211885"/>
              <a:gd name="connsiteY72" fmla="*/ 4573757 h 6860299"/>
              <a:gd name="connsiteX73" fmla="*/ 7850260 w 8211885"/>
              <a:gd name="connsiteY73" fmla="*/ 4604300 h 6860299"/>
              <a:gd name="connsiteX74" fmla="*/ 7842743 w 8211885"/>
              <a:gd name="connsiteY74" fmla="*/ 4668333 h 6860299"/>
              <a:gd name="connsiteX75" fmla="*/ 7835444 w 8211885"/>
              <a:gd name="connsiteY75" fmla="*/ 4703153 h 6860299"/>
              <a:gd name="connsiteX76" fmla="*/ 7818725 w 8211885"/>
              <a:gd name="connsiteY76" fmla="*/ 4800556 h 6860299"/>
              <a:gd name="connsiteX77" fmla="*/ 7804433 w 8211885"/>
              <a:gd name="connsiteY77" fmla="*/ 4899863 h 6860299"/>
              <a:gd name="connsiteX78" fmla="*/ 7780779 w 8211885"/>
              <a:gd name="connsiteY78" fmla="*/ 4931415 h 6860299"/>
              <a:gd name="connsiteX79" fmla="*/ 7726909 w 8211885"/>
              <a:gd name="connsiteY79" fmla="*/ 5136972 h 6860299"/>
              <a:gd name="connsiteX80" fmla="*/ 7684109 w 8211885"/>
              <a:gd name="connsiteY80" fmla="*/ 5182858 h 6860299"/>
              <a:gd name="connsiteX81" fmla="*/ 7664784 w 8211885"/>
              <a:gd name="connsiteY81" fmla="*/ 5201683 h 6860299"/>
              <a:gd name="connsiteX82" fmla="*/ 7666664 w 8211885"/>
              <a:gd name="connsiteY82" fmla="*/ 5211216 h 6860299"/>
              <a:gd name="connsiteX83" fmla="*/ 7660429 w 8211885"/>
              <a:gd name="connsiteY83" fmla="*/ 5242751 h 6860299"/>
              <a:gd name="connsiteX84" fmla="*/ 7618523 w 8211885"/>
              <a:gd name="connsiteY84" fmla="*/ 5391082 h 6860299"/>
              <a:gd name="connsiteX85" fmla="*/ 7600452 w 8211885"/>
              <a:gd name="connsiteY85" fmla="*/ 5480699 h 6860299"/>
              <a:gd name="connsiteX86" fmla="*/ 7604585 w 8211885"/>
              <a:gd name="connsiteY86" fmla="*/ 5516111 h 6860299"/>
              <a:gd name="connsiteX87" fmla="*/ 7602962 w 8211885"/>
              <a:gd name="connsiteY87" fmla="*/ 5564641 h 6860299"/>
              <a:gd name="connsiteX88" fmla="*/ 7608610 w 8211885"/>
              <a:gd name="connsiteY88" fmla="*/ 5651349 h 6860299"/>
              <a:gd name="connsiteX89" fmla="*/ 7601397 w 8211885"/>
              <a:gd name="connsiteY89" fmla="*/ 5766003 h 6860299"/>
              <a:gd name="connsiteX90" fmla="*/ 7549189 w 8211885"/>
              <a:gd name="connsiteY90" fmla="*/ 5843663 h 6860299"/>
              <a:gd name="connsiteX91" fmla="*/ 7556016 w 8211885"/>
              <a:gd name="connsiteY91" fmla="*/ 5851945 h 6860299"/>
              <a:gd name="connsiteX92" fmla="*/ 7542883 w 8211885"/>
              <a:gd name="connsiteY92" fmla="*/ 5908395 h 6860299"/>
              <a:gd name="connsiteX93" fmla="*/ 7468688 w 8211885"/>
              <a:gd name="connsiteY93" fmla="*/ 6075648 h 6860299"/>
              <a:gd name="connsiteX94" fmla="*/ 7438059 w 8211885"/>
              <a:gd name="connsiteY94" fmla="*/ 6203106 h 6860299"/>
              <a:gd name="connsiteX95" fmla="*/ 7416791 w 8211885"/>
              <a:gd name="connsiteY95" fmla="*/ 6249698 h 6860299"/>
              <a:gd name="connsiteX96" fmla="*/ 7417172 w 8211885"/>
              <a:gd name="connsiteY96" fmla="*/ 6317339 h 6860299"/>
              <a:gd name="connsiteX97" fmla="*/ 7431330 w 8211885"/>
              <a:gd name="connsiteY97" fmla="*/ 6426223 h 6860299"/>
              <a:gd name="connsiteX98" fmla="*/ 7410706 w 8211885"/>
              <a:gd name="connsiteY98" fmla="*/ 6458765 h 6860299"/>
              <a:gd name="connsiteX99" fmla="*/ 7400541 w 8211885"/>
              <a:gd name="connsiteY99" fmla="*/ 6495790 h 6860299"/>
              <a:gd name="connsiteX100" fmla="*/ 7404102 w 8211885"/>
              <a:gd name="connsiteY100" fmla="*/ 6587962 h 6860299"/>
              <a:gd name="connsiteX101" fmla="*/ 7398655 w 8211885"/>
              <a:gd name="connsiteY101" fmla="*/ 6640146 h 6860299"/>
              <a:gd name="connsiteX102" fmla="*/ 7391923 w 8211885"/>
              <a:gd name="connsiteY102" fmla="*/ 6783746 h 6860299"/>
              <a:gd name="connsiteX103" fmla="*/ 7415077 w 8211885"/>
              <a:gd name="connsiteY103" fmla="*/ 6850871 h 6860299"/>
              <a:gd name="connsiteX104" fmla="*/ 7416334 w 8211885"/>
              <a:gd name="connsiteY104" fmla="*/ 6860299 h 6860299"/>
              <a:gd name="connsiteX105" fmla="*/ 0 w 8211885"/>
              <a:gd name="connsiteY105" fmla="*/ 6860297 h 6860299"/>
              <a:gd name="connsiteX106" fmla="*/ 0 w 8211885"/>
              <a:gd name="connsiteY106" fmla="*/ 2298 h 6860299"/>
              <a:gd name="connsiteX107" fmla="*/ 8211885 w 8211885"/>
              <a:gd name="connsiteY107"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8009524 w 8211885"/>
              <a:gd name="connsiteY54" fmla="*/ 3958901 h 6860299"/>
              <a:gd name="connsiteX55" fmla="*/ 7930780 w 8211885"/>
              <a:gd name="connsiteY55" fmla="*/ 4142023 h 6860299"/>
              <a:gd name="connsiteX56" fmla="*/ 7869837 w 8211885"/>
              <a:gd name="connsiteY56" fmla="*/ 4367189 h 6860299"/>
              <a:gd name="connsiteX57" fmla="*/ 7869951 w 8211885"/>
              <a:gd name="connsiteY57" fmla="*/ 4372183 h 6860299"/>
              <a:gd name="connsiteX58" fmla="*/ 7858922 w 8211885"/>
              <a:gd name="connsiteY58" fmla="*/ 4405551 h 6860299"/>
              <a:gd name="connsiteX59" fmla="*/ 7859642 w 8211885"/>
              <a:gd name="connsiteY59" fmla="*/ 4406516 h 6860299"/>
              <a:gd name="connsiteX60" fmla="*/ 7860345 w 8211885"/>
              <a:gd name="connsiteY60" fmla="*/ 4418124 h 6860299"/>
              <a:gd name="connsiteX61" fmla="*/ 7859698 w 8211885"/>
              <a:gd name="connsiteY61" fmla="*/ 4439161 h 6860299"/>
              <a:gd name="connsiteX62" fmla="*/ 7869007 w 8211885"/>
              <a:gd name="connsiteY62" fmla="*/ 4493907 h 6860299"/>
              <a:gd name="connsiteX63" fmla="*/ 7857602 w 8211885"/>
              <a:gd name="connsiteY63" fmla="*/ 4528752 h 6860299"/>
              <a:gd name="connsiteX64" fmla="*/ 7855778 w 8211885"/>
              <a:gd name="connsiteY64" fmla="*/ 4536054 h 6860299"/>
              <a:gd name="connsiteX65" fmla="*/ 7855937 w 8211885"/>
              <a:gd name="connsiteY65" fmla="*/ 4536322 h 6860299"/>
              <a:gd name="connsiteX66" fmla="*/ 7854400 w 8211885"/>
              <a:gd name="connsiteY66" fmla="*/ 4544264 h 6860299"/>
              <a:gd name="connsiteX67" fmla="*/ 7852454 w 8211885"/>
              <a:gd name="connsiteY67" fmla="*/ 4549370 h 6860299"/>
              <a:gd name="connsiteX68" fmla="*/ 7848916 w 8211885"/>
              <a:gd name="connsiteY68" fmla="*/ 4563541 h 6860299"/>
              <a:gd name="connsiteX69" fmla="*/ 7848990 w 8211885"/>
              <a:gd name="connsiteY69" fmla="*/ 4569217 h 6860299"/>
              <a:gd name="connsiteX70" fmla="*/ 7850882 w 8211885"/>
              <a:gd name="connsiteY70" fmla="*/ 4572626 h 6860299"/>
              <a:gd name="connsiteX71" fmla="*/ 7850296 w 8211885"/>
              <a:gd name="connsiteY71" fmla="*/ 4573757 h 6860299"/>
              <a:gd name="connsiteX72" fmla="*/ 7850260 w 8211885"/>
              <a:gd name="connsiteY72" fmla="*/ 4604300 h 6860299"/>
              <a:gd name="connsiteX73" fmla="*/ 7842743 w 8211885"/>
              <a:gd name="connsiteY73" fmla="*/ 4668333 h 6860299"/>
              <a:gd name="connsiteX74" fmla="*/ 7835444 w 8211885"/>
              <a:gd name="connsiteY74" fmla="*/ 4703153 h 6860299"/>
              <a:gd name="connsiteX75" fmla="*/ 7818725 w 8211885"/>
              <a:gd name="connsiteY75" fmla="*/ 4800556 h 6860299"/>
              <a:gd name="connsiteX76" fmla="*/ 7804433 w 8211885"/>
              <a:gd name="connsiteY76" fmla="*/ 4899863 h 6860299"/>
              <a:gd name="connsiteX77" fmla="*/ 7780779 w 8211885"/>
              <a:gd name="connsiteY77" fmla="*/ 4931415 h 6860299"/>
              <a:gd name="connsiteX78" fmla="*/ 7726909 w 8211885"/>
              <a:gd name="connsiteY78" fmla="*/ 5136972 h 6860299"/>
              <a:gd name="connsiteX79" fmla="*/ 7684109 w 8211885"/>
              <a:gd name="connsiteY79" fmla="*/ 5182858 h 6860299"/>
              <a:gd name="connsiteX80" fmla="*/ 7664784 w 8211885"/>
              <a:gd name="connsiteY80" fmla="*/ 5201683 h 6860299"/>
              <a:gd name="connsiteX81" fmla="*/ 7666664 w 8211885"/>
              <a:gd name="connsiteY81" fmla="*/ 5211216 h 6860299"/>
              <a:gd name="connsiteX82" fmla="*/ 7660429 w 8211885"/>
              <a:gd name="connsiteY82" fmla="*/ 5242751 h 6860299"/>
              <a:gd name="connsiteX83" fmla="*/ 7618523 w 8211885"/>
              <a:gd name="connsiteY83" fmla="*/ 5391082 h 6860299"/>
              <a:gd name="connsiteX84" fmla="*/ 7600452 w 8211885"/>
              <a:gd name="connsiteY84" fmla="*/ 5480699 h 6860299"/>
              <a:gd name="connsiteX85" fmla="*/ 7604585 w 8211885"/>
              <a:gd name="connsiteY85" fmla="*/ 5516111 h 6860299"/>
              <a:gd name="connsiteX86" fmla="*/ 7602962 w 8211885"/>
              <a:gd name="connsiteY86" fmla="*/ 5564641 h 6860299"/>
              <a:gd name="connsiteX87" fmla="*/ 7608610 w 8211885"/>
              <a:gd name="connsiteY87" fmla="*/ 5651349 h 6860299"/>
              <a:gd name="connsiteX88" fmla="*/ 7601397 w 8211885"/>
              <a:gd name="connsiteY88" fmla="*/ 5766003 h 6860299"/>
              <a:gd name="connsiteX89" fmla="*/ 7549189 w 8211885"/>
              <a:gd name="connsiteY89" fmla="*/ 5843663 h 6860299"/>
              <a:gd name="connsiteX90" fmla="*/ 7556016 w 8211885"/>
              <a:gd name="connsiteY90" fmla="*/ 5851945 h 6860299"/>
              <a:gd name="connsiteX91" fmla="*/ 7542883 w 8211885"/>
              <a:gd name="connsiteY91" fmla="*/ 5908395 h 6860299"/>
              <a:gd name="connsiteX92" fmla="*/ 7468688 w 8211885"/>
              <a:gd name="connsiteY92" fmla="*/ 6075648 h 6860299"/>
              <a:gd name="connsiteX93" fmla="*/ 7438059 w 8211885"/>
              <a:gd name="connsiteY93" fmla="*/ 6203106 h 6860299"/>
              <a:gd name="connsiteX94" fmla="*/ 7416791 w 8211885"/>
              <a:gd name="connsiteY94" fmla="*/ 6249698 h 6860299"/>
              <a:gd name="connsiteX95" fmla="*/ 7417172 w 8211885"/>
              <a:gd name="connsiteY95" fmla="*/ 6317339 h 6860299"/>
              <a:gd name="connsiteX96" fmla="*/ 7431330 w 8211885"/>
              <a:gd name="connsiteY96" fmla="*/ 6426223 h 6860299"/>
              <a:gd name="connsiteX97" fmla="*/ 7410706 w 8211885"/>
              <a:gd name="connsiteY97" fmla="*/ 6458765 h 6860299"/>
              <a:gd name="connsiteX98" fmla="*/ 7400541 w 8211885"/>
              <a:gd name="connsiteY98" fmla="*/ 6495790 h 6860299"/>
              <a:gd name="connsiteX99" fmla="*/ 7404102 w 8211885"/>
              <a:gd name="connsiteY99" fmla="*/ 6587962 h 6860299"/>
              <a:gd name="connsiteX100" fmla="*/ 7398655 w 8211885"/>
              <a:gd name="connsiteY100" fmla="*/ 6640146 h 6860299"/>
              <a:gd name="connsiteX101" fmla="*/ 7391923 w 8211885"/>
              <a:gd name="connsiteY101" fmla="*/ 6783746 h 6860299"/>
              <a:gd name="connsiteX102" fmla="*/ 7415077 w 8211885"/>
              <a:gd name="connsiteY102" fmla="*/ 6850871 h 6860299"/>
              <a:gd name="connsiteX103" fmla="*/ 7416334 w 8211885"/>
              <a:gd name="connsiteY103" fmla="*/ 6860299 h 6860299"/>
              <a:gd name="connsiteX104" fmla="*/ 0 w 8211885"/>
              <a:gd name="connsiteY104" fmla="*/ 6860297 h 6860299"/>
              <a:gd name="connsiteX105" fmla="*/ 0 w 8211885"/>
              <a:gd name="connsiteY105" fmla="*/ 2298 h 6860299"/>
              <a:gd name="connsiteX106" fmla="*/ 8211885 w 8211885"/>
              <a:gd name="connsiteY106"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83020 w 8211885"/>
              <a:gd name="connsiteY54" fmla="*/ 3826379 h 6860299"/>
              <a:gd name="connsiteX55" fmla="*/ 7930780 w 8211885"/>
              <a:gd name="connsiteY55" fmla="*/ 4142023 h 6860299"/>
              <a:gd name="connsiteX56" fmla="*/ 7869837 w 8211885"/>
              <a:gd name="connsiteY56" fmla="*/ 4367189 h 6860299"/>
              <a:gd name="connsiteX57" fmla="*/ 7869951 w 8211885"/>
              <a:gd name="connsiteY57" fmla="*/ 4372183 h 6860299"/>
              <a:gd name="connsiteX58" fmla="*/ 7858922 w 8211885"/>
              <a:gd name="connsiteY58" fmla="*/ 4405551 h 6860299"/>
              <a:gd name="connsiteX59" fmla="*/ 7859642 w 8211885"/>
              <a:gd name="connsiteY59" fmla="*/ 4406516 h 6860299"/>
              <a:gd name="connsiteX60" fmla="*/ 7860345 w 8211885"/>
              <a:gd name="connsiteY60" fmla="*/ 4418124 h 6860299"/>
              <a:gd name="connsiteX61" fmla="*/ 7859698 w 8211885"/>
              <a:gd name="connsiteY61" fmla="*/ 4439161 h 6860299"/>
              <a:gd name="connsiteX62" fmla="*/ 7869007 w 8211885"/>
              <a:gd name="connsiteY62" fmla="*/ 4493907 h 6860299"/>
              <a:gd name="connsiteX63" fmla="*/ 7857602 w 8211885"/>
              <a:gd name="connsiteY63" fmla="*/ 4528752 h 6860299"/>
              <a:gd name="connsiteX64" fmla="*/ 7855778 w 8211885"/>
              <a:gd name="connsiteY64" fmla="*/ 4536054 h 6860299"/>
              <a:gd name="connsiteX65" fmla="*/ 7855937 w 8211885"/>
              <a:gd name="connsiteY65" fmla="*/ 4536322 h 6860299"/>
              <a:gd name="connsiteX66" fmla="*/ 7854400 w 8211885"/>
              <a:gd name="connsiteY66" fmla="*/ 4544264 h 6860299"/>
              <a:gd name="connsiteX67" fmla="*/ 7852454 w 8211885"/>
              <a:gd name="connsiteY67" fmla="*/ 4549370 h 6860299"/>
              <a:gd name="connsiteX68" fmla="*/ 7848916 w 8211885"/>
              <a:gd name="connsiteY68" fmla="*/ 4563541 h 6860299"/>
              <a:gd name="connsiteX69" fmla="*/ 7848990 w 8211885"/>
              <a:gd name="connsiteY69" fmla="*/ 4569217 h 6860299"/>
              <a:gd name="connsiteX70" fmla="*/ 7850882 w 8211885"/>
              <a:gd name="connsiteY70" fmla="*/ 4572626 h 6860299"/>
              <a:gd name="connsiteX71" fmla="*/ 7850296 w 8211885"/>
              <a:gd name="connsiteY71" fmla="*/ 4573757 h 6860299"/>
              <a:gd name="connsiteX72" fmla="*/ 7850260 w 8211885"/>
              <a:gd name="connsiteY72" fmla="*/ 4604300 h 6860299"/>
              <a:gd name="connsiteX73" fmla="*/ 7842743 w 8211885"/>
              <a:gd name="connsiteY73" fmla="*/ 4668333 h 6860299"/>
              <a:gd name="connsiteX74" fmla="*/ 7835444 w 8211885"/>
              <a:gd name="connsiteY74" fmla="*/ 4703153 h 6860299"/>
              <a:gd name="connsiteX75" fmla="*/ 7818725 w 8211885"/>
              <a:gd name="connsiteY75" fmla="*/ 4800556 h 6860299"/>
              <a:gd name="connsiteX76" fmla="*/ 7804433 w 8211885"/>
              <a:gd name="connsiteY76" fmla="*/ 4899863 h 6860299"/>
              <a:gd name="connsiteX77" fmla="*/ 7780779 w 8211885"/>
              <a:gd name="connsiteY77" fmla="*/ 4931415 h 6860299"/>
              <a:gd name="connsiteX78" fmla="*/ 7726909 w 8211885"/>
              <a:gd name="connsiteY78" fmla="*/ 5136972 h 6860299"/>
              <a:gd name="connsiteX79" fmla="*/ 7684109 w 8211885"/>
              <a:gd name="connsiteY79" fmla="*/ 5182858 h 6860299"/>
              <a:gd name="connsiteX80" fmla="*/ 7664784 w 8211885"/>
              <a:gd name="connsiteY80" fmla="*/ 5201683 h 6860299"/>
              <a:gd name="connsiteX81" fmla="*/ 7666664 w 8211885"/>
              <a:gd name="connsiteY81" fmla="*/ 5211216 h 6860299"/>
              <a:gd name="connsiteX82" fmla="*/ 7660429 w 8211885"/>
              <a:gd name="connsiteY82" fmla="*/ 5242751 h 6860299"/>
              <a:gd name="connsiteX83" fmla="*/ 7618523 w 8211885"/>
              <a:gd name="connsiteY83" fmla="*/ 5391082 h 6860299"/>
              <a:gd name="connsiteX84" fmla="*/ 7600452 w 8211885"/>
              <a:gd name="connsiteY84" fmla="*/ 5480699 h 6860299"/>
              <a:gd name="connsiteX85" fmla="*/ 7604585 w 8211885"/>
              <a:gd name="connsiteY85" fmla="*/ 5516111 h 6860299"/>
              <a:gd name="connsiteX86" fmla="*/ 7602962 w 8211885"/>
              <a:gd name="connsiteY86" fmla="*/ 5564641 h 6860299"/>
              <a:gd name="connsiteX87" fmla="*/ 7608610 w 8211885"/>
              <a:gd name="connsiteY87" fmla="*/ 5651349 h 6860299"/>
              <a:gd name="connsiteX88" fmla="*/ 7601397 w 8211885"/>
              <a:gd name="connsiteY88" fmla="*/ 5766003 h 6860299"/>
              <a:gd name="connsiteX89" fmla="*/ 7549189 w 8211885"/>
              <a:gd name="connsiteY89" fmla="*/ 5843663 h 6860299"/>
              <a:gd name="connsiteX90" fmla="*/ 7556016 w 8211885"/>
              <a:gd name="connsiteY90" fmla="*/ 5851945 h 6860299"/>
              <a:gd name="connsiteX91" fmla="*/ 7542883 w 8211885"/>
              <a:gd name="connsiteY91" fmla="*/ 5908395 h 6860299"/>
              <a:gd name="connsiteX92" fmla="*/ 7468688 w 8211885"/>
              <a:gd name="connsiteY92" fmla="*/ 6075648 h 6860299"/>
              <a:gd name="connsiteX93" fmla="*/ 7438059 w 8211885"/>
              <a:gd name="connsiteY93" fmla="*/ 6203106 h 6860299"/>
              <a:gd name="connsiteX94" fmla="*/ 7416791 w 8211885"/>
              <a:gd name="connsiteY94" fmla="*/ 6249698 h 6860299"/>
              <a:gd name="connsiteX95" fmla="*/ 7417172 w 8211885"/>
              <a:gd name="connsiteY95" fmla="*/ 6317339 h 6860299"/>
              <a:gd name="connsiteX96" fmla="*/ 7431330 w 8211885"/>
              <a:gd name="connsiteY96" fmla="*/ 6426223 h 6860299"/>
              <a:gd name="connsiteX97" fmla="*/ 7410706 w 8211885"/>
              <a:gd name="connsiteY97" fmla="*/ 6458765 h 6860299"/>
              <a:gd name="connsiteX98" fmla="*/ 7400541 w 8211885"/>
              <a:gd name="connsiteY98" fmla="*/ 6495790 h 6860299"/>
              <a:gd name="connsiteX99" fmla="*/ 7404102 w 8211885"/>
              <a:gd name="connsiteY99" fmla="*/ 6587962 h 6860299"/>
              <a:gd name="connsiteX100" fmla="*/ 7398655 w 8211885"/>
              <a:gd name="connsiteY100" fmla="*/ 6640146 h 6860299"/>
              <a:gd name="connsiteX101" fmla="*/ 7391923 w 8211885"/>
              <a:gd name="connsiteY101" fmla="*/ 6783746 h 6860299"/>
              <a:gd name="connsiteX102" fmla="*/ 7415077 w 8211885"/>
              <a:gd name="connsiteY102" fmla="*/ 6850871 h 6860299"/>
              <a:gd name="connsiteX103" fmla="*/ 7416334 w 8211885"/>
              <a:gd name="connsiteY103" fmla="*/ 6860299 h 6860299"/>
              <a:gd name="connsiteX104" fmla="*/ 0 w 8211885"/>
              <a:gd name="connsiteY104" fmla="*/ 6860297 h 6860299"/>
              <a:gd name="connsiteX105" fmla="*/ 0 w 8211885"/>
              <a:gd name="connsiteY105" fmla="*/ 2298 h 6860299"/>
              <a:gd name="connsiteX106" fmla="*/ 8211885 w 8211885"/>
              <a:gd name="connsiteY106"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83020 w 8211885"/>
              <a:gd name="connsiteY54" fmla="*/ 3826379 h 6860299"/>
              <a:gd name="connsiteX55" fmla="*/ 7930780 w 8211885"/>
              <a:gd name="connsiteY55" fmla="*/ 4142023 h 6860299"/>
              <a:gd name="connsiteX56" fmla="*/ 7869837 w 8211885"/>
              <a:gd name="connsiteY56" fmla="*/ 4367189 h 6860299"/>
              <a:gd name="connsiteX57" fmla="*/ 7869951 w 8211885"/>
              <a:gd name="connsiteY57" fmla="*/ 4372183 h 6860299"/>
              <a:gd name="connsiteX58" fmla="*/ 7858922 w 8211885"/>
              <a:gd name="connsiteY58" fmla="*/ 4405551 h 6860299"/>
              <a:gd name="connsiteX59" fmla="*/ 7859642 w 8211885"/>
              <a:gd name="connsiteY59" fmla="*/ 4406516 h 6860299"/>
              <a:gd name="connsiteX60" fmla="*/ 7860345 w 8211885"/>
              <a:gd name="connsiteY60" fmla="*/ 4418124 h 6860299"/>
              <a:gd name="connsiteX61" fmla="*/ 7859698 w 8211885"/>
              <a:gd name="connsiteY61" fmla="*/ 4439161 h 6860299"/>
              <a:gd name="connsiteX62" fmla="*/ 7869007 w 8211885"/>
              <a:gd name="connsiteY62" fmla="*/ 4493907 h 6860299"/>
              <a:gd name="connsiteX63" fmla="*/ 7857602 w 8211885"/>
              <a:gd name="connsiteY63" fmla="*/ 4528752 h 6860299"/>
              <a:gd name="connsiteX64" fmla="*/ 7855778 w 8211885"/>
              <a:gd name="connsiteY64" fmla="*/ 4536054 h 6860299"/>
              <a:gd name="connsiteX65" fmla="*/ 7855937 w 8211885"/>
              <a:gd name="connsiteY65" fmla="*/ 4536322 h 6860299"/>
              <a:gd name="connsiteX66" fmla="*/ 7854400 w 8211885"/>
              <a:gd name="connsiteY66" fmla="*/ 4544264 h 6860299"/>
              <a:gd name="connsiteX67" fmla="*/ 7852454 w 8211885"/>
              <a:gd name="connsiteY67" fmla="*/ 4549370 h 6860299"/>
              <a:gd name="connsiteX68" fmla="*/ 7848916 w 8211885"/>
              <a:gd name="connsiteY68" fmla="*/ 4563541 h 6860299"/>
              <a:gd name="connsiteX69" fmla="*/ 7848990 w 8211885"/>
              <a:gd name="connsiteY69" fmla="*/ 4569217 h 6860299"/>
              <a:gd name="connsiteX70" fmla="*/ 7850882 w 8211885"/>
              <a:gd name="connsiteY70" fmla="*/ 4572626 h 6860299"/>
              <a:gd name="connsiteX71" fmla="*/ 7850296 w 8211885"/>
              <a:gd name="connsiteY71" fmla="*/ 4573757 h 6860299"/>
              <a:gd name="connsiteX72" fmla="*/ 7850260 w 8211885"/>
              <a:gd name="connsiteY72" fmla="*/ 4604300 h 6860299"/>
              <a:gd name="connsiteX73" fmla="*/ 7842743 w 8211885"/>
              <a:gd name="connsiteY73" fmla="*/ 4668333 h 6860299"/>
              <a:gd name="connsiteX74" fmla="*/ 7835444 w 8211885"/>
              <a:gd name="connsiteY74" fmla="*/ 4703153 h 6860299"/>
              <a:gd name="connsiteX75" fmla="*/ 7818725 w 8211885"/>
              <a:gd name="connsiteY75" fmla="*/ 4800556 h 6860299"/>
              <a:gd name="connsiteX76" fmla="*/ 7804433 w 8211885"/>
              <a:gd name="connsiteY76" fmla="*/ 4899863 h 6860299"/>
              <a:gd name="connsiteX77" fmla="*/ 7780779 w 8211885"/>
              <a:gd name="connsiteY77" fmla="*/ 4931415 h 6860299"/>
              <a:gd name="connsiteX78" fmla="*/ 7726909 w 8211885"/>
              <a:gd name="connsiteY78" fmla="*/ 5136972 h 6860299"/>
              <a:gd name="connsiteX79" fmla="*/ 7684109 w 8211885"/>
              <a:gd name="connsiteY79" fmla="*/ 5182858 h 6860299"/>
              <a:gd name="connsiteX80" fmla="*/ 7664784 w 8211885"/>
              <a:gd name="connsiteY80" fmla="*/ 5201683 h 6860299"/>
              <a:gd name="connsiteX81" fmla="*/ 7666664 w 8211885"/>
              <a:gd name="connsiteY81" fmla="*/ 5211216 h 6860299"/>
              <a:gd name="connsiteX82" fmla="*/ 7660429 w 8211885"/>
              <a:gd name="connsiteY82" fmla="*/ 5242751 h 6860299"/>
              <a:gd name="connsiteX83" fmla="*/ 7618523 w 8211885"/>
              <a:gd name="connsiteY83" fmla="*/ 5391082 h 6860299"/>
              <a:gd name="connsiteX84" fmla="*/ 7600452 w 8211885"/>
              <a:gd name="connsiteY84" fmla="*/ 5480699 h 6860299"/>
              <a:gd name="connsiteX85" fmla="*/ 7604585 w 8211885"/>
              <a:gd name="connsiteY85" fmla="*/ 5516111 h 6860299"/>
              <a:gd name="connsiteX86" fmla="*/ 7602962 w 8211885"/>
              <a:gd name="connsiteY86" fmla="*/ 5564641 h 6860299"/>
              <a:gd name="connsiteX87" fmla="*/ 7608610 w 8211885"/>
              <a:gd name="connsiteY87" fmla="*/ 5651349 h 6860299"/>
              <a:gd name="connsiteX88" fmla="*/ 7601397 w 8211885"/>
              <a:gd name="connsiteY88" fmla="*/ 5766003 h 6860299"/>
              <a:gd name="connsiteX89" fmla="*/ 7549189 w 8211885"/>
              <a:gd name="connsiteY89" fmla="*/ 5843663 h 6860299"/>
              <a:gd name="connsiteX90" fmla="*/ 7556016 w 8211885"/>
              <a:gd name="connsiteY90" fmla="*/ 5851945 h 6860299"/>
              <a:gd name="connsiteX91" fmla="*/ 7542883 w 8211885"/>
              <a:gd name="connsiteY91" fmla="*/ 5908395 h 6860299"/>
              <a:gd name="connsiteX92" fmla="*/ 7468688 w 8211885"/>
              <a:gd name="connsiteY92" fmla="*/ 6075648 h 6860299"/>
              <a:gd name="connsiteX93" fmla="*/ 7438059 w 8211885"/>
              <a:gd name="connsiteY93" fmla="*/ 6203106 h 6860299"/>
              <a:gd name="connsiteX94" fmla="*/ 7416791 w 8211885"/>
              <a:gd name="connsiteY94" fmla="*/ 6249698 h 6860299"/>
              <a:gd name="connsiteX95" fmla="*/ 7417172 w 8211885"/>
              <a:gd name="connsiteY95" fmla="*/ 6317339 h 6860299"/>
              <a:gd name="connsiteX96" fmla="*/ 7431330 w 8211885"/>
              <a:gd name="connsiteY96" fmla="*/ 6426223 h 6860299"/>
              <a:gd name="connsiteX97" fmla="*/ 7410706 w 8211885"/>
              <a:gd name="connsiteY97" fmla="*/ 6458765 h 6860299"/>
              <a:gd name="connsiteX98" fmla="*/ 7400541 w 8211885"/>
              <a:gd name="connsiteY98" fmla="*/ 6495790 h 6860299"/>
              <a:gd name="connsiteX99" fmla="*/ 7404102 w 8211885"/>
              <a:gd name="connsiteY99" fmla="*/ 6587962 h 6860299"/>
              <a:gd name="connsiteX100" fmla="*/ 7398655 w 8211885"/>
              <a:gd name="connsiteY100" fmla="*/ 6640146 h 6860299"/>
              <a:gd name="connsiteX101" fmla="*/ 7391923 w 8211885"/>
              <a:gd name="connsiteY101" fmla="*/ 6783746 h 6860299"/>
              <a:gd name="connsiteX102" fmla="*/ 7415077 w 8211885"/>
              <a:gd name="connsiteY102" fmla="*/ 6850871 h 6860299"/>
              <a:gd name="connsiteX103" fmla="*/ 7416334 w 8211885"/>
              <a:gd name="connsiteY103" fmla="*/ 6860299 h 6860299"/>
              <a:gd name="connsiteX104" fmla="*/ 0 w 8211885"/>
              <a:gd name="connsiteY104" fmla="*/ 6860297 h 6860299"/>
              <a:gd name="connsiteX105" fmla="*/ 0 w 8211885"/>
              <a:gd name="connsiteY105" fmla="*/ 2298 h 6860299"/>
              <a:gd name="connsiteX106" fmla="*/ 8211885 w 8211885"/>
              <a:gd name="connsiteY106"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83020 w 8211885"/>
              <a:gd name="connsiteY54" fmla="*/ 3826379 h 6860299"/>
              <a:gd name="connsiteX55" fmla="*/ 7930780 w 8211885"/>
              <a:gd name="connsiteY55" fmla="*/ 4142023 h 6860299"/>
              <a:gd name="connsiteX56" fmla="*/ 7869837 w 8211885"/>
              <a:gd name="connsiteY56" fmla="*/ 4367189 h 6860299"/>
              <a:gd name="connsiteX57" fmla="*/ 7869951 w 8211885"/>
              <a:gd name="connsiteY57" fmla="*/ 4372183 h 6860299"/>
              <a:gd name="connsiteX58" fmla="*/ 7858922 w 8211885"/>
              <a:gd name="connsiteY58" fmla="*/ 4405551 h 6860299"/>
              <a:gd name="connsiteX59" fmla="*/ 7859642 w 8211885"/>
              <a:gd name="connsiteY59" fmla="*/ 4406516 h 6860299"/>
              <a:gd name="connsiteX60" fmla="*/ 7860345 w 8211885"/>
              <a:gd name="connsiteY60" fmla="*/ 4418124 h 6860299"/>
              <a:gd name="connsiteX61" fmla="*/ 7859698 w 8211885"/>
              <a:gd name="connsiteY61" fmla="*/ 4439161 h 6860299"/>
              <a:gd name="connsiteX62" fmla="*/ 7869007 w 8211885"/>
              <a:gd name="connsiteY62" fmla="*/ 4493907 h 6860299"/>
              <a:gd name="connsiteX63" fmla="*/ 7857602 w 8211885"/>
              <a:gd name="connsiteY63" fmla="*/ 4528752 h 6860299"/>
              <a:gd name="connsiteX64" fmla="*/ 7855778 w 8211885"/>
              <a:gd name="connsiteY64" fmla="*/ 4536054 h 6860299"/>
              <a:gd name="connsiteX65" fmla="*/ 7855937 w 8211885"/>
              <a:gd name="connsiteY65" fmla="*/ 4536322 h 6860299"/>
              <a:gd name="connsiteX66" fmla="*/ 7854400 w 8211885"/>
              <a:gd name="connsiteY66" fmla="*/ 4544264 h 6860299"/>
              <a:gd name="connsiteX67" fmla="*/ 7852454 w 8211885"/>
              <a:gd name="connsiteY67" fmla="*/ 4549370 h 6860299"/>
              <a:gd name="connsiteX68" fmla="*/ 7848916 w 8211885"/>
              <a:gd name="connsiteY68" fmla="*/ 4563541 h 6860299"/>
              <a:gd name="connsiteX69" fmla="*/ 7848990 w 8211885"/>
              <a:gd name="connsiteY69" fmla="*/ 4569217 h 6860299"/>
              <a:gd name="connsiteX70" fmla="*/ 7850882 w 8211885"/>
              <a:gd name="connsiteY70" fmla="*/ 4572626 h 6860299"/>
              <a:gd name="connsiteX71" fmla="*/ 7850296 w 8211885"/>
              <a:gd name="connsiteY71" fmla="*/ 4573757 h 6860299"/>
              <a:gd name="connsiteX72" fmla="*/ 7850260 w 8211885"/>
              <a:gd name="connsiteY72" fmla="*/ 4604300 h 6860299"/>
              <a:gd name="connsiteX73" fmla="*/ 7842743 w 8211885"/>
              <a:gd name="connsiteY73" fmla="*/ 4668333 h 6860299"/>
              <a:gd name="connsiteX74" fmla="*/ 7835444 w 8211885"/>
              <a:gd name="connsiteY74" fmla="*/ 4703153 h 6860299"/>
              <a:gd name="connsiteX75" fmla="*/ 7818725 w 8211885"/>
              <a:gd name="connsiteY75" fmla="*/ 4800556 h 6860299"/>
              <a:gd name="connsiteX76" fmla="*/ 7804433 w 8211885"/>
              <a:gd name="connsiteY76" fmla="*/ 4899863 h 6860299"/>
              <a:gd name="connsiteX77" fmla="*/ 7770177 w 8211885"/>
              <a:gd name="connsiteY77" fmla="*/ 4963220 h 6860299"/>
              <a:gd name="connsiteX78" fmla="*/ 7726909 w 8211885"/>
              <a:gd name="connsiteY78" fmla="*/ 5136972 h 6860299"/>
              <a:gd name="connsiteX79" fmla="*/ 7684109 w 8211885"/>
              <a:gd name="connsiteY79" fmla="*/ 5182858 h 6860299"/>
              <a:gd name="connsiteX80" fmla="*/ 7664784 w 8211885"/>
              <a:gd name="connsiteY80" fmla="*/ 5201683 h 6860299"/>
              <a:gd name="connsiteX81" fmla="*/ 7666664 w 8211885"/>
              <a:gd name="connsiteY81" fmla="*/ 5211216 h 6860299"/>
              <a:gd name="connsiteX82" fmla="*/ 7660429 w 8211885"/>
              <a:gd name="connsiteY82" fmla="*/ 5242751 h 6860299"/>
              <a:gd name="connsiteX83" fmla="*/ 7618523 w 8211885"/>
              <a:gd name="connsiteY83" fmla="*/ 5391082 h 6860299"/>
              <a:gd name="connsiteX84" fmla="*/ 7600452 w 8211885"/>
              <a:gd name="connsiteY84" fmla="*/ 5480699 h 6860299"/>
              <a:gd name="connsiteX85" fmla="*/ 7604585 w 8211885"/>
              <a:gd name="connsiteY85" fmla="*/ 5516111 h 6860299"/>
              <a:gd name="connsiteX86" fmla="*/ 7602962 w 8211885"/>
              <a:gd name="connsiteY86" fmla="*/ 5564641 h 6860299"/>
              <a:gd name="connsiteX87" fmla="*/ 7608610 w 8211885"/>
              <a:gd name="connsiteY87" fmla="*/ 5651349 h 6860299"/>
              <a:gd name="connsiteX88" fmla="*/ 7601397 w 8211885"/>
              <a:gd name="connsiteY88" fmla="*/ 5766003 h 6860299"/>
              <a:gd name="connsiteX89" fmla="*/ 7549189 w 8211885"/>
              <a:gd name="connsiteY89" fmla="*/ 5843663 h 6860299"/>
              <a:gd name="connsiteX90" fmla="*/ 7556016 w 8211885"/>
              <a:gd name="connsiteY90" fmla="*/ 5851945 h 6860299"/>
              <a:gd name="connsiteX91" fmla="*/ 7542883 w 8211885"/>
              <a:gd name="connsiteY91" fmla="*/ 5908395 h 6860299"/>
              <a:gd name="connsiteX92" fmla="*/ 7468688 w 8211885"/>
              <a:gd name="connsiteY92" fmla="*/ 6075648 h 6860299"/>
              <a:gd name="connsiteX93" fmla="*/ 7438059 w 8211885"/>
              <a:gd name="connsiteY93" fmla="*/ 6203106 h 6860299"/>
              <a:gd name="connsiteX94" fmla="*/ 7416791 w 8211885"/>
              <a:gd name="connsiteY94" fmla="*/ 6249698 h 6860299"/>
              <a:gd name="connsiteX95" fmla="*/ 7417172 w 8211885"/>
              <a:gd name="connsiteY95" fmla="*/ 6317339 h 6860299"/>
              <a:gd name="connsiteX96" fmla="*/ 7431330 w 8211885"/>
              <a:gd name="connsiteY96" fmla="*/ 6426223 h 6860299"/>
              <a:gd name="connsiteX97" fmla="*/ 7410706 w 8211885"/>
              <a:gd name="connsiteY97" fmla="*/ 6458765 h 6860299"/>
              <a:gd name="connsiteX98" fmla="*/ 7400541 w 8211885"/>
              <a:gd name="connsiteY98" fmla="*/ 6495790 h 6860299"/>
              <a:gd name="connsiteX99" fmla="*/ 7404102 w 8211885"/>
              <a:gd name="connsiteY99" fmla="*/ 6587962 h 6860299"/>
              <a:gd name="connsiteX100" fmla="*/ 7398655 w 8211885"/>
              <a:gd name="connsiteY100" fmla="*/ 6640146 h 6860299"/>
              <a:gd name="connsiteX101" fmla="*/ 7391923 w 8211885"/>
              <a:gd name="connsiteY101" fmla="*/ 6783746 h 6860299"/>
              <a:gd name="connsiteX102" fmla="*/ 7415077 w 8211885"/>
              <a:gd name="connsiteY102" fmla="*/ 6850871 h 6860299"/>
              <a:gd name="connsiteX103" fmla="*/ 7416334 w 8211885"/>
              <a:gd name="connsiteY103" fmla="*/ 6860299 h 6860299"/>
              <a:gd name="connsiteX104" fmla="*/ 0 w 8211885"/>
              <a:gd name="connsiteY104" fmla="*/ 6860297 h 6860299"/>
              <a:gd name="connsiteX105" fmla="*/ 0 w 8211885"/>
              <a:gd name="connsiteY105" fmla="*/ 2298 h 6860299"/>
              <a:gd name="connsiteX106" fmla="*/ 8211885 w 8211885"/>
              <a:gd name="connsiteY106"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83020 w 8211885"/>
              <a:gd name="connsiteY54" fmla="*/ 3826379 h 6860299"/>
              <a:gd name="connsiteX55" fmla="*/ 7930780 w 8211885"/>
              <a:gd name="connsiteY55" fmla="*/ 4142023 h 6860299"/>
              <a:gd name="connsiteX56" fmla="*/ 7869837 w 8211885"/>
              <a:gd name="connsiteY56" fmla="*/ 4367189 h 6860299"/>
              <a:gd name="connsiteX57" fmla="*/ 7869951 w 8211885"/>
              <a:gd name="connsiteY57" fmla="*/ 4372183 h 6860299"/>
              <a:gd name="connsiteX58" fmla="*/ 7858922 w 8211885"/>
              <a:gd name="connsiteY58" fmla="*/ 4405551 h 6860299"/>
              <a:gd name="connsiteX59" fmla="*/ 7859642 w 8211885"/>
              <a:gd name="connsiteY59" fmla="*/ 4406516 h 6860299"/>
              <a:gd name="connsiteX60" fmla="*/ 7860345 w 8211885"/>
              <a:gd name="connsiteY60" fmla="*/ 4418124 h 6860299"/>
              <a:gd name="connsiteX61" fmla="*/ 7859698 w 8211885"/>
              <a:gd name="connsiteY61" fmla="*/ 4439161 h 6860299"/>
              <a:gd name="connsiteX62" fmla="*/ 7869007 w 8211885"/>
              <a:gd name="connsiteY62" fmla="*/ 4493907 h 6860299"/>
              <a:gd name="connsiteX63" fmla="*/ 7857602 w 8211885"/>
              <a:gd name="connsiteY63" fmla="*/ 4528752 h 6860299"/>
              <a:gd name="connsiteX64" fmla="*/ 7855778 w 8211885"/>
              <a:gd name="connsiteY64" fmla="*/ 4536054 h 6860299"/>
              <a:gd name="connsiteX65" fmla="*/ 7855937 w 8211885"/>
              <a:gd name="connsiteY65" fmla="*/ 4536322 h 6860299"/>
              <a:gd name="connsiteX66" fmla="*/ 7854400 w 8211885"/>
              <a:gd name="connsiteY66" fmla="*/ 4544264 h 6860299"/>
              <a:gd name="connsiteX67" fmla="*/ 7852454 w 8211885"/>
              <a:gd name="connsiteY67" fmla="*/ 4549370 h 6860299"/>
              <a:gd name="connsiteX68" fmla="*/ 7848916 w 8211885"/>
              <a:gd name="connsiteY68" fmla="*/ 4563541 h 6860299"/>
              <a:gd name="connsiteX69" fmla="*/ 7848990 w 8211885"/>
              <a:gd name="connsiteY69" fmla="*/ 4569217 h 6860299"/>
              <a:gd name="connsiteX70" fmla="*/ 7850882 w 8211885"/>
              <a:gd name="connsiteY70" fmla="*/ 4572626 h 6860299"/>
              <a:gd name="connsiteX71" fmla="*/ 7850296 w 8211885"/>
              <a:gd name="connsiteY71" fmla="*/ 4573757 h 6860299"/>
              <a:gd name="connsiteX72" fmla="*/ 7850260 w 8211885"/>
              <a:gd name="connsiteY72" fmla="*/ 4604300 h 6860299"/>
              <a:gd name="connsiteX73" fmla="*/ 7842743 w 8211885"/>
              <a:gd name="connsiteY73" fmla="*/ 4668333 h 6860299"/>
              <a:gd name="connsiteX74" fmla="*/ 7835444 w 8211885"/>
              <a:gd name="connsiteY74" fmla="*/ 4703153 h 6860299"/>
              <a:gd name="connsiteX75" fmla="*/ 7818725 w 8211885"/>
              <a:gd name="connsiteY75" fmla="*/ 4800556 h 6860299"/>
              <a:gd name="connsiteX76" fmla="*/ 7793831 w 8211885"/>
              <a:gd name="connsiteY76" fmla="*/ 4868058 h 6860299"/>
              <a:gd name="connsiteX77" fmla="*/ 7770177 w 8211885"/>
              <a:gd name="connsiteY77" fmla="*/ 4963220 h 6860299"/>
              <a:gd name="connsiteX78" fmla="*/ 7726909 w 8211885"/>
              <a:gd name="connsiteY78" fmla="*/ 5136972 h 6860299"/>
              <a:gd name="connsiteX79" fmla="*/ 7684109 w 8211885"/>
              <a:gd name="connsiteY79" fmla="*/ 5182858 h 6860299"/>
              <a:gd name="connsiteX80" fmla="*/ 7664784 w 8211885"/>
              <a:gd name="connsiteY80" fmla="*/ 5201683 h 6860299"/>
              <a:gd name="connsiteX81" fmla="*/ 7666664 w 8211885"/>
              <a:gd name="connsiteY81" fmla="*/ 5211216 h 6860299"/>
              <a:gd name="connsiteX82" fmla="*/ 7660429 w 8211885"/>
              <a:gd name="connsiteY82" fmla="*/ 5242751 h 6860299"/>
              <a:gd name="connsiteX83" fmla="*/ 7618523 w 8211885"/>
              <a:gd name="connsiteY83" fmla="*/ 5391082 h 6860299"/>
              <a:gd name="connsiteX84" fmla="*/ 7600452 w 8211885"/>
              <a:gd name="connsiteY84" fmla="*/ 5480699 h 6860299"/>
              <a:gd name="connsiteX85" fmla="*/ 7604585 w 8211885"/>
              <a:gd name="connsiteY85" fmla="*/ 5516111 h 6860299"/>
              <a:gd name="connsiteX86" fmla="*/ 7602962 w 8211885"/>
              <a:gd name="connsiteY86" fmla="*/ 5564641 h 6860299"/>
              <a:gd name="connsiteX87" fmla="*/ 7608610 w 8211885"/>
              <a:gd name="connsiteY87" fmla="*/ 5651349 h 6860299"/>
              <a:gd name="connsiteX88" fmla="*/ 7601397 w 8211885"/>
              <a:gd name="connsiteY88" fmla="*/ 5766003 h 6860299"/>
              <a:gd name="connsiteX89" fmla="*/ 7549189 w 8211885"/>
              <a:gd name="connsiteY89" fmla="*/ 5843663 h 6860299"/>
              <a:gd name="connsiteX90" fmla="*/ 7556016 w 8211885"/>
              <a:gd name="connsiteY90" fmla="*/ 5851945 h 6860299"/>
              <a:gd name="connsiteX91" fmla="*/ 7542883 w 8211885"/>
              <a:gd name="connsiteY91" fmla="*/ 5908395 h 6860299"/>
              <a:gd name="connsiteX92" fmla="*/ 7468688 w 8211885"/>
              <a:gd name="connsiteY92" fmla="*/ 6075648 h 6860299"/>
              <a:gd name="connsiteX93" fmla="*/ 7438059 w 8211885"/>
              <a:gd name="connsiteY93" fmla="*/ 6203106 h 6860299"/>
              <a:gd name="connsiteX94" fmla="*/ 7416791 w 8211885"/>
              <a:gd name="connsiteY94" fmla="*/ 6249698 h 6860299"/>
              <a:gd name="connsiteX95" fmla="*/ 7417172 w 8211885"/>
              <a:gd name="connsiteY95" fmla="*/ 6317339 h 6860299"/>
              <a:gd name="connsiteX96" fmla="*/ 7431330 w 8211885"/>
              <a:gd name="connsiteY96" fmla="*/ 6426223 h 6860299"/>
              <a:gd name="connsiteX97" fmla="*/ 7410706 w 8211885"/>
              <a:gd name="connsiteY97" fmla="*/ 6458765 h 6860299"/>
              <a:gd name="connsiteX98" fmla="*/ 7400541 w 8211885"/>
              <a:gd name="connsiteY98" fmla="*/ 6495790 h 6860299"/>
              <a:gd name="connsiteX99" fmla="*/ 7404102 w 8211885"/>
              <a:gd name="connsiteY99" fmla="*/ 6587962 h 6860299"/>
              <a:gd name="connsiteX100" fmla="*/ 7398655 w 8211885"/>
              <a:gd name="connsiteY100" fmla="*/ 6640146 h 6860299"/>
              <a:gd name="connsiteX101" fmla="*/ 7391923 w 8211885"/>
              <a:gd name="connsiteY101" fmla="*/ 6783746 h 6860299"/>
              <a:gd name="connsiteX102" fmla="*/ 7415077 w 8211885"/>
              <a:gd name="connsiteY102" fmla="*/ 6850871 h 6860299"/>
              <a:gd name="connsiteX103" fmla="*/ 7416334 w 8211885"/>
              <a:gd name="connsiteY103" fmla="*/ 6860299 h 6860299"/>
              <a:gd name="connsiteX104" fmla="*/ 0 w 8211885"/>
              <a:gd name="connsiteY104" fmla="*/ 6860297 h 6860299"/>
              <a:gd name="connsiteX105" fmla="*/ 0 w 8211885"/>
              <a:gd name="connsiteY105" fmla="*/ 2298 h 6860299"/>
              <a:gd name="connsiteX106" fmla="*/ 8211885 w 8211885"/>
              <a:gd name="connsiteY106"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83020 w 8211885"/>
              <a:gd name="connsiteY54" fmla="*/ 3826379 h 6860299"/>
              <a:gd name="connsiteX55" fmla="*/ 7930780 w 8211885"/>
              <a:gd name="connsiteY55" fmla="*/ 4142023 h 6860299"/>
              <a:gd name="connsiteX56" fmla="*/ 7869837 w 8211885"/>
              <a:gd name="connsiteY56" fmla="*/ 4367189 h 6860299"/>
              <a:gd name="connsiteX57" fmla="*/ 7869951 w 8211885"/>
              <a:gd name="connsiteY57" fmla="*/ 4372183 h 6860299"/>
              <a:gd name="connsiteX58" fmla="*/ 7858922 w 8211885"/>
              <a:gd name="connsiteY58" fmla="*/ 4405551 h 6860299"/>
              <a:gd name="connsiteX59" fmla="*/ 7859642 w 8211885"/>
              <a:gd name="connsiteY59" fmla="*/ 4406516 h 6860299"/>
              <a:gd name="connsiteX60" fmla="*/ 7860345 w 8211885"/>
              <a:gd name="connsiteY60" fmla="*/ 4418124 h 6860299"/>
              <a:gd name="connsiteX61" fmla="*/ 7859698 w 8211885"/>
              <a:gd name="connsiteY61" fmla="*/ 4439161 h 6860299"/>
              <a:gd name="connsiteX62" fmla="*/ 7869007 w 8211885"/>
              <a:gd name="connsiteY62" fmla="*/ 4493907 h 6860299"/>
              <a:gd name="connsiteX63" fmla="*/ 7857602 w 8211885"/>
              <a:gd name="connsiteY63" fmla="*/ 4528752 h 6860299"/>
              <a:gd name="connsiteX64" fmla="*/ 7855778 w 8211885"/>
              <a:gd name="connsiteY64" fmla="*/ 4536054 h 6860299"/>
              <a:gd name="connsiteX65" fmla="*/ 7855937 w 8211885"/>
              <a:gd name="connsiteY65" fmla="*/ 4536322 h 6860299"/>
              <a:gd name="connsiteX66" fmla="*/ 7854400 w 8211885"/>
              <a:gd name="connsiteY66" fmla="*/ 4544264 h 6860299"/>
              <a:gd name="connsiteX67" fmla="*/ 7852454 w 8211885"/>
              <a:gd name="connsiteY67" fmla="*/ 4549370 h 6860299"/>
              <a:gd name="connsiteX68" fmla="*/ 7848916 w 8211885"/>
              <a:gd name="connsiteY68" fmla="*/ 4563541 h 6860299"/>
              <a:gd name="connsiteX69" fmla="*/ 7848990 w 8211885"/>
              <a:gd name="connsiteY69" fmla="*/ 4569217 h 6860299"/>
              <a:gd name="connsiteX70" fmla="*/ 7850882 w 8211885"/>
              <a:gd name="connsiteY70" fmla="*/ 4572626 h 6860299"/>
              <a:gd name="connsiteX71" fmla="*/ 7850296 w 8211885"/>
              <a:gd name="connsiteY71" fmla="*/ 4573757 h 6860299"/>
              <a:gd name="connsiteX72" fmla="*/ 7850260 w 8211885"/>
              <a:gd name="connsiteY72" fmla="*/ 4604300 h 6860299"/>
              <a:gd name="connsiteX73" fmla="*/ 7842743 w 8211885"/>
              <a:gd name="connsiteY73" fmla="*/ 4668333 h 6860299"/>
              <a:gd name="connsiteX74" fmla="*/ 7835444 w 8211885"/>
              <a:gd name="connsiteY74" fmla="*/ 4703153 h 6860299"/>
              <a:gd name="connsiteX75" fmla="*/ 7818725 w 8211885"/>
              <a:gd name="connsiteY75" fmla="*/ 4800556 h 6860299"/>
              <a:gd name="connsiteX76" fmla="*/ 7793831 w 8211885"/>
              <a:gd name="connsiteY76" fmla="*/ 4868058 h 6860299"/>
              <a:gd name="connsiteX77" fmla="*/ 7770177 w 8211885"/>
              <a:gd name="connsiteY77" fmla="*/ 4963220 h 6860299"/>
              <a:gd name="connsiteX78" fmla="*/ 7726909 w 8211885"/>
              <a:gd name="connsiteY78" fmla="*/ 5136972 h 6860299"/>
              <a:gd name="connsiteX79" fmla="*/ 7684109 w 8211885"/>
              <a:gd name="connsiteY79" fmla="*/ 5182858 h 6860299"/>
              <a:gd name="connsiteX80" fmla="*/ 7664784 w 8211885"/>
              <a:gd name="connsiteY80" fmla="*/ 5201683 h 6860299"/>
              <a:gd name="connsiteX81" fmla="*/ 7666664 w 8211885"/>
              <a:gd name="connsiteY81" fmla="*/ 5211216 h 6860299"/>
              <a:gd name="connsiteX82" fmla="*/ 7660429 w 8211885"/>
              <a:gd name="connsiteY82" fmla="*/ 5242751 h 6860299"/>
              <a:gd name="connsiteX83" fmla="*/ 7618523 w 8211885"/>
              <a:gd name="connsiteY83" fmla="*/ 5391082 h 6860299"/>
              <a:gd name="connsiteX84" fmla="*/ 7600452 w 8211885"/>
              <a:gd name="connsiteY84" fmla="*/ 5480699 h 6860299"/>
              <a:gd name="connsiteX85" fmla="*/ 7604585 w 8211885"/>
              <a:gd name="connsiteY85" fmla="*/ 5516111 h 6860299"/>
              <a:gd name="connsiteX86" fmla="*/ 7602962 w 8211885"/>
              <a:gd name="connsiteY86" fmla="*/ 5564641 h 6860299"/>
              <a:gd name="connsiteX87" fmla="*/ 7608610 w 8211885"/>
              <a:gd name="connsiteY87" fmla="*/ 5651349 h 6860299"/>
              <a:gd name="connsiteX88" fmla="*/ 7601397 w 8211885"/>
              <a:gd name="connsiteY88" fmla="*/ 5766003 h 6860299"/>
              <a:gd name="connsiteX89" fmla="*/ 7549189 w 8211885"/>
              <a:gd name="connsiteY89" fmla="*/ 5843663 h 6860299"/>
              <a:gd name="connsiteX90" fmla="*/ 7556016 w 8211885"/>
              <a:gd name="connsiteY90" fmla="*/ 5851945 h 6860299"/>
              <a:gd name="connsiteX91" fmla="*/ 7468688 w 8211885"/>
              <a:gd name="connsiteY91" fmla="*/ 6075648 h 6860299"/>
              <a:gd name="connsiteX92" fmla="*/ 7438059 w 8211885"/>
              <a:gd name="connsiteY92" fmla="*/ 6203106 h 6860299"/>
              <a:gd name="connsiteX93" fmla="*/ 7416791 w 8211885"/>
              <a:gd name="connsiteY93" fmla="*/ 6249698 h 6860299"/>
              <a:gd name="connsiteX94" fmla="*/ 7417172 w 8211885"/>
              <a:gd name="connsiteY94" fmla="*/ 6317339 h 6860299"/>
              <a:gd name="connsiteX95" fmla="*/ 7431330 w 8211885"/>
              <a:gd name="connsiteY95" fmla="*/ 6426223 h 6860299"/>
              <a:gd name="connsiteX96" fmla="*/ 7410706 w 8211885"/>
              <a:gd name="connsiteY96" fmla="*/ 6458765 h 6860299"/>
              <a:gd name="connsiteX97" fmla="*/ 7400541 w 8211885"/>
              <a:gd name="connsiteY97" fmla="*/ 6495790 h 6860299"/>
              <a:gd name="connsiteX98" fmla="*/ 7404102 w 8211885"/>
              <a:gd name="connsiteY98" fmla="*/ 6587962 h 6860299"/>
              <a:gd name="connsiteX99" fmla="*/ 7398655 w 8211885"/>
              <a:gd name="connsiteY99" fmla="*/ 6640146 h 6860299"/>
              <a:gd name="connsiteX100" fmla="*/ 7391923 w 8211885"/>
              <a:gd name="connsiteY100" fmla="*/ 6783746 h 6860299"/>
              <a:gd name="connsiteX101" fmla="*/ 7415077 w 8211885"/>
              <a:gd name="connsiteY101" fmla="*/ 6850871 h 6860299"/>
              <a:gd name="connsiteX102" fmla="*/ 7416334 w 8211885"/>
              <a:gd name="connsiteY102" fmla="*/ 6860299 h 6860299"/>
              <a:gd name="connsiteX103" fmla="*/ 0 w 8211885"/>
              <a:gd name="connsiteY103" fmla="*/ 6860297 h 6860299"/>
              <a:gd name="connsiteX104" fmla="*/ 0 w 8211885"/>
              <a:gd name="connsiteY104" fmla="*/ 2298 h 6860299"/>
              <a:gd name="connsiteX105" fmla="*/ 8211885 w 8211885"/>
              <a:gd name="connsiteY105"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83020 w 8211885"/>
              <a:gd name="connsiteY54" fmla="*/ 3826379 h 6860299"/>
              <a:gd name="connsiteX55" fmla="*/ 7930780 w 8211885"/>
              <a:gd name="connsiteY55" fmla="*/ 4142023 h 6860299"/>
              <a:gd name="connsiteX56" fmla="*/ 7869837 w 8211885"/>
              <a:gd name="connsiteY56" fmla="*/ 4367189 h 6860299"/>
              <a:gd name="connsiteX57" fmla="*/ 7869951 w 8211885"/>
              <a:gd name="connsiteY57" fmla="*/ 4372183 h 6860299"/>
              <a:gd name="connsiteX58" fmla="*/ 7858922 w 8211885"/>
              <a:gd name="connsiteY58" fmla="*/ 4405551 h 6860299"/>
              <a:gd name="connsiteX59" fmla="*/ 7859642 w 8211885"/>
              <a:gd name="connsiteY59" fmla="*/ 4406516 h 6860299"/>
              <a:gd name="connsiteX60" fmla="*/ 7860345 w 8211885"/>
              <a:gd name="connsiteY60" fmla="*/ 4418124 h 6860299"/>
              <a:gd name="connsiteX61" fmla="*/ 7859698 w 8211885"/>
              <a:gd name="connsiteY61" fmla="*/ 4439161 h 6860299"/>
              <a:gd name="connsiteX62" fmla="*/ 7869007 w 8211885"/>
              <a:gd name="connsiteY62" fmla="*/ 4493907 h 6860299"/>
              <a:gd name="connsiteX63" fmla="*/ 7857602 w 8211885"/>
              <a:gd name="connsiteY63" fmla="*/ 4528752 h 6860299"/>
              <a:gd name="connsiteX64" fmla="*/ 7855778 w 8211885"/>
              <a:gd name="connsiteY64" fmla="*/ 4536054 h 6860299"/>
              <a:gd name="connsiteX65" fmla="*/ 7855937 w 8211885"/>
              <a:gd name="connsiteY65" fmla="*/ 4536322 h 6860299"/>
              <a:gd name="connsiteX66" fmla="*/ 7854400 w 8211885"/>
              <a:gd name="connsiteY66" fmla="*/ 4544264 h 6860299"/>
              <a:gd name="connsiteX67" fmla="*/ 7852454 w 8211885"/>
              <a:gd name="connsiteY67" fmla="*/ 4549370 h 6860299"/>
              <a:gd name="connsiteX68" fmla="*/ 7848916 w 8211885"/>
              <a:gd name="connsiteY68" fmla="*/ 4563541 h 6860299"/>
              <a:gd name="connsiteX69" fmla="*/ 7848990 w 8211885"/>
              <a:gd name="connsiteY69" fmla="*/ 4569217 h 6860299"/>
              <a:gd name="connsiteX70" fmla="*/ 7850882 w 8211885"/>
              <a:gd name="connsiteY70" fmla="*/ 4572626 h 6860299"/>
              <a:gd name="connsiteX71" fmla="*/ 7850296 w 8211885"/>
              <a:gd name="connsiteY71" fmla="*/ 4573757 h 6860299"/>
              <a:gd name="connsiteX72" fmla="*/ 7850260 w 8211885"/>
              <a:gd name="connsiteY72" fmla="*/ 4604300 h 6860299"/>
              <a:gd name="connsiteX73" fmla="*/ 7842743 w 8211885"/>
              <a:gd name="connsiteY73" fmla="*/ 4668333 h 6860299"/>
              <a:gd name="connsiteX74" fmla="*/ 7835444 w 8211885"/>
              <a:gd name="connsiteY74" fmla="*/ 4703153 h 6860299"/>
              <a:gd name="connsiteX75" fmla="*/ 7818725 w 8211885"/>
              <a:gd name="connsiteY75" fmla="*/ 4800556 h 6860299"/>
              <a:gd name="connsiteX76" fmla="*/ 7793831 w 8211885"/>
              <a:gd name="connsiteY76" fmla="*/ 4868058 h 6860299"/>
              <a:gd name="connsiteX77" fmla="*/ 7770177 w 8211885"/>
              <a:gd name="connsiteY77" fmla="*/ 4963220 h 6860299"/>
              <a:gd name="connsiteX78" fmla="*/ 7726909 w 8211885"/>
              <a:gd name="connsiteY78" fmla="*/ 5136972 h 6860299"/>
              <a:gd name="connsiteX79" fmla="*/ 7684109 w 8211885"/>
              <a:gd name="connsiteY79" fmla="*/ 5182858 h 6860299"/>
              <a:gd name="connsiteX80" fmla="*/ 7664784 w 8211885"/>
              <a:gd name="connsiteY80" fmla="*/ 5201683 h 6860299"/>
              <a:gd name="connsiteX81" fmla="*/ 7666664 w 8211885"/>
              <a:gd name="connsiteY81" fmla="*/ 5211216 h 6860299"/>
              <a:gd name="connsiteX82" fmla="*/ 7660429 w 8211885"/>
              <a:gd name="connsiteY82" fmla="*/ 5242751 h 6860299"/>
              <a:gd name="connsiteX83" fmla="*/ 7618523 w 8211885"/>
              <a:gd name="connsiteY83" fmla="*/ 5391082 h 6860299"/>
              <a:gd name="connsiteX84" fmla="*/ 7600452 w 8211885"/>
              <a:gd name="connsiteY84" fmla="*/ 5480699 h 6860299"/>
              <a:gd name="connsiteX85" fmla="*/ 7604585 w 8211885"/>
              <a:gd name="connsiteY85" fmla="*/ 5516111 h 6860299"/>
              <a:gd name="connsiteX86" fmla="*/ 7602962 w 8211885"/>
              <a:gd name="connsiteY86" fmla="*/ 5564641 h 6860299"/>
              <a:gd name="connsiteX87" fmla="*/ 7608610 w 8211885"/>
              <a:gd name="connsiteY87" fmla="*/ 5651349 h 6860299"/>
              <a:gd name="connsiteX88" fmla="*/ 7601397 w 8211885"/>
              <a:gd name="connsiteY88" fmla="*/ 5766003 h 6860299"/>
              <a:gd name="connsiteX89" fmla="*/ 7549189 w 8211885"/>
              <a:gd name="connsiteY89" fmla="*/ 5843663 h 6860299"/>
              <a:gd name="connsiteX90" fmla="*/ 7534813 w 8211885"/>
              <a:gd name="connsiteY90" fmla="*/ 5920856 h 6860299"/>
              <a:gd name="connsiteX91" fmla="*/ 7468688 w 8211885"/>
              <a:gd name="connsiteY91" fmla="*/ 6075648 h 6860299"/>
              <a:gd name="connsiteX92" fmla="*/ 7438059 w 8211885"/>
              <a:gd name="connsiteY92" fmla="*/ 6203106 h 6860299"/>
              <a:gd name="connsiteX93" fmla="*/ 7416791 w 8211885"/>
              <a:gd name="connsiteY93" fmla="*/ 6249698 h 6860299"/>
              <a:gd name="connsiteX94" fmla="*/ 7417172 w 8211885"/>
              <a:gd name="connsiteY94" fmla="*/ 6317339 h 6860299"/>
              <a:gd name="connsiteX95" fmla="*/ 7431330 w 8211885"/>
              <a:gd name="connsiteY95" fmla="*/ 6426223 h 6860299"/>
              <a:gd name="connsiteX96" fmla="*/ 7410706 w 8211885"/>
              <a:gd name="connsiteY96" fmla="*/ 6458765 h 6860299"/>
              <a:gd name="connsiteX97" fmla="*/ 7400541 w 8211885"/>
              <a:gd name="connsiteY97" fmla="*/ 6495790 h 6860299"/>
              <a:gd name="connsiteX98" fmla="*/ 7404102 w 8211885"/>
              <a:gd name="connsiteY98" fmla="*/ 6587962 h 6860299"/>
              <a:gd name="connsiteX99" fmla="*/ 7398655 w 8211885"/>
              <a:gd name="connsiteY99" fmla="*/ 6640146 h 6860299"/>
              <a:gd name="connsiteX100" fmla="*/ 7391923 w 8211885"/>
              <a:gd name="connsiteY100" fmla="*/ 6783746 h 6860299"/>
              <a:gd name="connsiteX101" fmla="*/ 7415077 w 8211885"/>
              <a:gd name="connsiteY101" fmla="*/ 6850871 h 6860299"/>
              <a:gd name="connsiteX102" fmla="*/ 7416334 w 8211885"/>
              <a:gd name="connsiteY102" fmla="*/ 6860299 h 6860299"/>
              <a:gd name="connsiteX103" fmla="*/ 0 w 8211885"/>
              <a:gd name="connsiteY103" fmla="*/ 6860297 h 6860299"/>
              <a:gd name="connsiteX104" fmla="*/ 0 w 8211885"/>
              <a:gd name="connsiteY104" fmla="*/ 2298 h 6860299"/>
              <a:gd name="connsiteX105" fmla="*/ 8211885 w 8211885"/>
              <a:gd name="connsiteY105" fmla="*/ 0 h 6860299"/>
              <a:gd name="connsiteX0" fmla="*/ 8211885 w 8211885"/>
              <a:gd name="connsiteY0" fmla="*/ 0 h 6860299"/>
              <a:gd name="connsiteX1" fmla="*/ 8211596 w 8211885"/>
              <a:gd name="connsiteY1" fmla="*/ 851 h 6860299"/>
              <a:gd name="connsiteX2" fmla="*/ 8181846 w 8211885"/>
              <a:gd name="connsiteY2" fmla="*/ 156974 h 6860299"/>
              <a:gd name="connsiteX3" fmla="*/ 8191558 w 8211885"/>
              <a:gd name="connsiteY3" fmla="*/ 265418 h 6860299"/>
              <a:gd name="connsiteX4" fmla="*/ 8201020 w 8211885"/>
              <a:gd name="connsiteY4" fmla="*/ 362354 h 6860299"/>
              <a:gd name="connsiteX5" fmla="*/ 8205472 w 8211885"/>
              <a:gd name="connsiteY5" fmla="*/ 367306 h 6860299"/>
              <a:gd name="connsiteX6" fmla="*/ 8204436 w 8211885"/>
              <a:gd name="connsiteY6" fmla="*/ 380496 h 6860299"/>
              <a:gd name="connsiteX7" fmla="*/ 8186907 w 8211885"/>
              <a:gd name="connsiteY7" fmla="*/ 441422 h 6860299"/>
              <a:gd name="connsiteX8" fmla="*/ 8179917 w 8211885"/>
              <a:gd name="connsiteY8" fmla="*/ 489184 h 6860299"/>
              <a:gd name="connsiteX9" fmla="*/ 8189255 w 8211885"/>
              <a:gd name="connsiteY9" fmla="*/ 564968 h 6860299"/>
              <a:gd name="connsiteX10" fmla="*/ 8141238 w 8211885"/>
              <a:gd name="connsiteY10" fmla="*/ 636191 h 6860299"/>
              <a:gd name="connsiteX11" fmla="*/ 8077803 w 8211885"/>
              <a:gd name="connsiteY11" fmla="*/ 832442 h 6860299"/>
              <a:gd name="connsiteX12" fmla="*/ 7997900 w 8211885"/>
              <a:gd name="connsiteY12" fmla="*/ 1149625 h 6860299"/>
              <a:gd name="connsiteX13" fmla="*/ 8008600 w 8211885"/>
              <a:gd name="connsiteY13" fmla="*/ 1317623 h 6860299"/>
              <a:gd name="connsiteX14" fmla="*/ 8004563 w 8211885"/>
              <a:gd name="connsiteY14" fmla="*/ 1574010 h 6860299"/>
              <a:gd name="connsiteX15" fmla="*/ 8036766 w 8211885"/>
              <a:gd name="connsiteY15" fmla="*/ 1662981 h 6860299"/>
              <a:gd name="connsiteX16" fmla="*/ 8047993 w 8211885"/>
              <a:gd name="connsiteY16" fmla="*/ 1710525 h 6860299"/>
              <a:gd name="connsiteX17" fmla="*/ 8048050 w 8211885"/>
              <a:gd name="connsiteY17" fmla="*/ 1718647 h 6860299"/>
              <a:gd name="connsiteX18" fmla="*/ 8069460 w 8211885"/>
              <a:gd name="connsiteY18" fmla="*/ 1745302 h 6860299"/>
              <a:gd name="connsiteX19" fmla="*/ 8085016 w 8211885"/>
              <a:gd name="connsiteY19" fmla="*/ 1816619 h 6860299"/>
              <a:gd name="connsiteX20" fmla="*/ 8108493 w 8211885"/>
              <a:gd name="connsiteY20" fmla="*/ 1904767 h 6860299"/>
              <a:gd name="connsiteX21" fmla="*/ 8099822 w 8211885"/>
              <a:gd name="connsiteY21" fmla="*/ 1963531 h 6860299"/>
              <a:gd name="connsiteX22" fmla="*/ 8098437 w 8211885"/>
              <a:gd name="connsiteY22" fmla="*/ 1975905 h 6860299"/>
              <a:gd name="connsiteX23" fmla="*/ 8095725 w 8211885"/>
              <a:gd name="connsiteY23" fmla="*/ 1979960 h 6860299"/>
              <a:gd name="connsiteX24" fmla="*/ 8094856 w 8211885"/>
              <a:gd name="connsiteY24" fmla="*/ 1997938 h 6860299"/>
              <a:gd name="connsiteX25" fmla="*/ 8095631 w 8211885"/>
              <a:gd name="connsiteY25" fmla="*/ 1999791 h 6860299"/>
              <a:gd name="connsiteX26" fmla="*/ 8105029 w 8211885"/>
              <a:gd name="connsiteY26" fmla="*/ 2056385 h 6860299"/>
              <a:gd name="connsiteX27" fmla="*/ 8099281 w 8211885"/>
              <a:gd name="connsiteY27" fmla="*/ 2122088 h 6860299"/>
              <a:gd name="connsiteX28" fmla="*/ 8089346 w 8211885"/>
              <a:gd name="connsiteY28" fmla="*/ 2225084 h 6860299"/>
              <a:gd name="connsiteX29" fmla="*/ 8072783 w 8211885"/>
              <a:gd name="connsiteY29" fmla="*/ 2525472 h 6860299"/>
              <a:gd name="connsiteX30" fmla="*/ 8096033 w 8211885"/>
              <a:gd name="connsiteY30" fmla="*/ 2604383 h 6860299"/>
              <a:gd name="connsiteX31" fmla="*/ 8105239 w 8211885"/>
              <a:gd name="connsiteY31" fmla="*/ 2717126 h 6860299"/>
              <a:gd name="connsiteX32" fmla="*/ 8103203 w 8211885"/>
              <a:gd name="connsiteY32" fmla="*/ 2900366 h 6860299"/>
              <a:gd name="connsiteX33" fmla="*/ 8089529 w 8211885"/>
              <a:gd name="connsiteY33" fmla="*/ 3056272 h 6860299"/>
              <a:gd name="connsiteX34" fmla="*/ 8103244 w 8211885"/>
              <a:gd name="connsiteY34" fmla="*/ 3143726 h 6860299"/>
              <a:gd name="connsiteX35" fmla="*/ 8107301 w 8211885"/>
              <a:gd name="connsiteY35" fmla="*/ 3162205 h 6860299"/>
              <a:gd name="connsiteX36" fmla="*/ 8106075 w 8211885"/>
              <a:gd name="connsiteY36" fmla="*/ 3209190 h 6860299"/>
              <a:gd name="connsiteX37" fmla="*/ 8105634 w 8211885"/>
              <a:gd name="connsiteY37" fmla="*/ 3214878 h 6860299"/>
              <a:gd name="connsiteX38" fmla="*/ 8100266 w 8211885"/>
              <a:gd name="connsiteY38" fmla="*/ 3227050 h 6860299"/>
              <a:gd name="connsiteX39" fmla="*/ 8096008 w 8211885"/>
              <a:gd name="connsiteY39" fmla="*/ 3261397 h 6860299"/>
              <a:gd name="connsiteX40" fmla="*/ 8099751 w 8211885"/>
              <a:gd name="connsiteY40" fmla="*/ 3266139 h 6860299"/>
              <a:gd name="connsiteX41" fmla="*/ 8103159 w 8211885"/>
              <a:gd name="connsiteY41" fmla="*/ 3281281 h 6860299"/>
              <a:gd name="connsiteX42" fmla="*/ 8094048 w 8211885"/>
              <a:gd name="connsiteY42" fmla="*/ 3319832 h 6860299"/>
              <a:gd name="connsiteX43" fmla="*/ 8094473 w 8211885"/>
              <a:gd name="connsiteY43" fmla="*/ 3327193 h 6860299"/>
              <a:gd name="connsiteX44" fmla="*/ 8080558 w 8211885"/>
              <a:gd name="connsiteY44" fmla="*/ 3392183 h 6860299"/>
              <a:gd name="connsiteX45" fmla="*/ 8076254 w 8211885"/>
              <a:gd name="connsiteY45" fmla="*/ 3438283 h 6860299"/>
              <a:gd name="connsiteX46" fmla="*/ 8070934 w 8211885"/>
              <a:gd name="connsiteY46" fmla="*/ 3450980 h 6860299"/>
              <a:gd name="connsiteX47" fmla="*/ 8055852 w 8211885"/>
              <a:gd name="connsiteY47" fmla="*/ 3535084 h 6860299"/>
              <a:gd name="connsiteX48" fmla="*/ 8051462 w 8211885"/>
              <a:gd name="connsiteY48" fmla="*/ 3558707 h 6860299"/>
              <a:gd name="connsiteX49" fmla="*/ 8052284 w 8211885"/>
              <a:gd name="connsiteY49" fmla="*/ 3579597 h 6860299"/>
              <a:gd name="connsiteX50" fmla="*/ 8054800 w 8211885"/>
              <a:gd name="connsiteY50" fmla="*/ 3598037 h 6860299"/>
              <a:gd name="connsiteX51" fmla="*/ 8055314 w 8211885"/>
              <a:gd name="connsiteY51" fmla="*/ 3601644 h 6860299"/>
              <a:gd name="connsiteX52" fmla="*/ 8037699 w 8211885"/>
              <a:gd name="connsiteY52" fmla="*/ 3662989 h 6860299"/>
              <a:gd name="connsiteX53" fmla="*/ 8014146 w 8211885"/>
              <a:gd name="connsiteY53" fmla="*/ 3738563 h 6860299"/>
              <a:gd name="connsiteX54" fmla="*/ 7983020 w 8211885"/>
              <a:gd name="connsiteY54" fmla="*/ 3826379 h 6860299"/>
              <a:gd name="connsiteX55" fmla="*/ 7930780 w 8211885"/>
              <a:gd name="connsiteY55" fmla="*/ 4142023 h 6860299"/>
              <a:gd name="connsiteX56" fmla="*/ 7869837 w 8211885"/>
              <a:gd name="connsiteY56" fmla="*/ 4367189 h 6860299"/>
              <a:gd name="connsiteX57" fmla="*/ 7869951 w 8211885"/>
              <a:gd name="connsiteY57" fmla="*/ 4372183 h 6860299"/>
              <a:gd name="connsiteX58" fmla="*/ 7858922 w 8211885"/>
              <a:gd name="connsiteY58" fmla="*/ 4405551 h 6860299"/>
              <a:gd name="connsiteX59" fmla="*/ 7859642 w 8211885"/>
              <a:gd name="connsiteY59" fmla="*/ 4406516 h 6860299"/>
              <a:gd name="connsiteX60" fmla="*/ 7860345 w 8211885"/>
              <a:gd name="connsiteY60" fmla="*/ 4418124 h 6860299"/>
              <a:gd name="connsiteX61" fmla="*/ 7859698 w 8211885"/>
              <a:gd name="connsiteY61" fmla="*/ 4439161 h 6860299"/>
              <a:gd name="connsiteX62" fmla="*/ 7869007 w 8211885"/>
              <a:gd name="connsiteY62" fmla="*/ 4493907 h 6860299"/>
              <a:gd name="connsiteX63" fmla="*/ 7857602 w 8211885"/>
              <a:gd name="connsiteY63" fmla="*/ 4528752 h 6860299"/>
              <a:gd name="connsiteX64" fmla="*/ 7855778 w 8211885"/>
              <a:gd name="connsiteY64" fmla="*/ 4536054 h 6860299"/>
              <a:gd name="connsiteX65" fmla="*/ 7855937 w 8211885"/>
              <a:gd name="connsiteY65" fmla="*/ 4536322 h 6860299"/>
              <a:gd name="connsiteX66" fmla="*/ 7854400 w 8211885"/>
              <a:gd name="connsiteY66" fmla="*/ 4544264 h 6860299"/>
              <a:gd name="connsiteX67" fmla="*/ 7852454 w 8211885"/>
              <a:gd name="connsiteY67" fmla="*/ 4549370 h 6860299"/>
              <a:gd name="connsiteX68" fmla="*/ 7848916 w 8211885"/>
              <a:gd name="connsiteY68" fmla="*/ 4563541 h 6860299"/>
              <a:gd name="connsiteX69" fmla="*/ 7848990 w 8211885"/>
              <a:gd name="connsiteY69" fmla="*/ 4569217 h 6860299"/>
              <a:gd name="connsiteX70" fmla="*/ 7850882 w 8211885"/>
              <a:gd name="connsiteY70" fmla="*/ 4572626 h 6860299"/>
              <a:gd name="connsiteX71" fmla="*/ 7850296 w 8211885"/>
              <a:gd name="connsiteY71" fmla="*/ 4573757 h 6860299"/>
              <a:gd name="connsiteX72" fmla="*/ 7850260 w 8211885"/>
              <a:gd name="connsiteY72" fmla="*/ 4604300 h 6860299"/>
              <a:gd name="connsiteX73" fmla="*/ 7842743 w 8211885"/>
              <a:gd name="connsiteY73" fmla="*/ 4668333 h 6860299"/>
              <a:gd name="connsiteX74" fmla="*/ 7835444 w 8211885"/>
              <a:gd name="connsiteY74" fmla="*/ 4703153 h 6860299"/>
              <a:gd name="connsiteX75" fmla="*/ 7818725 w 8211885"/>
              <a:gd name="connsiteY75" fmla="*/ 4800556 h 6860299"/>
              <a:gd name="connsiteX76" fmla="*/ 7793831 w 8211885"/>
              <a:gd name="connsiteY76" fmla="*/ 4868058 h 6860299"/>
              <a:gd name="connsiteX77" fmla="*/ 7770177 w 8211885"/>
              <a:gd name="connsiteY77" fmla="*/ 4963220 h 6860299"/>
              <a:gd name="connsiteX78" fmla="*/ 7726909 w 8211885"/>
              <a:gd name="connsiteY78" fmla="*/ 5136972 h 6860299"/>
              <a:gd name="connsiteX79" fmla="*/ 7684109 w 8211885"/>
              <a:gd name="connsiteY79" fmla="*/ 5182858 h 6860299"/>
              <a:gd name="connsiteX80" fmla="*/ 7664784 w 8211885"/>
              <a:gd name="connsiteY80" fmla="*/ 5201683 h 6860299"/>
              <a:gd name="connsiteX81" fmla="*/ 7666664 w 8211885"/>
              <a:gd name="connsiteY81" fmla="*/ 5211216 h 6860299"/>
              <a:gd name="connsiteX82" fmla="*/ 7660429 w 8211885"/>
              <a:gd name="connsiteY82" fmla="*/ 5242751 h 6860299"/>
              <a:gd name="connsiteX83" fmla="*/ 7618523 w 8211885"/>
              <a:gd name="connsiteY83" fmla="*/ 5391082 h 6860299"/>
              <a:gd name="connsiteX84" fmla="*/ 7600452 w 8211885"/>
              <a:gd name="connsiteY84" fmla="*/ 5480699 h 6860299"/>
              <a:gd name="connsiteX85" fmla="*/ 7604585 w 8211885"/>
              <a:gd name="connsiteY85" fmla="*/ 5516111 h 6860299"/>
              <a:gd name="connsiteX86" fmla="*/ 7602962 w 8211885"/>
              <a:gd name="connsiteY86" fmla="*/ 5564641 h 6860299"/>
              <a:gd name="connsiteX87" fmla="*/ 7608610 w 8211885"/>
              <a:gd name="connsiteY87" fmla="*/ 5651349 h 6860299"/>
              <a:gd name="connsiteX88" fmla="*/ 7585494 w 8211885"/>
              <a:gd name="connsiteY88" fmla="*/ 5755401 h 6860299"/>
              <a:gd name="connsiteX89" fmla="*/ 7549189 w 8211885"/>
              <a:gd name="connsiteY89" fmla="*/ 5843663 h 6860299"/>
              <a:gd name="connsiteX90" fmla="*/ 7534813 w 8211885"/>
              <a:gd name="connsiteY90" fmla="*/ 5920856 h 6860299"/>
              <a:gd name="connsiteX91" fmla="*/ 7468688 w 8211885"/>
              <a:gd name="connsiteY91" fmla="*/ 6075648 h 6860299"/>
              <a:gd name="connsiteX92" fmla="*/ 7438059 w 8211885"/>
              <a:gd name="connsiteY92" fmla="*/ 6203106 h 6860299"/>
              <a:gd name="connsiteX93" fmla="*/ 7416791 w 8211885"/>
              <a:gd name="connsiteY93" fmla="*/ 6249698 h 6860299"/>
              <a:gd name="connsiteX94" fmla="*/ 7417172 w 8211885"/>
              <a:gd name="connsiteY94" fmla="*/ 6317339 h 6860299"/>
              <a:gd name="connsiteX95" fmla="*/ 7431330 w 8211885"/>
              <a:gd name="connsiteY95" fmla="*/ 6426223 h 6860299"/>
              <a:gd name="connsiteX96" fmla="*/ 7410706 w 8211885"/>
              <a:gd name="connsiteY96" fmla="*/ 6458765 h 6860299"/>
              <a:gd name="connsiteX97" fmla="*/ 7400541 w 8211885"/>
              <a:gd name="connsiteY97" fmla="*/ 6495790 h 6860299"/>
              <a:gd name="connsiteX98" fmla="*/ 7404102 w 8211885"/>
              <a:gd name="connsiteY98" fmla="*/ 6587962 h 6860299"/>
              <a:gd name="connsiteX99" fmla="*/ 7398655 w 8211885"/>
              <a:gd name="connsiteY99" fmla="*/ 6640146 h 6860299"/>
              <a:gd name="connsiteX100" fmla="*/ 7391923 w 8211885"/>
              <a:gd name="connsiteY100" fmla="*/ 6783746 h 6860299"/>
              <a:gd name="connsiteX101" fmla="*/ 7415077 w 8211885"/>
              <a:gd name="connsiteY101" fmla="*/ 6850871 h 6860299"/>
              <a:gd name="connsiteX102" fmla="*/ 7416334 w 8211885"/>
              <a:gd name="connsiteY102" fmla="*/ 6860299 h 6860299"/>
              <a:gd name="connsiteX103" fmla="*/ 0 w 8211885"/>
              <a:gd name="connsiteY103" fmla="*/ 6860297 h 6860299"/>
              <a:gd name="connsiteX104" fmla="*/ 0 w 8211885"/>
              <a:gd name="connsiteY104" fmla="*/ 2298 h 6860299"/>
              <a:gd name="connsiteX105" fmla="*/ 8211885 w 8211885"/>
              <a:gd name="connsiteY105" fmla="*/ 0 h 686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8211885" h="6860299">
                <a:moveTo>
                  <a:pt x="8211885" y="0"/>
                </a:moveTo>
                <a:cubicBezTo>
                  <a:pt x="8211789" y="284"/>
                  <a:pt x="8211692" y="567"/>
                  <a:pt x="8211596" y="851"/>
                </a:cubicBezTo>
                <a:cubicBezTo>
                  <a:pt x="8201751" y="34788"/>
                  <a:pt x="8191857" y="81397"/>
                  <a:pt x="8181846" y="156974"/>
                </a:cubicBezTo>
                <a:cubicBezTo>
                  <a:pt x="8179564" y="165406"/>
                  <a:pt x="8191601" y="257843"/>
                  <a:pt x="8191558" y="265418"/>
                </a:cubicBezTo>
                <a:lnTo>
                  <a:pt x="8201020" y="362354"/>
                </a:lnTo>
                <a:lnTo>
                  <a:pt x="8205472" y="367306"/>
                </a:lnTo>
                <a:cubicBezTo>
                  <a:pt x="8205127" y="371703"/>
                  <a:pt x="8204781" y="376099"/>
                  <a:pt x="8204436" y="380496"/>
                </a:cubicBezTo>
                <a:cubicBezTo>
                  <a:pt x="8204875" y="386664"/>
                  <a:pt x="8189227" y="430376"/>
                  <a:pt x="8186907" y="441422"/>
                </a:cubicBezTo>
                <a:cubicBezTo>
                  <a:pt x="8164687" y="437687"/>
                  <a:pt x="8197943" y="503996"/>
                  <a:pt x="8179917" y="489184"/>
                </a:cubicBezTo>
                <a:cubicBezTo>
                  <a:pt x="8178699" y="525929"/>
                  <a:pt x="8199795" y="525051"/>
                  <a:pt x="8189255" y="564968"/>
                </a:cubicBezTo>
                <a:cubicBezTo>
                  <a:pt x="8184868" y="612267"/>
                  <a:pt x="8154822" y="563835"/>
                  <a:pt x="8141238" y="636191"/>
                </a:cubicBezTo>
                <a:cubicBezTo>
                  <a:pt x="8133988" y="675332"/>
                  <a:pt x="8110469" y="761570"/>
                  <a:pt x="8077803" y="832442"/>
                </a:cubicBezTo>
                <a:cubicBezTo>
                  <a:pt x="8036455" y="914748"/>
                  <a:pt x="8039177" y="1065674"/>
                  <a:pt x="7997900" y="1149625"/>
                </a:cubicBezTo>
                <a:cubicBezTo>
                  <a:pt x="7986263" y="1244792"/>
                  <a:pt x="8020237" y="1222456"/>
                  <a:pt x="8008600" y="1317623"/>
                </a:cubicBezTo>
                <a:cubicBezTo>
                  <a:pt x="8018151" y="1382054"/>
                  <a:pt x="7944704" y="1490607"/>
                  <a:pt x="8004563" y="1574010"/>
                </a:cubicBezTo>
                <a:lnTo>
                  <a:pt x="8036766" y="1662981"/>
                </a:lnTo>
                <a:lnTo>
                  <a:pt x="8047993" y="1710525"/>
                </a:lnTo>
                <a:cubicBezTo>
                  <a:pt x="8047615" y="1714447"/>
                  <a:pt x="8047672" y="1716978"/>
                  <a:pt x="8048050" y="1718647"/>
                </a:cubicBezTo>
                <a:lnTo>
                  <a:pt x="8069460" y="1745302"/>
                </a:lnTo>
                <a:lnTo>
                  <a:pt x="8085016" y="1816619"/>
                </a:lnTo>
                <a:cubicBezTo>
                  <a:pt x="8088870" y="1837895"/>
                  <a:pt x="8106025" y="1874981"/>
                  <a:pt x="8108493" y="1904767"/>
                </a:cubicBezTo>
                <a:lnTo>
                  <a:pt x="8099822" y="1963531"/>
                </a:lnTo>
                <a:lnTo>
                  <a:pt x="8098437" y="1975905"/>
                </a:lnTo>
                <a:lnTo>
                  <a:pt x="8095725" y="1979960"/>
                </a:lnTo>
                <a:cubicBezTo>
                  <a:pt x="8094083" y="1984029"/>
                  <a:pt x="8093392" y="1989461"/>
                  <a:pt x="8094856" y="1997938"/>
                </a:cubicBezTo>
                <a:lnTo>
                  <a:pt x="8095631" y="1999791"/>
                </a:lnTo>
                <a:cubicBezTo>
                  <a:pt x="8097327" y="2005115"/>
                  <a:pt x="8104421" y="2036002"/>
                  <a:pt x="8105029" y="2056385"/>
                </a:cubicBezTo>
                <a:cubicBezTo>
                  <a:pt x="8105637" y="2076768"/>
                  <a:pt x="8101895" y="2089554"/>
                  <a:pt x="8099281" y="2122088"/>
                </a:cubicBezTo>
                <a:cubicBezTo>
                  <a:pt x="8098234" y="2152017"/>
                  <a:pt x="8090320" y="2168272"/>
                  <a:pt x="8089346" y="2225084"/>
                </a:cubicBezTo>
                <a:cubicBezTo>
                  <a:pt x="8109695" y="2339939"/>
                  <a:pt x="8071668" y="2454635"/>
                  <a:pt x="8072783" y="2525472"/>
                </a:cubicBezTo>
                <a:cubicBezTo>
                  <a:pt x="8072913" y="2528657"/>
                  <a:pt x="8095904" y="2601199"/>
                  <a:pt x="8096033" y="2604383"/>
                </a:cubicBezTo>
                <a:lnTo>
                  <a:pt x="8105239" y="2717126"/>
                </a:lnTo>
                <a:cubicBezTo>
                  <a:pt x="8104560" y="2778206"/>
                  <a:pt x="8103882" y="2839286"/>
                  <a:pt x="8103203" y="2900366"/>
                </a:cubicBezTo>
                <a:lnTo>
                  <a:pt x="8089529" y="3056272"/>
                </a:lnTo>
                <a:cubicBezTo>
                  <a:pt x="8084606" y="3065336"/>
                  <a:pt x="8100089" y="3130211"/>
                  <a:pt x="8103244" y="3143726"/>
                </a:cubicBezTo>
                <a:lnTo>
                  <a:pt x="8107301" y="3162205"/>
                </a:lnTo>
                <a:cubicBezTo>
                  <a:pt x="8106892" y="3177867"/>
                  <a:pt x="8106484" y="3193528"/>
                  <a:pt x="8106075" y="3209190"/>
                </a:cubicBezTo>
                <a:lnTo>
                  <a:pt x="8105634" y="3214878"/>
                </a:lnTo>
                <a:lnTo>
                  <a:pt x="8100266" y="3227050"/>
                </a:lnTo>
                <a:cubicBezTo>
                  <a:pt x="8098662" y="3234803"/>
                  <a:pt x="8096095" y="3254882"/>
                  <a:pt x="8096008" y="3261397"/>
                </a:cubicBezTo>
                <a:cubicBezTo>
                  <a:pt x="8097385" y="3262622"/>
                  <a:pt x="8098646" y="3264219"/>
                  <a:pt x="8099751" y="3266139"/>
                </a:cubicBezTo>
                <a:lnTo>
                  <a:pt x="8103159" y="3281281"/>
                </a:lnTo>
                <a:lnTo>
                  <a:pt x="8094048" y="3319832"/>
                </a:lnTo>
                <a:cubicBezTo>
                  <a:pt x="8094189" y="3322286"/>
                  <a:pt x="8094331" y="3324739"/>
                  <a:pt x="8094473" y="3327193"/>
                </a:cubicBezTo>
                <a:lnTo>
                  <a:pt x="8080558" y="3392183"/>
                </a:lnTo>
                <a:lnTo>
                  <a:pt x="8076254" y="3438283"/>
                </a:lnTo>
                <a:lnTo>
                  <a:pt x="8070934" y="3450980"/>
                </a:lnTo>
                <a:cubicBezTo>
                  <a:pt x="8064483" y="3480458"/>
                  <a:pt x="8068533" y="3517045"/>
                  <a:pt x="8055852" y="3535084"/>
                </a:cubicBezTo>
                <a:cubicBezTo>
                  <a:pt x="8053166" y="3543299"/>
                  <a:pt x="8051877" y="3551140"/>
                  <a:pt x="8051462" y="3558707"/>
                </a:cubicBezTo>
                <a:cubicBezTo>
                  <a:pt x="8051736" y="3565671"/>
                  <a:pt x="8052009" y="3572633"/>
                  <a:pt x="8052284" y="3579597"/>
                </a:cubicBezTo>
                <a:lnTo>
                  <a:pt x="8054800" y="3598037"/>
                </a:lnTo>
                <a:cubicBezTo>
                  <a:pt x="8054971" y="3599239"/>
                  <a:pt x="8055143" y="3600442"/>
                  <a:pt x="8055314" y="3601644"/>
                </a:cubicBezTo>
                <a:cubicBezTo>
                  <a:pt x="8052465" y="3612469"/>
                  <a:pt x="8044560" y="3640169"/>
                  <a:pt x="8037699" y="3662989"/>
                </a:cubicBezTo>
                <a:cubicBezTo>
                  <a:pt x="8034688" y="3699599"/>
                  <a:pt x="8000027" y="3697188"/>
                  <a:pt x="8014146" y="3738563"/>
                </a:cubicBezTo>
                <a:cubicBezTo>
                  <a:pt x="8002382" y="3794950"/>
                  <a:pt x="7996914" y="3759136"/>
                  <a:pt x="7983020" y="3826379"/>
                </a:cubicBezTo>
                <a:cubicBezTo>
                  <a:pt x="7973886" y="3864824"/>
                  <a:pt x="7977854" y="3983519"/>
                  <a:pt x="7930780" y="4142023"/>
                </a:cubicBezTo>
                <a:cubicBezTo>
                  <a:pt x="7907499" y="4210071"/>
                  <a:pt x="7879975" y="4328829"/>
                  <a:pt x="7869837" y="4367189"/>
                </a:cubicBezTo>
                <a:cubicBezTo>
                  <a:pt x="7869876" y="4368853"/>
                  <a:pt x="7869913" y="4370519"/>
                  <a:pt x="7869951" y="4372183"/>
                </a:cubicBezTo>
                <a:lnTo>
                  <a:pt x="7858922" y="4405551"/>
                </a:lnTo>
                <a:lnTo>
                  <a:pt x="7859642" y="4406516"/>
                </a:lnTo>
                <a:cubicBezTo>
                  <a:pt x="7861006" y="4409438"/>
                  <a:pt x="7861538" y="4413031"/>
                  <a:pt x="7860345" y="4418124"/>
                </a:cubicBezTo>
                <a:cubicBezTo>
                  <a:pt x="7874962" y="4417697"/>
                  <a:pt x="7864508" y="4424106"/>
                  <a:pt x="7859698" y="4439161"/>
                </a:cubicBezTo>
                <a:cubicBezTo>
                  <a:pt x="7881328" y="4441857"/>
                  <a:pt x="7859944" y="4480160"/>
                  <a:pt x="7869007" y="4493907"/>
                </a:cubicBezTo>
                <a:cubicBezTo>
                  <a:pt x="7864986" y="4504906"/>
                  <a:pt x="7861130" y="4516589"/>
                  <a:pt x="7857602" y="4528752"/>
                </a:cubicBezTo>
                <a:lnTo>
                  <a:pt x="7855778" y="4536054"/>
                </a:lnTo>
                <a:lnTo>
                  <a:pt x="7855937" y="4536322"/>
                </a:lnTo>
                <a:cubicBezTo>
                  <a:pt x="7855955" y="4538166"/>
                  <a:pt x="7855512" y="4540662"/>
                  <a:pt x="7854400" y="4544264"/>
                </a:cubicBezTo>
                <a:lnTo>
                  <a:pt x="7852454" y="4549370"/>
                </a:lnTo>
                <a:lnTo>
                  <a:pt x="7848916" y="4563541"/>
                </a:lnTo>
                <a:cubicBezTo>
                  <a:pt x="7848941" y="4565434"/>
                  <a:pt x="7848964" y="4567326"/>
                  <a:pt x="7848990" y="4569217"/>
                </a:cubicBezTo>
                <a:lnTo>
                  <a:pt x="7850882" y="4572626"/>
                </a:lnTo>
                <a:lnTo>
                  <a:pt x="7850296" y="4573757"/>
                </a:lnTo>
                <a:cubicBezTo>
                  <a:pt x="7843783" y="4580822"/>
                  <a:pt x="7837179" y="4579645"/>
                  <a:pt x="7850260" y="4604300"/>
                </a:cubicBezTo>
                <a:cubicBezTo>
                  <a:pt x="7838064" y="4622483"/>
                  <a:pt x="7846836" y="4634225"/>
                  <a:pt x="7842743" y="4668333"/>
                </a:cubicBezTo>
                <a:cubicBezTo>
                  <a:pt x="7833307" y="4676936"/>
                  <a:pt x="7833000" y="4689179"/>
                  <a:pt x="7835444" y="4703153"/>
                </a:cubicBezTo>
                <a:cubicBezTo>
                  <a:pt x="7825153" y="4731735"/>
                  <a:pt x="7825336" y="4764802"/>
                  <a:pt x="7818725" y="4800556"/>
                </a:cubicBezTo>
                <a:cubicBezTo>
                  <a:pt x="7801616" y="4831932"/>
                  <a:pt x="7800960" y="4829894"/>
                  <a:pt x="7793831" y="4868058"/>
                </a:cubicBezTo>
                <a:cubicBezTo>
                  <a:pt x="7772121" y="4889744"/>
                  <a:pt x="7769213" y="4940283"/>
                  <a:pt x="7770177" y="4963220"/>
                </a:cubicBezTo>
                <a:cubicBezTo>
                  <a:pt x="7740790" y="5054600"/>
                  <a:pt x="7744865" y="5068453"/>
                  <a:pt x="7726909" y="5136972"/>
                </a:cubicBezTo>
                <a:cubicBezTo>
                  <a:pt x="7712976" y="5157780"/>
                  <a:pt x="7699485" y="5169050"/>
                  <a:pt x="7684109" y="5182858"/>
                </a:cubicBezTo>
                <a:lnTo>
                  <a:pt x="7664784" y="5201683"/>
                </a:lnTo>
                <a:lnTo>
                  <a:pt x="7666664" y="5211216"/>
                </a:lnTo>
                <a:cubicBezTo>
                  <a:pt x="7666951" y="5221115"/>
                  <a:pt x="7665267" y="5231547"/>
                  <a:pt x="7660429" y="5242751"/>
                </a:cubicBezTo>
                <a:cubicBezTo>
                  <a:pt x="7625431" y="5277399"/>
                  <a:pt x="7664329" y="5348744"/>
                  <a:pt x="7618523" y="5391082"/>
                </a:cubicBezTo>
                <a:cubicBezTo>
                  <a:pt x="7605553" y="5407722"/>
                  <a:pt x="7589117" y="5465754"/>
                  <a:pt x="7600452" y="5480699"/>
                </a:cubicBezTo>
                <a:cubicBezTo>
                  <a:pt x="7600003" y="5493617"/>
                  <a:pt x="7590600" y="5506249"/>
                  <a:pt x="7604585" y="5516111"/>
                </a:cubicBezTo>
                <a:cubicBezTo>
                  <a:pt x="7620665" y="5530475"/>
                  <a:pt x="7578934" y="5564531"/>
                  <a:pt x="7602962" y="5564641"/>
                </a:cubicBezTo>
                <a:cubicBezTo>
                  <a:pt x="7574054" y="5589023"/>
                  <a:pt x="7606397" y="5623581"/>
                  <a:pt x="7608610" y="5651349"/>
                </a:cubicBezTo>
                <a:cubicBezTo>
                  <a:pt x="7581765" y="5669435"/>
                  <a:pt x="7596983" y="5699262"/>
                  <a:pt x="7585494" y="5755401"/>
                </a:cubicBezTo>
                <a:cubicBezTo>
                  <a:pt x="7554849" y="5774980"/>
                  <a:pt x="7593975" y="5803893"/>
                  <a:pt x="7549189" y="5843663"/>
                </a:cubicBezTo>
                <a:cubicBezTo>
                  <a:pt x="7551851" y="5846032"/>
                  <a:pt x="7548230" y="5882192"/>
                  <a:pt x="7534813" y="5920856"/>
                </a:cubicBezTo>
                <a:cubicBezTo>
                  <a:pt x="7521396" y="5959520"/>
                  <a:pt x="7488347" y="6017121"/>
                  <a:pt x="7468688" y="6075648"/>
                </a:cubicBezTo>
                <a:cubicBezTo>
                  <a:pt x="7445654" y="6144232"/>
                  <a:pt x="7456655" y="6153792"/>
                  <a:pt x="7438059" y="6203106"/>
                </a:cubicBezTo>
                <a:cubicBezTo>
                  <a:pt x="7453730" y="6215108"/>
                  <a:pt x="7430017" y="6232416"/>
                  <a:pt x="7416791" y="6249698"/>
                </a:cubicBezTo>
                <a:cubicBezTo>
                  <a:pt x="7406943" y="6283221"/>
                  <a:pt x="7452861" y="6287238"/>
                  <a:pt x="7417172" y="6317339"/>
                </a:cubicBezTo>
                <a:cubicBezTo>
                  <a:pt x="7419595" y="6346761"/>
                  <a:pt x="7434143" y="6406563"/>
                  <a:pt x="7431330" y="6426223"/>
                </a:cubicBezTo>
                <a:cubicBezTo>
                  <a:pt x="7429740" y="6451498"/>
                  <a:pt x="7419231" y="6431771"/>
                  <a:pt x="7410706" y="6458765"/>
                </a:cubicBezTo>
                <a:cubicBezTo>
                  <a:pt x="7404761" y="6492133"/>
                  <a:pt x="7381536" y="6474355"/>
                  <a:pt x="7400541" y="6495790"/>
                </a:cubicBezTo>
                <a:cubicBezTo>
                  <a:pt x="7378425" y="6528407"/>
                  <a:pt x="7402410" y="6538810"/>
                  <a:pt x="7404102" y="6587962"/>
                </a:cubicBezTo>
                <a:cubicBezTo>
                  <a:pt x="7385213" y="6605747"/>
                  <a:pt x="7388492" y="6622646"/>
                  <a:pt x="7398655" y="6640146"/>
                </a:cubicBezTo>
                <a:cubicBezTo>
                  <a:pt x="7384303" y="6685734"/>
                  <a:pt x="7395481" y="6730734"/>
                  <a:pt x="7391923" y="6783746"/>
                </a:cubicBezTo>
                <a:cubicBezTo>
                  <a:pt x="7402961" y="6806347"/>
                  <a:pt x="7410255" y="6829005"/>
                  <a:pt x="7415077" y="6850871"/>
                </a:cubicBezTo>
                <a:lnTo>
                  <a:pt x="7416334" y="6860299"/>
                </a:lnTo>
                <a:lnTo>
                  <a:pt x="0" y="6860297"/>
                </a:lnTo>
                <a:lnTo>
                  <a:pt x="0" y="2298"/>
                </a:lnTo>
                <a:lnTo>
                  <a:pt x="8211885"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129594E-BDD7-7948-9E38-941230C3E34E}"/>
              </a:ext>
            </a:extLst>
          </p:cNvPr>
          <p:cNvSpPr>
            <a:spLocks noGrp="1"/>
          </p:cNvSpPr>
          <p:nvPr>
            <p:ph type="title"/>
          </p:nvPr>
        </p:nvSpPr>
        <p:spPr>
          <a:xfrm>
            <a:off x="1050879" y="209862"/>
            <a:ext cx="6617739" cy="1154243"/>
          </a:xfrm>
        </p:spPr>
        <p:txBody>
          <a:bodyPr>
            <a:normAutofit/>
          </a:bodyPr>
          <a:lstStyle/>
          <a:p>
            <a:r>
              <a:rPr lang="en-US" dirty="0">
                <a:latin typeface="Bradley Hand" pitchFamily="2" charset="77"/>
              </a:rPr>
              <a:t>Squirrel’s Seeds</a:t>
            </a:r>
          </a:p>
        </p:txBody>
      </p:sp>
      <p:sp>
        <p:nvSpPr>
          <p:cNvPr id="3" name="Content Placeholder 2">
            <a:extLst>
              <a:ext uri="{FF2B5EF4-FFF2-40B4-BE49-F238E27FC236}">
                <a16:creationId xmlns:a16="http://schemas.microsoft.com/office/drawing/2014/main" id="{04B97629-5110-BA49-8067-01036459E256}"/>
              </a:ext>
            </a:extLst>
          </p:cNvPr>
          <p:cNvSpPr>
            <a:spLocks noGrp="1"/>
          </p:cNvSpPr>
          <p:nvPr>
            <p:ph idx="1"/>
          </p:nvPr>
        </p:nvSpPr>
        <p:spPr>
          <a:xfrm>
            <a:off x="1050879" y="1573968"/>
            <a:ext cx="6269931" cy="4680410"/>
          </a:xfrm>
        </p:spPr>
        <p:txBody>
          <a:bodyPr>
            <a:noAutofit/>
          </a:bodyPr>
          <a:lstStyle/>
          <a:p>
            <a:pPr>
              <a:lnSpc>
                <a:spcPct val="90000"/>
              </a:lnSpc>
            </a:pPr>
            <a:r>
              <a:rPr lang="en-US" dirty="0">
                <a:latin typeface="Bradley Hand" pitchFamily="2" charset="77"/>
              </a:rPr>
              <a:t>Squirrel has been playing hide and seek with his friends. They have been hiding nuts around the park.</a:t>
            </a:r>
          </a:p>
          <a:p>
            <a:pPr>
              <a:lnSpc>
                <a:spcPct val="90000"/>
              </a:lnSpc>
            </a:pPr>
            <a:r>
              <a:rPr lang="en-US" dirty="0">
                <a:latin typeface="Bradley Hand" pitchFamily="2" charset="77"/>
              </a:rPr>
              <a:t>By the bench the squirrel’s have found an empty container that Percy uses to collect water in. Sometimes he puts seeds or bread in it to feed the birds.</a:t>
            </a:r>
          </a:p>
          <a:p>
            <a:pPr>
              <a:lnSpc>
                <a:spcPct val="90000"/>
              </a:lnSpc>
            </a:pPr>
            <a:r>
              <a:rPr lang="en-US" dirty="0">
                <a:latin typeface="Bradley Hand" pitchFamily="2" charset="77"/>
              </a:rPr>
              <a:t>Can you guess what Percy has left behind?</a:t>
            </a:r>
          </a:p>
          <a:p>
            <a:pPr>
              <a:lnSpc>
                <a:spcPct val="90000"/>
              </a:lnSpc>
            </a:pPr>
            <a:endParaRPr lang="en-US" dirty="0">
              <a:latin typeface="Bradley Hand" pitchFamily="2" charset="77"/>
            </a:endParaRPr>
          </a:p>
          <a:p>
            <a:pPr marL="0" indent="0">
              <a:lnSpc>
                <a:spcPct val="90000"/>
              </a:lnSpc>
              <a:buNone/>
            </a:pPr>
            <a:r>
              <a:rPr lang="en-US" dirty="0">
                <a:latin typeface="Bradley Hand" pitchFamily="2" charset="77"/>
              </a:rPr>
              <a:t>*Use the seed or bread in the bucket to feed the birds. Percy likes to sit on the bench at lunchtime and feed the birds. Sometimes he gives them some of his sandwich.</a:t>
            </a:r>
          </a:p>
        </p:txBody>
      </p:sp>
      <p:pic>
        <p:nvPicPr>
          <p:cNvPr id="11" name="Picture 8">
            <a:extLst>
              <a:ext uri="{FF2B5EF4-FFF2-40B4-BE49-F238E27FC236}">
                <a16:creationId xmlns:a16="http://schemas.microsoft.com/office/drawing/2014/main" id="{6575C985-70B1-E848-85F9-743B204B7A3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098406" y="1019712"/>
            <a:ext cx="1523540" cy="2206998"/>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a:extLst>
              <a:ext uri="{FF2B5EF4-FFF2-40B4-BE49-F238E27FC236}">
                <a16:creationId xmlns:a16="http://schemas.microsoft.com/office/drawing/2014/main" id="{1C00D6F1-3292-8942-BA80-4181018A82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2242" r="31441" b="2"/>
          <a:stretch/>
        </p:blipFill>
        <p:spPr bwMode="auto">
          <a:xfrm>
            <a:off x="8947671" y="3614084"/>
            <a:ext cx="1825009" cy="2206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73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2" name="Rectangle 73">
            <a:extLst>
              <a:ext uri="{FF2B5EF4-FFF2-40B4-BE49-F238E27FC236}">
                <a16:creationId xmlns:a16="http://schemas.microsoft.com/office/drawing/2014/main" id="{7AB07C0F-F0D6-4514-87BD-52B409903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75461F-9626-C34F-AC51-013FC0501985}"/>
              </a:ext>
            </a:extLst>
          </p:cNvPr>
          <p:cNvSpPr>
            <a:spLocks noGrp="1"/>
          </p:cNvSpPr>
          <p:nvPr>
            <p:ph type="title"/>
          </p:nvPr>
        </p:nvSpPr>
        <p:spPr>
          <a:xfrm>
            <a:off x="1050878" y="603623"/>
            <a:ext cx="6640840" cy="1222001"/>
          </a:xfrm>
        </p:spPr>
        <p:txBody>
          <a:bodyPr>
            <a:normAutofit/>
          </a:bodyPr>
          <a:lstStyle/>
          <a:p>
            <a:r>
              <a:rPr lang="en-US" dirty="0">
                <a:latin typeface="Bradley Hand" pitchFamily="2" charset="77"/>
              </a:rPr>
              <a:t>Mouse holes</a:t>
            </a:r>
          </a:p>
        </p:txBody>
      </p:sp>
      <p:sp>
        <p:nvSpPr>
          <p:cNvPr id="7173" name="Freeform: Shape 75">
            <a:extLst>
              <a:ext uri="{FF2B5EF4-FFF2-40B4-BE49-F238E27FC236}">
                <a16:creationId xmlns:a16="http://schemas.microsoft.com/office/drawing/2014/main" id="{185BCF0A-0B8D-47CB-98D4-1E6217B24F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731434"/>
            <a:ext cx="12192000" cy="1126566"/>
          </a:xfrm>
          <a:custGeom>
            <a:avLst/>
            <a:gdLst>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384334 w 12192000"/>
              <a:gd name="connsiteY26" fmla="*/ 173113 h 1126566"/>
              <a:gd name="connsiteX27" fmla="*/ 2396234 w 12192000"/>
              <a:gd name="connsiteY27" fmla="*/ 176379 h 1126566"/>
              <a:gd name="connsiteX28" fmla="*/ 2406730 w 12192000"/>
              <a:gd name="connsiteY28" fmla="*/ 184179 h 1126566"/>
              <a:gd name="connsiteX29" fmla="*/ 2829718 w 12192000"/>
              <a:gd name="connsiteY29" fmla="*/ 242215 h 1126566"/>
              <a:gd name="connsiteX30" fmla="*/ 3028662 w 12192000"/>
              <a:gd name="connsiteY30" fmla="*/ 219550 h 1126566"/>
              <a:gd name="connsiteX31" fmla="*/ 3107019 w 12192000"/>
              <a:gd name="connsiteY31" fmla="*/ 220240 h 1126566"/>
              <a:gd name="connsiteX32" fmla="*/ 3116698 w 12192000"/>
              <a:gd name="connsiteY32" fmla="*/ 226983 h 1126566"/>
              <a:gd name="connsiteX33" fmla="*/ 3231577 w 12192000"/>
              <a:gd name="connsiteY33" fmla="*/ 202023 h 1126566"/>
              <a:gd name="connsiteX34" fmla="*/ 3386687 w 12192000"/>
              <a:gd name="connsiteY34" fmla="*/ 218190 h 1126566"/>
              <a:gd name="connsiteX35" fmla="*/ 3501680 w 12192000"/>
              <a:gd name="connsiteY35" fmla="*/ 238841 h 1126566"/>
              <a:gd name="connsiteX36" fmla="*/ 3567038 w 12192000"/>
              <a:gd name="connsiteY36" fmla="*/ 246771 h 1126566"/>
              <a:gd name="connsiteX37" fmla="*/ 3613626 w 12192000"/>
              <a:gd name="connsiteY37" fmla="*/ 256591 h 1126566"/>
              <a:gd name="connsiteX38" fmla="*/ 3737444 w 12192000"/>
              <a:gd name="connsiteY38" fmla="*/ 259793 h 1126566"/>
              <a:gd name="connsiteX39" fmla="*/ 3944870 w 12192000"/>
              <a:gd name="connsiteY39" fmla="*/ 255991 h 1126566"/>
              <a:gd name="connsiteX40" fmla="*/ 4092172 w 12192000"/>
              <a:gd name="connsiteY40" fmla="*/ 290617 h 1126566"/>
              <a:gd name="connsiteX41" fmla="*/ 4176434 w 12192000"/>
              <a:gd name="connsiteY41" fmla="*/ 272187 h 1126566"/>
              <a:gd name="connsiteX42" fmla="*/ 4269617 w 12192000"/>
              <a:gd name="connsiteY42" fmla="*/ 283947 h 1126566"/>
              <a:gd name="connsiteX43" fmla="*/ 4638729 w 12192000"/>
              <a:gd name="connsiteY43" fmla="*/ 274806 h 1126566"/>
              <a:gd name="connsiteX44" fmla="*/ 4877121 w 12192000"/>
              <a:gd name="connsiteY44" fmla="*/ 263049 h 1126566"/>
              <a:gd name="connsiteX45" fmla="*/ 4910175 w 12192000"/>
              <a:gd name="connsiteY45" fmla="*/ 258887 h 1126566"/>
              <a:gd name="connsiteX46" fmla="*/ 4910653 w 12192000"/>
              <a:gd name="connsiteY46" fmla="*/ 256337 h 1126566"/>
              <a:gd name="connsiteX47" fmla="*/ 4915901 w 12192000"/>
              <a:gd name="connsiteY47" fmla="*/ 255646 h 1126566"/>
              <a:gd name="connsiteX48" fmla="*/ 4919888 w 12192000"/>
              <a:gd name="connsiteY48" fmla="*/ 257665 h 1126566"/>
              <a:gd name="connsiteX49" fmla="*/ 4926150 w 12192000"/>
              <a:gd name="connsiteY49" fmla="*/ 256877 h 1126566"/>
              <a:gd name="connsiteX50" fmla="*/ 4943081 w 12192000"/>
              <a:gd name="connsiteY50" fmla="*/ 255402 h 1126566"/>
              <a:gd name="connsiteX51" fmla="*/ 4949875 w 12192000"/>
              <a:gd name="connsiteY51" fmla="*/ 250755 h 1126566"/>
              <a:gd name="connsiteX52" fmla="*/ 5034125 w 12192000"/>
              <a:gd name="connsiteY52" fmla="*/ 251561 h 1126566"/>
              <a:gd name="connsiteX53" fmla="*/ 5058873 w 12192000"/>
              <a:gd name="connsiteY53" fmla="*/ 245283 h 1126566"/>
              <a:gd name="connsiteX54" fmla="*/ 5123651 w 12192000"/>
              <a:gd name="connsiteY54" fmla="*/ 248360 h 1126566"/>
              <a:gd name="connsiteX55" fmla="*/ 5197539 w 12192000"/>
              <a:gd name="connsiteY55" fmla="*/ 245352 h 1126566"/>
              <a:gd name="connsiteX56" fmla="*/ 5250946 w 12192000"/>
              <a:gd name="connsiteY56" fmla="*/ 239095 h 1126566"/>
              <a:gd name="connsiteX57" fmla="*/ 5388817 w 12192000"/>
              <a:gd name="connsiteY57" fmla="*/ 245059 h 1126566"/>
              <a:gd name="connsiteX58" fmla="*/ 5618162 w 12192000"/>
              <a:gd name="connsiteY58" fmla="*/ 264094 h 1126566"/>
              <a:gd name="connsiteX59" fmla="*/ 5666664 w 12192000"/>
              <a:gd name="connsiteY59" fmla="*/ 266098 h 1126566"/>
              <a:gd name="connsiteX60" fmla="*/ 5715324 w 12192000"/>
              <a:gd name="connsiteY60" fmla="*/ 251101 h 1126566"/>
              <a:gd name="connsiteX61" fmla="*/ 5741796 w 12192000"/>
              <a:gd name="connsiteY61" fmla="*/ 250897 h 1126566"/>
              <a:gd name="connsiteX62" fmla="*/ 5748565 w 12192000"/>
              <a:gd name="connsiteY62" fmla="*/ 249142 h 1126566"/>
              <a:gd name="connsiteX63" fmla="*/ 5787667 w 12192000"/>
              <a:gd name="connsiteY63" fmla="*/ 240782 h 1126566"/>
              <a:gd name="connsiteX64" fmla="*/ 5877829 w 12192000"/>
              <a:gd name="connsiteY64" fmla="*/ 265178 h 1126566"/>
              <a:gd name="connsiteX65" fmla="*/ 5946099 w 12192000"/>
              <a:gd name="connsiteY65" fmla="*/ 275229 h 1126566"/>
              <a:gd name="connsiteX66" fmla="*/ 5951885 w 12192000"/>
              <a:gd name="connsiteY66" fmla="*/ 273306 h 1126566"/>
              <a:gd name="connsiteX67" fmla="*/ 5957187 w 12192000"/>
              <a:gd name="connsiteY67" fmla="*/ 267506 h 1126566"/>
              <a:gd name="connsiteX68" fmla="*/ 5969996 w 12192000"/>
              <a:gd name="connsiteY68" fmla="*/ 266279 h 1126566"/>
              <a:gd name="connsiteX69" fmla="*/ 5983257 w 12192000"/>
              <a:gd name="connsiteY69" fmla="*/ 260438 h 1126566"/>
              <a:gd name="connsiteX70" fmla="*/ 6390944 w 12192000"/>
              <a:gd name="connsiteY70" fmla="*/ 296657 h 1126566"/>
              <a:gd name="connsiteX71" fmla="*/ 6472553 w 12192000"/>
              <a:gd name="connsiteY71" fmla="*/ 327261 h 1126566"/>
              <a:gd name="connsiteX72" fmla="*/ 6598839 w 12192000"/>
              <a:gd name="connsiteY72" fmla="*/ 327138 h 1126566"/>
              <a:gd name="connsiteX73" fmla="*/ 6674894 w 12192000"/>
              <a:gd name="connsiteY73" fmla="*/ 339184 h 1126566"/>
              <a:gd name="connsiteX74" fmla="*/ 6686944 w 12192000"/>
              <a:gd name="connsiteY74" fmla="*/ 334233 h 1126566"/>
              <a:gd name="connsiteX75" fmla="*/ 6788093 w 12192000"/>
              <a:gd name="connsiteY75" fmla="*/ 377012 h 1126566"/>
              <a:gd name="connsiteX76" fmla="*/ 6944546 w 12192000"/>
              <a:gd name="connsiteY76" fmla="*/ 386543 h 1126566"/>
              <a:gd name="connsiteX77" fmla="*/ 7063994 w 12192000"/>
              <a:gd name="connsiteY77" fmla="*/ 385228 h 1126566"/>
              <a:gd name="connsiteX78" fmla="*/ 7130364 w 12192000"/>
              <a:gd name="connsiteY78" fmla="*/ 388164 h 1126566"/>
              <a:gd name="connsiteX79" fmla="*/ 7179335 w 12192000"/>
              <a:gd name="connsiteY79" fmla="*/ 386225 h 1126566"/>
              <a:gd name="connsiteX80" fmla="*/ 7300357 w 12192000"/>
              <a:gd name="connsiteY80" fmla="*/ 403218 h 1126566"/>
              <a:gd name="connsiteX81" fmla="*/ 7499445 w 12192000"/>
              <a:gd name="connsiteY81" fmla="*/ 440549 h 1126566"/>
              <a:gd name="connsiteX82" fmla="*/ 7655710 w 12192000"/>
              <a:gd name="connsiteY82" fmla="*/ 430962 h 1126566"/>
              <a:gd name="connsiteX83" fmla="*/ 7729851 w 12192000"/>
              <a:gd name="connsiteY83" fmla="*/ 462457 h 1126566"/>
              <a:gd name="connsiteX84" fmla="*/ 7824660 w 12192000"/>
              <a:gd name="connsiteY84" fmla="*/ 466203 h 1126566"/>
              <a:gd name="connsiteX85" fmla="*/ 8277851 w 12192000"/>
              <a:gd name="connsiteY85" fmla="*/ 502630 h 1126566"/>
              <a:gd name="connsiteX86" fmla="*/ 8382461 w 12192000"/>
              <a:gd name="connsiteY86" fmla="*/ 526824 h 1126566"/>
              <a:gd name="connsiteX87" fmla="*/ 8594502 w 12192000"/>
              <a:gd name="connsiteY87" fmla="*/ 613607 h 1126566"/>
              <a:gd name="connsiteX88" fmla="*/ 8862814 w 12192000"/>
              <a:gd name="connsiteY88" fmla="*/ 645618 h 1126566"/>
              <a:gd name="connsiteX89" fmla="*/ 8880244 w 12192000"/>
              <a:gd name="connsiteY89" fmla="*/ 661466 h 1126566"/>
              <a:gd name="connsiteX90" fmla="*/ 8885004 w 12192000"/>
              <a:gd name="connsiteY90" fmla="*/ 663655 h 1126566"/>
              <a:gd name="connsiteX91" fmla="*/ 8886720 w 12192000"/>
              <a:gd name="connsiteY91" fmla="*/ 662879 h 1126566"/>
              <a:gd name="connsiteX92" fmla="*/ 8912175 w 12192000"/>
              <a:gd name="connsiteY92" fmla="*/ 660908 h 1126566"/>
              <a:gd name="connsiteX93" fmla="*/ 8969814 w 12192000"/>
              <a:gd name="connsiteY93" fmla="*/ 639833 h 1126566"/>
              <a:gd name="connsiteX94" fmla="*/ 8996241 w 12192000"/>
              <a:gd name="connsiteY94" fmla="*/ 655221 h 1126566"/>
              <a:gd name="connsiteX95" fmla="*/ 9092152 w 12192000"/>
              <a:gd name="connsiteY95" fmla="*/ 609097 h 1126566"/>
              <a:gd name="connsiteX96" fmla="*/ 9156546 w 12192000"/>
              <a:gd name="connsiteY96" fmla="*/ 585468 h 1126566"/>
              <a:gd name="connsiteX97" fmla="*/ 9194830 w 12192000"/>
              <a:gd name="connsiteY97" fmla="*/ 571148 h 1126566"/>
              <a:gd name="connsiteX98" fmla="*/ 9314188 w 12192000"/>
              <a:gd name="connsiteY98" fmla="*/ 547301 h 1126566"/>
              <a:gd name="connsiteX99" fmla="*/ 9554706 w 12192000"/>
              <a:gd name="connsiteY99" fmla="*/ 542666 h 1126566"/>
              <a:gd name="connsiteX100" fmla="*/ 9616141 w 12192000"/>
              <a:gd name="connsiteY100" fmla="*/ 530976 h 1126566"/>
              <a:gd name="connsiteX101" fmla="*/ 9620146 w 12192000"/>
              <a:gd name="connsiteY101" fmla="*/ 524035 h 1126566"/>
              <a:gd name="connsiteX102" fmla="*/ 9724197 w 12192000"/>
              <a:gd name="connsiteY102" fmla="*/ 528337 h 1126566"/>
              <a:gd name="connsiteX103" fmla="*/ 9837846 w 12192000"/>
              <a:gd name="connsiteY103" fmla="*/ 492977 h 1126566"/>
              <a:gd name="connsiteX104" fmla="*/ 9917440 w 12192000"/>
              <a:gd name="connsiteY104" fmla="*/ 459605 h 1126566"/>
              <a:gd name="connsiteX105" fmla="*/ 9918439 w 12192000"/>
              <a:gd name="connsiteY105" fmla="*/ 453114 h 1126566"/>
              <a:gd name="connsiteX106" fmla="*/ 9925811 w 12192000"/>
              <a:gd name="connsiteY106" fmla="*/ 452486 h 1126566"/>
              <a:gd name="connsiteX107" fmla="*/ 9933026 w 12192000"/>
              <a:gd name="connsiteY107" fmla="*/ 457540 h 1126566"/>
              <a:gd name="connsiteX108" fmla="*/ 9988183 w 12192000"/>
              <a:gd name="connsiteY108" fmla="*/ 448079 h 1126566"/>
              <a:gd name="connsiteX109" fmla="*/ 9991965 w 12192000"/>
              <a:gd name="connsiteY109" fmla="*/ 435969 h 1126566"/>
              <a:gd name="connsiteX110" fmla="*/ 9986932 w 12192000"/>
              <a:gd name="connsiteY110" fmla="*/ 431168 h 1126566"/>
              <a:gd name="connsiteX111" fmla="*/ 9996190 w 12192000"/>
              <a:gd name="connsiteY111" fmla="*/ 429066 h 1126566"/>
              <a:gd name="connsiteX112" fmla="*/ 9999786 w 12192000"/>
              <a:gd name="connsiteY112" fmla="*/ 427758 h 1126566"/>
              <a:gd name="connsiteX113" fmla="*/ 10012936 w 12192000"/>
              <a:gd name="connsiteY113" fmla="*/ 428884 h 1126566"/>
              <a:gd name="connsiteX114" fmla="*/ 10038815 w 12192000"/>
              <a:gd name="connsiteY114" fmla="*/ 419316 h 1126566"/>
              <a:gd name="connsiteX115" fmla="*/ 10057432 w 12192000"/>
              <a:gd name="connsiteY115" fmla="*/ 421938 h 1126566"/>
              <a:gd name="connsiteX116" fmla="*/ 10121534 w 12192000"/>
              <a:gd name="connsiteY116" fmla="*/ 437514 h 1126566"/>
              <a:gd name="connsiteX117" fmla="*/ 10199200 w 12192000"/>
              <a:gd name="connsiteY117" fmla="*/ 438197 h 1126566"/>
              <a:gd name="connsiteX118" fmla="*/ 10245648 w 12192000"/>
              <a:gd name="connsiteY118" fmla="*/ 438831 h 1126566"/>
              <a:gd name="connsiteX119" fmla="*/ 10369590 w 12192000"/>
              <a:gd name="connsiteY119" fmla="*/ 423377 h 1126566"/>
              <a:gd name="connsiteX120" fmla="*/ 10575777 w 12192000"/>
              <a:gd name="connsiteY120" fmla="*/ 355859 h 1126566"/>
              <a:gd name="connsiteX121" fmla="*/ 10638984 w 12192000"/>
              <a:gd name="connsiteY121" fmla="*/ 347416 h 1126566"/>
              <a:gd name="connsiteX122" fmla="*/ 10649306 w 12192000"/>
              <a:gd name="connsiteY122" fmla="*/ 352042 h 1126566"/>
              <a:gd name="connsiteX123" fmla="*/ 10732175 w 12192000"/>
              <a:gd name="connsiteY123" fmla="*/ 317549 h 1126566"/>
              <a:gd name="connsiteX124" fmla="*/ 10862886 w 12192000"/>
              <a:gd name="connsiteY124" fmla="*/ 313438 h 1126566"/>
              <a:gd name="connsiteX125" fmla="*/ 10963063 w 12192000"/>
              <a:gd name="connsiteY125" fmla="*/ 317771 h 1126566"/>
              <a:gd name="connsiteX126" fmla="*/ 11018562 w 12192000"/>
              <a:gd name="connsiteY126" fmla="*/ 316991 h 1126566"/>
              <a:gd name="connsiteX127" fmla="*/ 11059692 w 12192000"/>
              <a:gd name="connsiteY127" fmla="*/ 319983 h 1126566"/>
              <a:gd name="connsiteX128" fmla="*/ 11160371 w 12192000"/>
              <a:gd name="connsiteY128" fmla="*/ 308440 h 1126566"/>
              <a:gd name="connsiteX129" fmla="*/ 11178386 w 12192000"/>
              <a:gd name="connsiteY129" fmla="*/ 299490 h 1126566"/>
              <a:gd name="connsiteX130" fmla="*/ 11192494 w 12192000"/>
              <a:gd name="connsiteY130" fmla="*/ 296221 h 1126566"/>
              <a:gd name="connsiteX131" fmla="*/ 11199770 w 12192000"/>
              <a:gd name="connsiteY131" fmla="*/ 299772 h 1126566"/>
              <a:gd name="connsiteX132" fmla="*/ 11217258 w 12192000"/>
              <a:gd name="connsiteY132" fmla="*/ 293681 h 1126566"/>
              <a:gd name="connsiteX133" fmla="*/ 11245798 w 12192000"/>
              <a:gd name="connsiteY133" fmla="*/ 292170 h 1126566"/>
              <a:gd name="connsiteX134" fmla="*/ 11255992 w 12192000"/>
              <a:gd name="connsiteY134" fmla="*/ 291919 h 1126566"/>
              <a:gd name="connsiteX135" fmla="*/ 11264859 w 12192000"/>
              <a:gd name="connsiteY135" fmla="*/ 293937 h 1126566"/>
              <a:gd name="connsiteX136" fmla="*/ 11276151 w 12192000"/>
              <a:gd name="connsiteY136" fmla="*/ 293070 h 1126566"/>
              <a:gd name="connsiteX137" fmla="*/ 11279850 w 12192000"/>
              <a:gd name="connsiteY137" fmla="*/ 291330 h 1126566"/>
              <a:gd name="connsiteX138" fmla="*/ 11290818 w 12192000"/>
              <a:gd name="connsiteY138" fmla="*/ 291060 h 1126566"/>
              <a:gd name="connsiteX139" fmla="*/ 11296248 w 12192000"/>
              <a:gd name="connsiteY139" fmla="*/ 290163 h 1126566"/>
              <a:gd name="connsiteX140" fmla="*/ 11301652 w 12192000"/>
              <a:gd name="connsiteY140" fmla="*/ 290324 h 1126566"/>
              <a:gd name="connsiteX141" fmla="*/ 11339114 w 12192000"/>
              <a:gd name="connsiteY141" fmla="*/ 288153 h 1126566"/>
              <a:gd name="connsiteX142" fmla="*/ 11345146 w 12192000"/>
              <a:gd name="connsiteY142" fmla="*/ 290802 h 1126566"/>
              <a:gd name="connsiteX143" fmla="*/ 11400126 w 12192000"/>
              <a:gd name="connsiteY143" fmla="*/ 292287 h 1126566"/>
              <a:gd name="connsiteX144" fmla="*/ 11400420 w 12192000"/>
              <a:gd name="connsiteY144" fmla="*/ 293758 h 1126566"/>
              <a:gd name="connsiteX145" fmla="*/ 11413889 w 12192000"/>
              <a:gd name="connsiteY145" fmla="*/ 300516 h 1126566"/>
              <a:gd name="connsiteX146" fmla="*/ 11440688 w 12192000"/>
              <a:gd name="connsiteY146" fmla="*/ 310121 h 1126566"/>
              <a:gd name="connsiteX147" fmla="*/ 11496733 w 12192000"/>
              <a:gd name="connsiteY147" fmla="*/ 350225 h 1126566"/>
              <a:gd name="connsiteX148" fmla="*/ 11554005 w 12192000"/>
              <a:gd name="connsiteY148" fmla="*/ 351933 h 1126566"/>
              <a:gd name="connsiteX149" fmla="*/ 11565304 w 12192000"/>
              <a:gd name="connsiteY149" fmla="*/ 353069 h 1126566"/>
              <a:gd name="connsiteX150" fmla="*/ 11565435 w 12192000"/>
              <a:gd name="connsiteY150" fmla="*/ 353419 h 1126566"/>
              <a:gd name="connsiteX151" fmla="*/ 11577168 w 12192000"/>
              <a:gd name="connsiteY151" fmla="*/ 355270 h 1126566"/>
              <a:gd name="connsiteX152" fmla="*/ 11585904 w 12192000"/>
              <a:gd name="connsiteY152" fmla="*/ 355142 h 1126566"/>
              <a:gd name="connsiteX153" fmla="*/ 11607823 w 12192000"/>
              <a:gd name="connsiteY153" fmla="*/ 357347 h 1126566"/>
              <a:gd name="connsiteX154" fmla="*/ 11614746 w 12192000"/>
              <a:gd name="connsiteY154" fmla="*/ 360281 h 1126566"/>
              <a:gd name="connsiteX155" fmla="*/ 11658031 w 12192000"/>
              <a:gd name="connsiteY155" fmla="*/ 406970 h 1126566"/>
              <a:gd name="connsiteX156" fmla="*/ 11779739 w 12192000"/>
              <a:gd name="connsiteY156" fmla="*/ 457323 h 1126566"/>
              <a:gd name="connsiteX157" fmla="*/ 11828107 w 12192000"/>
              <a:gd name="connsiteY157" fmla="*/ 477948 h 1126566"/>
              <a:gd name="connsiteX158" fmla="*/ 11866598 w 12192000"/>
              <a:gd name="connsiteY158" fmla="*/ 486803 h 1126566"/>
              <a:gd name="connsiteX159" fmla="*/ 11916744 w 12192000"/>
              <a:gd name="connsiteY159" fmla="*/ 502917 h 1126566"/>
              <a:gd name="connsiteX160" fmla="*/ 11949248 w 12192000"/>
              <a:gd name="connsiteY160" fmla="*/ 518881 h 1126566"/>
              <a:gd name="connsiteX161" fmla="*/ 11951002 w 12192000"/>
              <a:gd name="connsiteY161" fmla="*/ 518735 h 1126566"/>
              <a:gd name="connsiteX162" fmla="*/ 11957283 w 12192000"/>
              <a:gd name="connsiteY162" fmla="*/ 522828 h 1126566"/>
              <a:gd name="connsiteX163" fmla="*/ 11966535 w 12192000"/>
              <a:gd name="connsiteY163" fmla="*/ 527372 h 1126566"/>
              <a:gd name="connsiteX164" fmla="*/ 12026007 w 12192000"/>
              <a:gd name="connsiteY164" fmla="*/ 534384 h 1126566"/>
              <a:gd name="connsiteX165" fmla="*/ 12035188 w 12192000"/>
              <a:gd name="connsiteY165" fmla="*/ 529609 h 1126566"/>
              <a:gd name="connsiteX166" fmla="*/ 12115225 w 12192000"/>
              <a:gd name="connsiteY166" fmla="*/ 561895 h 1126566"/>
              <a:gd name="connsiteX167" fmla="*/ 12191636 w 12192000"/>
              <a:gd name="connsiteY167" fmla="*/ 558318 h 1126566"/>
              <a:gd name="connsiteX168" fmla="*/ 12192000 w 12192000"/>
              <a:gd name="connsiteY168" fmla="*/ 558295 h 1126566"/>
              <a:gd name="connsiteX169" fmla="*/ 12192000 w 12192000"/>
              <a:gd name="connsiteY169" fmla="*/ 1126566 h 1126566"/>
              <a:gd name="connsiteX170" fmla="*/ 0 w 12192000"/>
              <a:gd name="connsiteY170" fmla="*/ 1126566 h 1126566"/>
              <a:gd name="connsiteX171" fmla="*/ 0 w 12192000"/>
              <a:gd name="connsiteY171" fmla="*/ 401922 h 1126566"/>
              <a:gd name="connsiteX172" fmla="*/ 25242 w 12192000"/>
              <a:gd name="connsiteY172" fmla="*/ 388862 h 1126566"/>
              <a:gd name="connsiteX173" fmla="*/ 96922 w 12192000"/>
              <a:gd name="connsiteY173" fmla="*/ 357381 h 1126566"/>
              <a:gd name="connsiteX174" fmla="*/ 137910 w 12192000"/>
              <a:gd name="connsiteY174" fmla="*/ 314823 h 1126566"/>
              <a:gd name="connsiteX175" fmla="*/ 258712 w 12192000"/>
              <a:gd name="connsiteY175" fmla="*/ 286531 h 1126566"/>
              <a:gd name="connsiteX176" fmla="*/ 316354 w 12192000"/>
              <a:gd name="connsiteY176" fmla="*/ 238529 h 1126566"/>
              <a:gd name="connsiteX177" fmla="*/ 328834 w 12192000"/>
              <a:gd name="connsiteY177" fmla="*/ 240963 h 1126566"/>
              <a:gd name="connsiteX178" fmla="*/ 383414 w 12192000"/>
              <a:gd name="connsiteY178" fmla="*/ 221196 h 1126566"/>
              <a:gd name="connsiteX179" fmla="*/ 537708 w 12192000"/>
              <a:gd name="connsiteY179" fmla="*/ 119020 h 1126566"/>
              <a:gd name="connsiteX180" fmla="*/ 645390 w 12192000"/>
              <a:gd name="connsiteY180" fmla="*/ 81299 h 1126566"/>
              <a:gd name="connsiteX181" fmla="*/ 689561 w 12192000"/>
              <a:gd name="connsiteY181" fmla="*/ 73220 h 1126566"/>
              <a:gd name="connsiteX182" fmla="*/ 763197 w 12192000"/>
              <a:gd name="connsiteY182" fmla="*/ 59356 h 1126566"/>
              <a:gd name="connsiteX183" fmla="*/ 778208 w 12192000"/>
              <a:gd name="connsiteY183" fmla="*/ 63801 h 1126566"/>
              <a:gd name="connsiteX184" fmla="*/ 784725 w 12192000"/>
              <a:gd name="connsiteY184" fmla="*/ 62505 h 1126566"/>
              <a:gd name="connsiteX185" fmla="*/ 785400 w 12192000"/>
              <a:gd name="connsiteY185" fmla="*/ 62796 h 1126566"/>
              <a:gd name="connsiteX186" fmla="*/ 786774 w 12192000"/>
              <a:gd name="connsiteY186" fmla="*/ 62098 h 1126566"/>
              <a:gd name="connsiteX187" fmla="*/ 801216 w 12192000"/>
              <a:gd name="connsiteY187" fmla="*/ 59226 h 1126566"/>
              <a:gd name="connsiteX188" fmla="*/ 832892 w 12192000"/>
              <a:gd name="connsiteY188" fmla="*/ 62069 h 1126566"/>
              <a:gd name="connsiteX189" fmla="*/ 852003 w 12192000"/>
              <a:gd name="connsiteY189" fmla="*/ 61064 h 1126566"/>
              <a:gd name="connsiteX190" fmla="*/ 870719 w 12192000"/>
              <a:gd name="connsiteY190" fmla="*/ 47209 h 1126566"/>
              <a:gd name="connsiteX191" fmla="*/ 883786 w 12192000"/>
              <a:gd name="connsiteY191" fmla="*/ 45814 h 1126566"/>
              <a:gd name="connsiteX192" fmla="*/ 886400 w 12192000"/>
              <a:gd name="connsiteY192" fmla="*/ 43909 h 1126566"/>
              <a:gd name="connsiteX193" fmla="*/ 893881 w 12192000"/>
              <a:gd name="connsiteY193" fmla="*/ 40197 h 1126566"/>
              <a:gd name="connsiteX194" fmla="*/ 886282 w 12192000"/>
              <a:gd name="connsiteY194" fmla="*/ 36610 h 1126566"/>
              <a:gd name="connsiteX195" fmla="*/ 882653 w 12192000"/>
              <a:gd name="connsiteY195" fmla="*/ 24486 h 1126566"/>
              <a:gd name="connsiteX196" fmla="*/ 898087 w 12192000"/>
              <a:gd name="connsiteY196" fmla="*/ 11454 h 1126566"/>
              <a:gd name="connsiteX197" fmla="*/ 914199 w 12192000"/>
              <a:gd name="connsiteY197" fmla="*/ 6975 h 1126566"/>
              <a:gd name="connsiteX198" fmla="*/ 929751 w 12192000"/>
              <a:gd name="connsiteY198" fmla="*/ 5510 h 1126566"/>
              <a:gd name="connsiteX199" fmla="*/ 938844 w 12192000"/>
              <a:gd name="connsiteY199" fmla="*/ 8681 h 1126566"/>
              <a:gd name="connsiteX200" fmla="*/ 944941 w 12192000"/>
              <a:gd name="connsiteY200" fmla="*/ 6855 h 1126566"/>
              <a:gd name="connsiteX201" fmla="*/ 954142 w 12192000"/>
              <a:gd name="connsiteY201" fmla="*/ 8799 h 1126566"/>
              <a:gd name="connsiteX202" fmla="*/ 968213 w 12192000"/>
              <a:gd name="connsiteY202" fmla="*/ 19791 h 1126566"/>
              <a:gd name="connsiteX203" fmla="*/ 1177886 w 12192000"/>
              <a:gd name="connsiteY203" fmla="*/ 30728 h 1126566"/>
              <a:gd name="connsiteX204" fmla="*/ 1305018 w 12192000"/>
              <a:gd name="connsiteY204"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384334 w 12192000"/>
              <a:gd name="connsiteY26" fmla="*/ 173113 h 1126566"/>
              <a:gd name="connsiteX27" fmla="*/ 2396234 w 12192000"/>
              <a:gd name="connsiteY27" fmla="*/ 176379 h 1126566"/>
              <a:gd name="connsiteX28" fmla="*/ 2406730 w 12192000"/>
              <a:gd name="connsiteY28" fmla="*/ 184179 h 1126566"/>
              <a:gd name="connsiteX29" fmla="*/ 2829718 w 12192000"/>
              <a:gd name="connsiteY29" fmla="*/ 242215 h 1126566"/>
              <a:gd name="connsiteX30" fmla="*/ 3028662 w 12192000"/>
              <a:gd name="connsiteY30" fmla="*/ 219550 h 1126566"/>
              <a:gd name="connsiteX31" fmla="*/ 3107019 w 12192000"/>
              <a:gd name="connsiteY31" fmla="*/ 220240 h 1126566"/>
              <a:gd name="connsiteX32" fmla="*/ 3116698 w 12192000"/>
              <a:gd name="connsiteY32" fmla="*/ 226983 h 1126566"/>
              <a:gd name="connsiteX33" fmla="*/ 3231577 w 12192000"/>
              <a:gd name="connsiteY33" fmla="*/ 202023 h 1126566"/>
              <a:gd name="connsiteX34" fmla="*/ 3386687 w 12192000"/>
              <a:gd name="connsiteY34" fmla="*/ 218190 h 1126566"/>
              <a:gd name="connsiteX35" fmla="*/ 3501680 w 12192000"/>
              <a:gd name="connsiteY35" fmla="*/ 238841 h 1126566"/>
              <a:gd name="connsiteX36" fmla="*/ 3567038 w 12192000"/>
              <a:gd name="connsiteY36" fmla="*/ 246771 h 1126566"/>
              <a:gd name="connsiteX37" fmla="*/ 3613626 w 12192000"/>
              <a:gd name="connsiteY37" fmla="*/ 256591 h 1126566"/>
              <a:gd name="connsiteX38" fmla="*/ 3737444 w 12192000"/>
              <a:gd name="connsiteY38" fmla="*/ 259793 h 1126566"/>
              <a:gd name="connsiteX39" fmla="*/ 3944870 w 12192000"/>
              <a:gd name="connsiteY39" fmla="*/ 255991 h 1126566"/>
              <a:gd name="connsiteX40" fmla="*/ 4092172 w 12192000"/>
              <a:gd name="connsiteY40" fmla="*/ 290617 h 1126566"/>
              <a:gd name="connsiteX41" fmla="*/ 4176434 w 12192000"/>
              <a:gd name="connsiteY41" fmla="*/ 272187 h 1126566"/>
              <a:gd name="connsiteX42" fmla="*/ 4269617 w 12192000"/>
              <a:gd name="connsiteY42" fmla="*/ 283947 h 1126566"/>
              <a:gd name="connsiteX43" fmla="*/ 4638729 w 12192000"/>
              <a:gd name="connsiteY43" fmla="*/ 274806 h 1126566"/>
              <a:gd name="connsiteX44" fmla="*/ 4877121 w 12192000"/>
              <a:gd name="connsiteY44" fmla="*/ 263049 h 1126566"/>
              <a:gd name="connsiteX45" fmla="*/ 4910175 w 12192000"/>
              <a:gd name="connsiteY45" fmla="*/ 258887 h 1126566"/>
              <a:gd name="connsiteX46" fmla="*/ 4910653 w 12192000"/>
              <a:gd name="connsiteY46" fmla="*/ 256337 h 1126566"/>
              <a:gd name="connsiteX47" fmla="*/ 4915901 w 12192000"/>
              <a:gd name="connsiteY47" fmla="*/ 255646 h 1126566"/>
              <a:gd name="connsiteX48" fmla="*/ 4919888 w 12192000"/>
              <a:gd name="connsiteY48" fmla="*/ 257665 h 1126566"/>
              <a:gd name="connsiteX49" fmla="*/ 4926150 w 12192000"/>
              <a:gd name="connsiteY49" fmla="*/ 256877 h 1126566"/>
              <a:gd name="connsiteX50" fmla="*/ 4943081 w 12192000"/>
              <a:gd name="connsiteY50" fmla="*/ 255402 h 1126566"/>
              <a:gd name="connsiteX51" fmla="*/ 4949875 w 12192000"/>
              <a:gd name="connsiteY51" fmla="*/ 250755 h 1126566"/>
              <a:gd name="connsiteX52" fmla="*/ 5034125 w 12192000"/>
              <a:gd name="connsiteY52" fmla="*/ 251561 h 1126566"/>
              <a:gd name="connsiteX53" fmla="*/ 5058873 w 12192000"/>
              <a:gd name="connsiteY53" fmla="*/ 245283 h 1126566"/>
              <a:gd name="connsiteX54" fmla="*/ 5123651 w 12192000"/>
              <a:gd name="connsiteY54" fmla="*/ 248360 h 1126566"/>
              <a:gd name="connsiteX55" fmla="*/ 5197539 w 12192000"/>
              <a:gd name="connsiteY55" fmla="*/ 245352 h 1126566"/>
              <a:gd name="connsiteX56" fmla="*/ 5250946 w 12192000"/>
              <a:gd name="connsiteY56" fmla="*/ 239095 h 1126566"/>
              <a:gd name="connsiteX57" fmla="*/ 5388817 w 12192000"/>
              <a:gd name="connsiteY57" fmla="*/ 245059 h 1126566"/>
              <a:gd name="connsiteX58" fmla="*/ 5618162 w 12192000"/>
              <a:gd name="connsiteY58" fmla="*/ 264094 h 1126566"/>
              <a:gd name="connsiteX59" fmla="*/ 5666664 w 12192000"/>
              <a:gd name="connsiteY59" fmla="*/ 266098 h 1126566"/>
              <a:gd name="connsiteX60" fmla="*/ 5715324 w 12192000"/>
              <a:gd name="connsiteY60" fmla="*/ 251101 h 1126566"/>
              <a:gd name="connsiteX61" fmla="*/ 5741796 w 12192000"/>
              <a:gd name="connsiteY61" fmla="*/ 250897 h 1126566"/>
              <a:gd name="connsiteX62" fmla="*/ 5748565 w 12192000"/>
              <a:gd name="connsiteY62" fmla="*/ 249142 h 1126566"/>
              <a:gd name="connsiteX63" fmla="*/ 5787667 w 12192000"/>
              <a:gd name="connsiteY63" fmla="*/ 240782 h 1126566"/>
              <a:gd name="connsiteX64" fmla="*/ 5877829 w 12192000"/>
              <a:gd name="connsiteY64" fmla="*/ 265178 h 1126566"/>
              <a:gd name="connsiteX65" fmla="*/ 5946099 w 12192000"/>
              <a:gd name="connsiteY65" fmla="*/ 275229 h 1126566"/>
              <a:gd name="connsiteX66" fmla="*/ 5951885 w 12192000"/>
              <a:gd name="connsiteY66" fmla="*/ 273306 h 1126566"/>
              <a:gd name="connsiteX67" fmla="*/ 5957187 w 12192000"/>
              <a:gd name="connsiteY67" fmla="*/ 267506 h 1126566"/>
              <a:gd name="connsiteX68" fmla="*/ 5969996 w 12192000"/>
              <a:gd name="connsiteY68" fmla="*/ 266279 h 1126566"/>
              <a:gd name="connsiteX69" fmla="*/ 5983257 w 12192000"/>
              <a:gd name="connsiteY69" fmla="*/ 260438 h 1126566"/>
              <a:gd name="connsiteX70" fmla="*/ 6390944 w 12192000"/>
              <a:gd name="connsiteY70" fmla="*/ 296657 h 1126566"/>
              <a:gd name="connsiteX71" fmla="*/ 6472553 w 12192000"/>
              <a:gd name="connsiteY71" fmla="*/ 327261 h 1126566"/>
              <a:gd name="connsiteX72" fmla="*/ 6598839 w 12192000"/>
              <a:gd name="connsiteY72" fmla="*/ 327138 h 1126566"/>
              <a:gd name="connsiteX73" fmla="*/ 6674894 w 12192000"/>
              <a:gd name="connsiteY73" fmla="*/ 339184 h 1126566"/>
              <a:gd name="connsiteX74" fmla="*/ 6686944 w 12192000"/>
              <a:gd name="connsiteY74" fmla="*/ 334233 h 1126566"/>
              <a:gd name="connsiteX75" fmla="*/ 6788093 w 12192000"/>
              <a:gd name="connsiteY75" fmla="*/ 377012 h 1126566"/>
              <a:gd name="connsiteX76" fmla="*/ 6944546 w 12192000"/>
              <a:gd name="connsiteY76" fmla="*/ 386543 h 1126566"/>
              <a:gd name="connsiteX77" fmla="*/ 7063994 w 12192000"/>
              <a:gd name="connsiteY77" fmla="*/ 385228 h 1126566"/>
              <a:gd name="connsiteX78" fmla="*/ 7130364 w 12192000"/>
              <a:gd name="connsiteY78" fmla="*/ 388164 h 1126566"/>
              <a:gd name="connsiteX79" fmla="*/ 7179335 w 12192000"/>
              <a:gd name="connsiteY79" fmla="*/ 386225 h 1126566"/>
              <a:gd name="connsiteX80" fmla="*/ 7300357 w 12192000"/>
              <a:gd name="connsiteY80" fmla="*/ 403218 h 1126566"/>
              <a:gd name="connsiteX81" fmla="*/ 7499445 w 12192000"/>
              <a:gd name="connsiteY81" fmla="*/ 440549 h 1126566"/>
              <a:gd name="connsiteX82" fmla="*/ 7655710 w 12192000"/>
              <a:gd name="connsiteY82" fmla="*/ 430962 h 1126566"/>
              <a:gd name="connsiteX83" fmla="*/ 7729851 w 12192000"/>
              <a:gd name="connsiteY83" fmla="*/ 462457 h 1126566"/>
              <a:gd name="connsiteX84" fmla="*/ 7824660 w 12192000"/>
              <a:gd name="connsiteY84" fmla="*/ 466203 h 1126566"/>
              <a:gd name="connsiteX85" fmla="*/ 8277851 w 12192000"/>
              <a:gd name="connsiteY85" fmla="*/ 502630 h 1126566"/>
              <a:gd name="connsiteX86" fmla="*/ 8382461 w 12192000"/>
              <a:gd name="connsiteY86" fmla="*/ 526824 h 1126566"/>
              <a:gd name="connsiteX87" fmla="*/ 8594502 w 12192000"/>
              <a:gd name="connsiteY87" fmla="*/ 613607 h 1126566"/>
              <a:gd name="connsiteX88" fmla="*/ 8862814 w 12192000"/>
              <a:gd name="connsiteY88" fmla="*/ 645618 h 1126566"/>
              <a:gd name="connsiteX89" fmla="*/ 8880244 w 12192000"/>
              <a:gd name="connsiteY89" fmla="*/ 661466 h 1126566"/>
              <a:gd name="connsiteX90" fmla="*/ 8885004 w 12192000"/>
              <a:gd name="connsiteY90" fmla="*/ 663655 h 1126566"/>
              <a:gd name="connsiteX91" fmla="*/ 8886720 w 12192000"/>
              <a:gd name="connsiteY91" fmla="*/ 662879 h 1126566"/>
              <a:gd name="connsiteX92" fmla="*/ 8912175 w 12192000"/>
              <a:gd name="connsiteY92" fmla="*/ 660908 h 1126566"/>
              <a:gd name="connsiteX93" fmla="*/ 8969814 w 12192000"/>
              <a:gd name="connsiteY93" fmla="*/ 639833 h 1126566"/>
              <a:gd name="connsiteX94" fmla="*/ 8996241 w 12192000"/>
              <a:gd name="connsiteY94" fmla="*/ 655221 h 1126566"/>
              <a:gd name="connsiteX95" fmla="*/ 9092152 w 12192000"/>
              <a:gd name="connsiteY95" fmla="*/ 609097 h 1126566"/>
              <a:gd name="connsiteX96" fmla="*/ 9156546 w 12192000"/>
              <a:gd name="connsiteY96" fmla="*/ 585468 h 1126566"/>
              <a:gd name="connsiteX97" fmla="*/ 9194830 w 12192000"/>
              <a:gd name="connsiteY97" fmla="*/ 571148 h 1126566"/>
              <a:gd name="connsiteX98" fmla="*/ 9314188 w 12192000"/>
              <a:gd name="connsiteY98" fmla="*/ 547301 h 1126566"/>
              <a:gd name="connsiteX99" fmla="*/ 9554706 w 12192000"/>
              <a:gd name="connsiteY99" fmla="*/ 542666 h 1126566"/>
              <a:gd name="connsiteX100" fmla="*/ 9616141 w 12192000"/>
              <a:gd name="connsiteY100" fmla="*/ 530976 h 1126566"/>
              <a:gd name="connsiteX101" fmla="*/ 9620146 w 12192000"/>
              <a:gd name="connsiteY101" fmla="*/ 524035 h 1126566"/>
              <a:gd name="connsiteX102" fmla="*/ 9724197 w 12192000"/>
              <a:gd name="connsiteY102" fmla="*/ 528337 h 1126566"/>
              <a:gd name="connsiteX103" fmla="*/ 9837846 w 12192000"/>
              <a:gd name="connsiteY103" fmla="*/ 492977 h 1126566"/>
              <a:gd name="connsiteX104" fmla="*/ 9917440 w 12192000"/>
              <a:gd name="connsiteY104" fmla="*/ 459605 h 1126566"/>
              <a:gd name="connsiteX105" fmla="*/ 9918439 w 12192000"/>
              <a:gd name="connsiteY105" fmla="*/ 453114 h 1126566"/>
              <a:gd name="connsiteX106" fmla="*/ 9925811 w 12192000"/>
              <a:gd name="connsiteY106" fmla="*/ 452486 h 1126566"/>
              <a:gd name="connsiteX107" fmla="*/ 9933026 w 12192000"/>
              <a:gd name="connsiteY107" fmla="*/ 457540 h 1126566"/>
              <a:gd name="connsiteX108" fmla="*/ 9988183 w 12192000"/>
              <a:gd name="connsiteY108" fmla="*/ 448079 h 1126566"/>
              <a:gd name="connsiteX109" fmla="*/ 9991965 w 12192000"/>
              <a:gd name="connsiteY109" fmla="*/ 435969 h 1126566"/>
              <a:gd name="connsiteX110" fmla="*/ 9986932 w 12192000"/>
              <a:gd name="connsiteY110" fmla="*/ 431168 h 1126566"/>
              <a:gd name="connsiteX111" fmla="*/ 9996190 w 12192000"/>
              <a:gd name="connsiteY111" fmla="*/ 429066 h 1126566"/>
              <a:gd name="connsiteX112" fmla="*/ 9999786 w 12192000"/>
              <a:gd name="connsiteY112" fmla="*/ 427758 h 1126566"/>
              <a:gd name="connsiteX113" fmla="*/ 10012936 w 12192000"/>
              <a:gd name="connsiteY113" fmla="*/ 428884 h 1126566"/>
              <a:gd name="connsiteX114" fmla="*/ 10038815 w 12192000"/>
              <a:gd name="connsiteY114" fmla="*/ 419316 h 1126566"/>
              <a:gd name="connsiteX115" fmla="*/ 10057432 w 12192000"/>
              <a:gd name="connsiteY115" fmla="*/ 421938 h 1126566"/>
              <a:gd name="connsiteX116" fmla="*/ 10121534 w 12192000"/>
              <a:gd name="connsiteY116" fmla="*/ 437514 h 1126566"/>
              <a:gd name="connsiteX117" fmla="*/ 10199200 w 12192000"/>
              <a:gd name="connsiteY117" fmla="*/ 438197 h 1126566"/>
              <a:gd name="connsiteX118" fmla="*/ 10245648 w 12192000"/>
              <a:gd name="connsiteY118" fmla="*/ 438831 h 1126566"/>
              <a:gd name="connsiteX119" fmla="*/ 10369590 w 12192000"/>
              <a:gd name="connsiteY119" fmla="*/ 423377 h 1126566"/>
              <a:gd name="connsiteX120" fmla="*/ 10575777 w 12192000"/>
              <a:gd name="connsiteY120" fmla="*/ 355859 h 1126566"/>
              <a:gd name="connsiteX121" fmla="*/ 10638984 w 12192000"/>
              <a:gd name="connsiteY121" fmla="*/ 347416 h 1126566"/>
              <a:gd name="connsiteX122" fmla="*/ 10649306 w 12192000"/>
              <a:gd name="connsiteY122" fmla="*/ 352042 h 1126566"/>
              <a:gd name="connsiteX123" fmla="*/ 10732175 w 12192000"/>
              <a:gd name="connsiteY123" fmla="*/ 317549 h 1126566"/>
              <a:gd name="connsiteX124" fmla="*/ 10862886 w 12192000"/>
              <a:gd name="connsiteY124" fmla="*/ 313438 h 1126566"/>
              <a:gd name="connsiteX125" fmla="*/ 10963063 w 12192000"/>
              <a:gd name="connsiteY125" fmla="*/ 317771 h 1126566"/>
              <a:gd name="connsiteX126" fmla="*/ 11018562 w 12192000"/>
              <a:gd name="connsiteY126" fmla="*/ 316991 h 1126566"/>
              <a:gd name="connsiteX127" fmla="*/ 11059692 w 12192000"/>
              <a:gd name="connsiteY127" fmla="*/ 319983 h 1126566"/>
              <a:gd name="connsiteX128" fmla="*/ 11160371 w 12192000"/>
              <a:gd name="connsiteY128" fmla="*/ 308440 h 1126566"/>
              <a:gd name="connsiteX129" fmla="*/ 11178386 w 12192000"/>
              <a:gd name="connsiteY129" fmla="*/ 299490 h 1126566"/>
              <a:gd name="connsiteX130" fmla="*/ 11192494 w 12192000"/>
              <a:gd name="connsiteY130" fmla="*/ 296221 h 1126566"/>
              <a:gd name="connsiteX131" fmla="*/ 11199770 w 12192000"/>
              <a:gd name="connsiteY131" fmla="*/ 299772 h 1126566"/>
              <a:gd name="connsiteX132" fmla="*/ 11217258 w 12192000"/>
              <a:gd name="connsiteY132" fmla="*/ 293681 h 1126566"/>
              <a:gd name="connsiteX133" fmla="*/ 11245798 w 12192000"/>
              <a:gd name="connsiteY133" fmla="*/ 292170 h 1126566"/>
              <a:gd name="connsiteX134" fmla="*/ 11255992 w 12192000"/>
              <a:gd name="connsiteY134" fmla="*/ 291919 h 1126566"/>
              <a:gd name="connsiteX135" fmla="*/ 11264859 w 12192000"/>
              <a:gd name="connsiteY135" fmla="*/ 293937 h 1126566"/>
              <a:gd name="connsiteX136" fmla="*/ 11276151 w 12192000"/>
              <a:gd name="connsiteY136" fmla="*/ 293070 h 1126566"/>
              <a:gd name="connsiteX137" fmla="*/ 11279850 w 12192000"/>
              <a:gd name="connsiteY137" fmla="*/ 291330 h 1126566"/>
              <a:gd name="connsiteX138" fmla="*/ 11290818 w 12192000"/>
              <a:gd name="connsiteY138" fmla="*/ 291060 h 1126566"/>
              <a:gd name="connsiteX139" fmla="*/ 11296248 w 12192000"/>
              <a:gd name="connsiteY139" fmla="*/ 290163 h 1126566"/>
              <a:gd name="connsiteX140" fmla="*/ 11301652 w 12192000"/>
              <a:gd name="connsiteY140" fmla="*/ 290324 h 1126566"/>
              <a:gd name="connsiteX141" fmla="*/ 11339114 w 12192000"/>
              <a:gd name="connsiteY141" fmla="*/ 288153 h 1126566"/>
              <a:gd name="connsiteX142" fmla="*/ 11345146 w 12192000"/>
              <a:gd name="connsiteY142" fmla="*/ 290802 h 1126566"/>
              <a:gd name="connsiteX143" fmla="*/ 11400126 w 12192000"/>
              <a:gd name="connsiteY143" fmla="*/ 292287 h 1126566"/>
              <a:gd name="connsiteX144" fmla="*/ 11400420 w 12192000"/>
              <a:gd name="connsiteY144" fmla="*/ 293758 h 1126566"/>
              <a:gd name="connsiteX145" fmla="*/ 11413889 w 12192000"/>
              <a:gd name="connsiteY145" fmla="*/ 300516 h 1126566"/>
              <a:gd name="connsiteX146" fmla="*/ 11440688 w 12192000"/>
              <a:gd name="connsiteY146" fmla="*/ 310121 h 1126566"/>
              <a:gd name="connsiteX147" fmla="*/ 11496733 w 12192000"/>
              <a:gd name="connsiteY147" fmla="*/ 350225 h 1126566"/>
              <a:gd name="connsiteX148" fmla="*/ 11554005 w 12192000"/>
              <a:gd name="connsiteY148" fmla="*/ 351933 h 1126566"/>
              <a:gd name="connsiteX149" fmla="*/ 11565304 w 12192000"/>
              <a:gd name="connsiteY149" fmla="*/ 353069 h 1126566"/>
              <a:gd name="connsiteX150" fmla="*/ 11565435 w 12192000"/>
              <a:gd name="connsiteY150" fmla="*/ 353419 h 1126566"/>
              <a:gd name="connsiteX151" fmla="*/ 11577168 w 12192000"/>
              <a:gd name="connsiteY151" fmla="*/ 355270 h 1126566"/>
              <a:gd name="connsiteX152" fmla="*/ 11585904 w 12192000"/>
              <a:gd name="connsiteY152" fmla="*/ 355142 h 1126566"/>
              <a:gd name="connsiteX153" fmla="*/ 11607823 w 12192000"/>
              <a:gd name="connsiteY153" fmla="*/ 357347 h 1126566"/>
              <a:gd name="connsiteX154" fmla="*/ 11614746 w 12192000"/>
              <a:gd name="connsiteY154" fmla="*/ 360281 h 1126566"/>
              <a:gd name="connsiteX155" fmla="*/ 11698873 w 12192000"/>
              <a:gd name="connsiteY155" fmla="*/ 397894 h 1126566"/>
              <a:gd name="connsiteX156" fmla="*/ 11779739 w 12192000"/>
              <a:gd name="connsiteY156" fmla="*/ 457323 h 1126566"/>
              <a:gd name="connsiteX157" fmla="*/ 11828107 w 12192000"/>
              <a:gd name="connsiteY157" fmla="*/ 477948 h 1126566"/>
              <a:gd name="connsiteX158" fmla="*/ 11866598 w 12192000"/>
              <a:gd name="connsiteY158" fmla="*/ 486803 h 1126566"/>
              <a:gd name="connsiteX159" fmla="*/ 11916744 w 12192000"/>
              <a:gd name="connsiteY159" fmla="*/ 502917 h 1126566"/>
              <a:gd name="connsiteX160" fmla="*/ 11949248 w 12192000"/>
              <a:gd name="connsiteY160" fmla="*/ 518881 h 1126566"/>
              <a:gd name="connsiteX161" fmla="*/ 11951002 w 12192000"/>
              <a:gd name="connsiteY161" fmla="*/ 518735 h 1126566"/>
              <a:gd name="connsiteX162" fmla="*/ 11957283 w 12192000"/>
              <a:gd name="connsiteY162" fmla="*/ 522828 h 1126566"/>
              <a:gd name="connsiteX163" fmla="*/ 11966535 w 12192000"/>
              <a:gd name="connsiteY163" fmla="*/ 527372 h 1126566"/>
              <a:gd name="connsiteX164" fmla="*/ 12026007 w 12192000"/>
              <a:gd name="connsiteY164" fmla="*/ 534384 h 1126566"/>
              <a:gd name="connsiteX165" fmla="*/ 12035188 w 12192000"/>
              <a:gd name="connsiteY165" fmla="*/ 529609 h 1126566"/>
              <a:gd name="connsiteX166" fmla="*/ 12115225 w 12192000"/>
              <a:gd name="connsiteY166" fmla="*/ 561895 h 1126566"/>
              <a:gd name="connsiteX167" fmla="*/ 12191636 w 12192000"/>
              <a:gd name="connsiteY167" fmla="*/ 558318 h 1126566"/>
              <a:gd name="connsiteX168" fmla="*/ 12192000 w 12192000"/>
              <a:gd name="connsiteY168" fmla="*/ 558295 h 1126566"/>
              <a:gd name="connsiteX169" fmla="*/ 12192000 w 12192000"/>
              <a:gd name="connsiteY169" fmla="*/ 1126566 h 1126566"/>
              <a:gd name="connsiteX170" fmla="*/ 0 w 12192000"/>
              <a:gd name="connsiteY170" fmla="*/ 1126566 h 1126566"/>
              <a:gd name="connsiteX171" fmla="*/ 0 w 12192000"/>
              <a:gd name="connsiteY171" fmla="*/ 401922 h 1126566"/>
              <a:gd name="connsiteX172" fmla="*/ 25242 w 12192000"/>
              <a:gd name="connsiteY172" fmla="*/ 388862 h 1126566"/>
              <a:gd name="connsiteX173" fmla="*/ 96922 w 12192000"/>
              <a:gd name="connsiteY173" fmla="*/ 357381 h 1126566"/>
              <a:gd name="connsiteX174" fmla="*/ 137910 w 12192000"/>
              <a:gd name="connsiteY174" fmla="*/ 314823 h 1126566"/>
              <a:gd name="connsiteX175" fmla="*/ 258712 w 12192000"/>
              <a:gd name="connsiteY175" fmla="*/ 286531 h 1126566"/>
              <a:gd name="connsiteX176" fmla="*/ 316354 w 12192000"/>
              <a:gd name="connsiteY176" fmla="*/ 238529 h 1126566"/>
              <a:gd name="connsiteX177" fmla="*/ 328834 w 12192000"/>
              <a:gd name="connsiteY177" fmla="*/ 240963 h 1126566"/>
              <a:gd name="connsiteX178" fmla="*/ 383414 w 12192000"/>
              <a:gd name="connsiteY178" fmla="*/ 221196 h 1126566"/>
              <a:gd name="connsiteX179" fmla="*/ 537708 w 12192000"/>
              <a:gd name="connsiteY179" fmla="*/ 119020 h 1126566"/>
              <a:gd name="connsiteX180" fmla="*/ 645390 w 12192000"/>
              <a:gd name="connsiteY180" fmla="*/ 81299 h 1126566"/>
              <a:gd name="connsiteX181" fmla="*/ 689561 w 12192000"/>
              <a:gd name="connsiteY181" fmla="*/ 73220 h 1126566"/>
              <a:gd name="connsiteX182" fmla="*/ 763197 w 12192000"/>
              <a:gd name="connsiteY182" fmla="*/ 59356 h 1126566"/>
              <a:gd name="connsiteX183" fmla="*/ 778208 w 12192000"/>
              <a:gd name="connsiteY183" fmla="*/ 63801 h 1126566"/>
              <a:gd name="connsiteX184" fmla="*/ 784725 w 12192000"/>
              <a:gd name="connsiteY184" fmla="*/ 62505 h 1126566"/>
              <a:gd name="connsiteX185" fmla="*/ 785400 w 12192000"/>
              <a:gd name="connsiteY185" fmla="*/ 62796 h 1126566"/>
              <a:gd name="connsiteX186" fmla="*/ 786774 w 12192000"/>
              <a:gd name="connsiteY186" fmla="*/ 62098 h 1126566"/>
              <a:gd name="connsiteX187" fmla="*/ 801216 w 12192000"/>
              <a:gd name="connsiteY187" fmla="*/ 59226 h 1126566"/>
              <a:gd name="connsiteX188" fmla="*/ 832892 w 12192000"/>
              <a:gd name="connsiteY188" fmla="*/ 62069 h 1126566"/>
              <a:gd name="connsiteX189" fmla="*/ 852003 w 12192000"/>
              <a:gd name="connsiteY189" fmla="*/ 61064 h 1126566"/>
              <a:gd name="connsiteX190" fmla="*/ 870719 w 12192000"/>
              <a:gd name="connsiteY190" fmla="*/ 47209 h 1126566"/>
              <a:gd name="connsiteX191" fmla="*/ 883786 w 12192000"/>
              <a:gd name="connsiteY191" fmla="*/ 45814 h 1126566"/>
              <a:gd name="connsiteX192" fmla="*/ 886400 w 12192000"/>
              <a:gd name="connsiteY192" fmla="*/ 43909 h 1126566"/>
              <a:gd name="connsiteX193" fmla="*/ 893881 w 12192000"/>
              <a:gd name="connsiteY193" fmla="*/ 40197 h 1126566"/>
              <a:gd name="connsiteX194" fmla="*/ 886282 w 12192000"/>
              <a:gd name="connsiteY194" fmla="*/ 36610 h 1126566"/>
              <a:gd name="connsiteX195" fmla="*/ 882653 w 12192000"/>
              <a:gd name="connsiteY195" fmla="*/ 24486 h 1126566"/>
              <a:gd name="connsiteX196" fmla="*/ 898087 w 12192000"/>
              <a:gd name="connsiteY196" fmla="*/ 11454 h 1126566"/>
              <a:gd name="connsiteX197" fmla="*/ 914199 w 12192000"/>
              <a:gd name="connsiteY197" fmla="*/ 6975 h 1126566"/>
              <a:gd name="connsiteX198" fmla="*/ 929751 w 12192000"/>
              <a:gd name="connsiteY198" fmla="*/ 5510 h 1126566"/>
              <a:gd name="connsiteX199" fmla="*/ 938844 w 12192000"/>
              <a:gd name="connsiteY199" fmla="*/ 8681 h 1126566"/>
              <a:gd name="connsiteX200" fmla="*/ 944941 w 12192000"/>
              <a:gd name="connsiteY200" fmla="*/ 6855 h 1126566"/>
              <a:gd name="connsiteX201" fmla="*/ 954142 w 12192000"/>
              <a:gd name="connsiteY201" fmla="*/ 8799 h 1126566"/>
              <a:gd name="connsiteX202" fmla="*/ 968213 w 12192000"/>
              <a:gd name="connsiteY202" fmla="*/ 19791 h 1126566"/>
              <a:gd name="connsiteX203" fmla="*/ 1177886 w 12192000"/>
              <a:gd name="connsiteY203" fmla="*/ 30728 h 1126566"/>
              <a:gd name="connsiteX204" fmla="*/ 1305018 w 12192000"/>
              <a:gd name="connsiteY204"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384334 w 12192000"/>
              <a:gd name="connsiteY26" fmla="*/ 173113 h 1126566"/>
              <a:gd name="connsiteX27" fmla="*/ 2396234 w 12192000"/>
              <a:gd name="connsiteY27" fmla="*/ 176379 h 1126566"/>
              <a:gd name="connsiteX28" fmla="*/ 2406730 w 12192000"/>
              <a:gd name="connsiteY28" fmla="*/ 184179 h 1126566"/>
              <a:gd name="connsiteX29" fmla="*/ 2829718 w 12192000"/>
              <a:gd name="connsiteY29" fmla="*/ 242215 h 1126566"/>
              <a:gd name="connsiteX30" fmla="*/ 3028662 w 12192000"/>
              <a:gd name="connsiteY30" fmla="*/ 219550 h 1126566"/>
              <a:gd name="connsiteX31" fmla="*/ 3107019 w 12192000"/>
              <a:gd name="connsiteY31" fmla="*/ 220240 h 1126566"/>
              <a:gd name="connsiteX32" fmla="*/ 3116698 w 12192000"/>
              <a:gd name="connsiteY32" fmla="*/ 226983 h 1126566"/>
              <a:gd name="connsiteX33" fmla="*/ 3231577 w 12192000"/>
              <a:gd name="connsiteY33" fmla="*/ 202023 h 1126566"/>
              <a:gd name="connsiteX34" fmla="*/ 3386687 w 12192000"/>
              <a:gd name="connsiteY34" fmla="*/ 218190 h 1126566"/>
              <a:gd name="connsiteX35" fmla="*/ 3501680 w 12192000"/>
              <a:gd name="connsiteY35" fmla="*/ 238841 h 1126566"/>
              <a:gd name="connsiteX36" fmla="*/ 3567038 w 12192000"/>
              <a:gd name="connsiteY36" fmla="*/ 246771 h 1126566"/>
              <a:gd name="connsiteX37" fmla="*/ 3613626 w 12192000"/>
              <a:gd name="connsiteY37" fmla="*/ 256591 h 1126566"/>
              <a:gd name="connsiteX38" fmla="*/ 3737444 w 12192000"/>
              <a:gd name="connsiteY38" fmla="*/ 259793 h 1126566"/>
              <a:gd name="connsiteX39" fmla="*/ 3944870 w 12192000"/>
              <a:gd name="connsiteY39" fmla="*/ 255991 h 1126566"/>
              <a:gd name="connsiteX40" fmla="*/ 4092172 w 12192000"/>
              <a:gd name="connsiteY40" fmla="*/ 290617 h 1126566"/>
              <a:gd name="connsiteX41" fmla="*/ 4176434 w 12192000"/>
              <a:gd name="connsiteY41" fmla="*/ 272187 h 1126566"/>
              <a:gd name="connsiteX42" fmla="*/ 4269617 w 12192000"/>
              <a:gd name="connsiteY42" fmla="*/ 283947 h 1126566"/>
              <a:gd name="connsiteX43" fmla="*/ 4638729 w 12192000"/>
              <a:gd name="connsiteY43" fmla="*/ 274806 h 1126566"/>
              <a:gd name="connsiteX44" fmla="*/ 4877121 w 12192000"/>
              <a:gd name="connsiteY44" fmla="*/ 263049 h 1126566"/>
              <a:gd name="connsiteX45" fmla="*/ 4910175 w 12192000"/>
              <a:gd name="connsiteY45" fmla="*/ 258887 h 1126566"/>
              <a:gd name="connsiteX46" fmla="*/ 4910653 w 12192000"/>
              <a:gd name="connsiteY46" fmla="*/ 256337 h 1126566"/>
              <a:gd name="connsiteX47" fmla="*/ 4915901 w 12192000"/>
              <a:gd name="connsiteY47" fmla="*/ 255646 h 1126566"/>
              <a:gd name="connsiteX48" fmla="*/ 4919888 w 12192000"/>
              <a:gd name="connsiteY48" fmla="*/ 257665 h 1126566"/>
              <a:gd name="connsiteX49" fmla="*/ 4926150 w 12192000"/>
              <a:gd name="connsiteY49" fmla="*/ 256877 h 1126566"/>
              <a:gd name="connsiteX50" fmla="*/ 4943081 w 12192000"/>
              <a:gd name="connsiteY50" fmla="*/ 255402 h 1126566"/>
              <a:gd name="connsiteX51" fmla="*/ 4949875 w 12192000"/>
              <a:gd name="connsiteY51" fmla="*/ 250755 h 1126566"/>
              <a:gd name="connsiteX52" fmla="*/ 5034125 w 12192000"/>
              <a:gd name="connsiteY52" fmla="*/ 251561 h 1126566"/>
              <a:gd name="connsiteX53" fmla="*/ 5058873 w 12192000"/>
              <a:gd name="connsiteY53" fmla="*/ 245283 h 1126566"/>
              <a:gd name="connsiteX54" fmla="*/ 5123651 w 12192000"/>
              <a:gd name="connsiteY54" fmla="*/ 248360 h 1126566"/>
              <a:gd name="connsiteX55" fmla="*/ 5197539 w 12192000"/>
              <a:gd name="connsiteY55" fmla="*/ 245352 h 1126566"/>
              <a:gd name="connsiteX56" fmla="*/ 5250946 w 12192000"/>
              <a:gd name="connsiteY56" fmla="*/ 239095 h 1126566"/>
              <a:gd name="connsiteX57" fmla="*/ 5388817 w 12192000"/>
              <a:gd name="connsiteY57" fmla="*/ 245059 h 1126566"/>
              <a:gd name="connsiteX58" fmla="*/ 5618162 w 12192000"/>
              <a:gd name="connsiteY58" fmla="*/ 264094 h 1126566"/>
              <a:gd name="connsiteX59" fmla="*/ 5666664 w 12192000"/>
              <a:gd name="connsiteY59" fmla="*/ 266098 h 1126566"/>
              <a:gd name="connsiteX60" fmla="*/ 5715324 w 12192000"/>
              <a:gd name="connsiteY60" fmla="*/ 251101 h 1126566"/>
              <a:gd name="connsiteX61" fmla="*/ 5741796 w 12192000"/>
              <a:gd name="connsiteY61" fmla="*/ 250897 h 1126566"/>
              <a:gd name="connsiteX62" fmla="*/ 5748565 w 12192000"/>
              <a:gd name="connsiteY62" fmla="*/ 249142 h 1126566"/>
              <a:gd name="connsiteX63" fmla="*/ 5787667 w 12192000"/>
              <a:gd name="connsiteY63" fmla="*/ 240782 h 1126566"/>
              <a:gd name="connsiteX64" fmla="*/ 5877829 w 12192000"/>
              <a:gd name="connsiteY64" fmla="*/ 265178 h 1126566"/>
              <a:gd name="connsiteX65" fmla="*/ 5946099 w 12192000"/>
              <a:gd name="connsiteY65" fmla="*/ 275229 h 1126566"/>
              <a:gd name="connsiteX66" fmla="*/ 5951885 w 12192000"/>
              <a:gd name="connsiteY66" fmla="*/ 273306 h 1126566"/>
              <a:gd name="connsiteX67" fmla="*/ 5957187 w 12192000"/>
              <a:gd name="connsiteY67" fmla="*/ 267506 h 1126566"/>
              <a:gd name="connsiteX68" fmla="*/ 5969996 w 12192000"/>
              <a:gd name="connsiteY68" fmla="*/ 266279 h 1126566"/>
              <a:gd name="connsiteX69" fmla="*/ 5983257 w 12192000"/>
              <a:gd name="connsiteY69" fmla="*/ 260438 h 1126566"/>
              <a:gd name="connsiteX70" fmla="*/ 6390944 w 12192000"/>
              <a:gd name="connsiteY70" fmla="*/ 296657 h 1126566"/>
              <a:gd name="connsiteX71" fmla="*/ 6472553 w 12192000"/>
              <a:gd name="connsiteY71" fmla="*/ 327261 h 1126566"/>
              <a:gd name="connsiteX72" fmla="*/ 6598839 w 12192000"/>
              <a:gd name="connsiteY72" fmla="*/ 327138 h 1126566"/>
              <a:gd name="connsiteX73" fmla="*/ 6674894 w 12192000"/>
              <a:gd name="connsiteY73" fmla="*/ 339184 h 1126566"/>
              <a:gd name="connsiteX74" fmla="*/ 6686944 w 12192000"/>
              <a:gd name="connsiteY74" fmla="*/ 334233 h 1126566"/>
              <a:gd name="connsiteX75" fmla="*/ 6788093 w 12192000"/>
              <a:gd name="connsiteY75" fmla="*/ 377012 h 1126566"/>
              <a:gd name="connsiteX76" fmla="*/ 6944546 w 12192000"/>
              <a:gd name="connsiteY76" fmla="*/ 386543 h 1126566"/>
              <a:gd name="connsiteX77" fmla="*/ 7063994 w 12192000"/>
              <a:gd name="connsiteY77" fmla="*/ 385228 h 1126566"/>
              <a:gd name="connsiteX78" fmla="*/ 7130364 w 12192000"/>
              <a:gd name="connsiteY78" fmla="*/ 388164 h 1126566"/>
              <a:gd name="connsiteX79" fmla="*/ 7179335 w 12192000"/>
              <a:gd name="connsiteY79" fmla="*/ 386225 h 1126566"/>
              <a:gd name="connsiteX80" fmla="*/ 7300357 w 12192000"/>
              <a:gd name="connsiteY80" fmla="*/ 403218 h 1126566"/>
              <a:gd name="connsiteX81" fmla="*/ 7499445 w 12192000"/>
              <a:gd name="connsiteY81" fmla="*/ 440549 h 1126566"/>
              <a:gd name="connsiteX82" fmla="*/ 7655710 w 12192000"/>
              <a:gd name="connsiteY82" fmla="*/ 430962 h 1126566"/>
              <a:gd name="connsiteX83" fmla="*/ 7729851 w 12192000"/>
              <a:gd name="connsiteY83" fmla="*/ 462457 h 1126566"/>
              <a:gd name="connsiteX84" fmla="*/ 7824660 w 12192000"/>
              <a:gd name="connsiteY84" fmla="*/ 466203 h 1126566"/>
              <a:gd name="connsiteX85" fmla="*/ 8277851 w 12192000"/>
              <a:gd name="connsiteY85" fmla="*/ 502630 h 1126566"/>
              <a:gd name="connsiteX86" fmla="*/ 8382461 w 12192000"/>
              <a:gd name="connsiteY86" fmla="*/ 526824 h 1126566"/>
              <a:gd name="connsiteX87" fmla="*/ 8594502 w 12192000"/>
              <a:gd name="connsiteY87" fmla="*/ 613607 h 1126566"/>
              <a:gd name="connsiteX88" fmla="*/ 8808358 w 12192000"/>
              <a:gd name="connsiteY88" fmla="*/ 654694 h 1126566"/>
              <a:gd name="connsiteX89" fmla="*/ 8880244 w 12192000"/>
              <a:gd name="connsiteY89" fmla="*/ 661466 h 1126566"/>
              <a:gd name="connsiteX90" fmla="*/ 8885004 w 12192000"/>
              <a:gd name="connsiteY90" fmla="*/ 663655 h 1126566"/>
              <a:gd name="connsiteX91" fmla="*/ 8886720 w 12192000"/>
              <a:gd name="connsiteY91" fmla="*/ 662879 h 1126566"/>
              <a:gd name="connsiteX92" fmla="*/ 8912175 w 12192000"/>
              <a:gd name="connsiteY92" fmla="*/ 660908 h 1126566"/>
              <a:gd name="connsiteX93" fmla="*/ 8969814 w 12192000"/>
              <a:gd name="connsiteY93" fmla="*/ 639833 h 1126566"/>
              <a:gd name="connsiteX94" fmla="*/ 8996241 w 12192000"/>
              <a:gd name="connsiteY94" fmla="*/ 655221 h 1126566"/>
              <a:gd name="connsiteX95" fmla="*/ 9092152 w 12192000"/>
              <a:gd name="connsiteY95" fmla="*/ 609097 h 1126566"/>
              <a:gd name="connsiteX96" fmla="*/ 9156546 w 12192000"/>
              <a:gd name="connsiteY96" fmla="*/ 585468 h 1126566"/>
              <a:gd name="connsiteX97" fmla="*/ 9194830 w 12192000"/>
              <a:gd name="connsiteY97" fmla="*/ 571148 h 1126566"/>
              <a:gd name="connsiteX98" fmla="*/ 9314188 w 12192000"/>
              <a:gd name="connsiteY98" fmla="*/ 547301 h 1126566"/>
              <a:gd name="connsiteX99" fmla="*/ 9554706 w 12192000"/>
              <a:gd name="connsiteY99" fmla="*/ 542666 h 1126566"/>
              <a:gd name="connsiteX100" fmla="*/ 9616141 w 12192000"/>
              <a:gd name="connsiteY100" fmla="*/ 530976 h 1126566"/>
              <a:gd name="connsiteX101" fmla="*/ 9620146 w 12192000"/>
              <a:gd name="connsiteY101" fmla="*/ 524035 h 1126566"/>
              <a:gd name="connsiteX102" fmla="*/ 9724197 w 12192000"/>
              <a:gd name="connsiteY102" fmla="*/ 528337 h 1126566"/>
              <a:gd name="connsiteX103" fmla="*/ 9837846 w 12192000"/>
              <a:gd name="connsiteY103" fmla="*/ 492977 h 1126566"/>
              <a:gd name="connsiteX104" fmla="*/ 9917440 w 12192000"/>
              <a:gd name="connsiteY104" fmla="*/ 459605 h 1126566"/>
              <a:gd name="connsiteX105" fmla="*/ 9918439 w 12192000"/>
              <a:gd name="connsiteY105" fmla="*/ 453114 h 1126566"/>
              <a:gd name="connsiteX106" fmla="*/ 9925811 w 12192000"/>
              <a:gd name="connsiteY106" fmla="*/ 452486 h 1126566"/>
              <a:gd name="connsiteX107" fmla="*/ 9933026 w 12192000"/>
              <a:gd name="connsiteY107" fmla="*/ 457540 h 1126566"/>
              <a:gd name="connsiteX108" fmla="*/ 9988183 w 12192000"/>
              <a:gd name="connsiteY108" fmla="*/ 448079 h 1126566"/>
              <a:gd name="connsiteX109" fmla="*/ 9991965 w 12192000"/>
              <a:gd name="connsiteY109" fmla="*/ 435969 h 1126566"/>
              <a:gd name="connsiteX110" fmla="*/ 9986932 w 12192000"/>
              <a:gd name="connsiteY110" fmla="*/ 431168 h 1126566"/>
              <a:gd name="connsiteX111" fmla="*/ 9996190 w 12192000"/>
              <a:gd name="connsiteY111" fmla="*/ 429066 h 1126566"/>
              <a:gd name="connsiteX112" fmla="*/ 9999786 w 12192000"/>
              <a:gd name="connsiteY112" fmla="*/ 427758 h 1126566"/>
              <a:gd name="connsiteX113" fmla="*/ 10012936 w 12192000"/>
              <a:gd name="connsiteY113" fmla="*/ 428884 h 1126566"/>
              <a:gd name="connsiteX114" fmla="*/ 10038815 w 12192000"/>
              <a:gd name="connsiteY114" fmla="*/ 419316 h 1126566"/>
              <a:gd name="connsiteX115" fmla="*/ 10057432 w 12192000"/>
              <a:gd name="connsiteY115" fmla="*/ 421938 h 1126566"/>
              <a:gd name="connsiteX116" fmla="*/ 10121534 w 12192000"/>
              <a:gd name="connsiteY116" fmla="*/ 437514 h 1126566"/>
              <a:gd name="connsiteX117" fmla="*/ 10199200 w 12192000"/>
              <a:gd name="connsiteY117" fmla="*/ 438197 h 1126566"/>
              <a:gd name="connsiteX118" fmla="*/ 10245648 w 12192000"/>
              <a:gd name="connsiteY118" fmla="*/ 438831 h 1126566"/>
              <a:gd name="connsiteX119" fmla="*/ 10369590 w 12192000"/>
              <a:gd name="connsiteY119" fmla="*/ 423377 h 1126566"/>
              <a:gd name="connsiteX120" fmla="*/ 10575777 w 12192000"/>
              <a:gd name="connsiteY120" fmla="*/ 355859 h 1126566"/>
              <a:gd name="connsiteX121" fmla="*/ 10638984 w 12192000"/>
              <a:gd name="connsiteY121" fmla="*/ 347416 h 1126566"/>
              <a:gd name="connsiteX122" fmla="*/ 10649306 w 12192000"/>
              <a:gd name="connsiteY122" fmla="*/ 352042 h 1126566"/>
              <a:gd name="connsiteX123" fmla="*/ 10732175 w 12192000"/>
              <a:gd name="connsiteY123" fmla="*/ 317549 h 1126566"/>
              <a:gd name="connsiteX124" fmla="*/ 10862886 w 12192000"/>
              <a:gd name="connsiteY124" fmla="*/ 313438 h 1126566"/>
              <a:gd name="connsiteX125" fmla="*/ 10963063 w 12192000"/>
              <a:gd name="connsiteY125" fmla="*/ 317771 h 1126566"/>
              <a:gd name="connsiteX126" fmla="*/ 11018562 w 12192000"/>
              <a:gd name="connsiteY126" fmla="*/ 316991 h 1126566"/>
              <a:gd name="connsiteX127" fmla="*/ 11059692 w 12192000"/>
              <a:gd name="connsiteY127" fmla="*/ 319983 h 1126566"/>
              <a:gd name="connsiteX128" fmla="*/ 11160371 w 12192000"/>
              <a:gd name="connsiteY128" fmla="*/ 308440 h 1126566"/>
              <a:gd name="connsiteX129" fmla="*/ 11178386 w 12192000"/>
              <a:gd name="connsiteY129" fmla="*/ 299490 h 1126566"/>
              <a:gd name="connsiteX130" fmla="*/ 11192494 w 12192000"/>
              <a:gd name="connsiteY130" fmla="*/ 296221 h 1126566"/>
              <a:gd name="connsiteX131" fmla="*/ 11199770 w 12192000"/>
              <a:gd name="connsiteY131" fmla="*/ 299772 h 1126566"/>
              <a:gd name="connsiteX132" fmla="*/ 11217258 w 12192000"/>
              <a:gd name="connsiteY132" fmla="*/ 293681 h 1126566"/>
              <a:gd name="connsiteX133" fmla="*/ 11245798 w 12192000"/>
              <a:gd name="connsiteY133" fmla="*/ 292170 h 1126566"/>
              <a:gd name="connsiteX134" fmla="*/ 11255992 w 12192000"/>
              <a:gd name="connsiteY134" fmla="*/ 291919 h 1126566"/>
              <a:gd name="connsiteX135" fmla="*/ 11264859 w 12192000"/>
              <a:gd name="connsiteY135" fmla="*/ 293937 h 1126566"/>
              <a:gd name="connsiteX136" fmla="*/ 11276151 w 12192000"/>
              <a:gd name="connsiteY136" fmla="*/ 293070 h 1126566"/>
              <a:gd name="connsiteX137" fmla="*/ 11279850 w 12192000"/>
              <a:gd name="connsiteY137" fmla="*/ 291330 h 1126566"/>
              <a:gd name="connsiteX138" fmla="*/ 11290818 w 12192000"/>
              <a:gd name="connsiteY138" fmla="*/ 291060 h 1126566"/>
              <a:gd name="connsiteX139" fmla="*/ 11296248 w 12192000"/>
              <a:gd name="connsiteY139" fmla="*/ 290163 h 1126566"/>
              <a:gd name="connsiteX140" fmla="*/ 11301652 w 12192000"/>
              <a:gd name="connsiteY140" fmla="*/ 290324 h 1126566"/>
              <a:gd name="connsiteX141" fmla="*/ 11339114 w 12192000"/>
              <a:gd name="connsiteY141" fmla="*/ 288153 h 1126566"/>
              <a:gd name="connsiteX142" fmla="*/ 11345146 w 12192000"/>
              <a:gd name="connsiteY142" fmla="*/ 290802 h 1126566"/>
              <a:gd name="connsiteX143" fmla="*/ 11400126 w 12192000"/>
              <a:gd name="connsiteY143" fmla="*/ 292287 h 1126566"/>
              <a:gd name="connsiteX144" fmla="*/ 11400420 w 12192000"/>
              <a:gd name="connsiteY144" fmla="*/ 293758 h 1126566"/>
              <a:gd name="connsiteX145" fmla="*/ 11413889 w 12192000"/>
              <a:gd name="connsiteY145" fmla="*/ 300516 h 1126566"/>
              <a:gd name="connsiteX146" fmla="*/ 11440688 w 12192000"/>
              <a:gd name="connsiteY146" fmla="*/ 310121 h 1126566"/>
              <a:gd name="connsiteX147" fmla="*/ 11496733 w 12192000"/>
              <a:gd name="connsiteY147" fmla="*/ 350225 h 1126566"/>
              <a:gd name="connsiteX148" fmla="*/ 11554005 w 12192000"/>
              <a:gd name="connsiteY148" fmla="*/ 351933 h 1126566"/>
              <a:gd name="connsiteX149" fmla="*/ 11565304 w 12192000"/>
              <a:gd name="connsiteY149" fmla="*/ 353069 h 1126566"/>
              <a:gd name="connsiteX150" fmla="*/ 11565435 w 12192000"/>
              <a:gd name="connsiteY150" fmla="*/ 353419 h 1126566"/>
              <a:gd name="connsiteX151" fmla="*/ 11577168 w 12192000"/>
              <a:gd name="connsiteY151" fmla="*/ 355270 h 1126566"/>
              <a:gd name="connsiteX152" fmla="*/ 11585904 w 12192000"/>
              <a:gd name="connsiteY152" fmla="*/ 355142 h 1126566"/>
              <a:gd name="connsiteX153" fmla="*/ 11607823 w 12192000"/>
              <a:gd name="connsiteY153" fmla="*/ 357347 h 1126566"/>
              <a:gd name="connsiteX154" fmla="*/ 11614746 w 12192000"/>
              <a:gd name="connsiteY154" fmla="*/ 360281 h 1126566"/>
              <a:gd name="connsiteX155" fmla="*/ 11698873 w 12192000"/>
              <a:gd name="connsiteY155" fmla="*/ 397894 h 1126566"/>
              <a:gd name="connsiteX156" fmla="*/ 11779739 w 12192000"/>
              <a:gd name="connsiteY156" fmla="*/ 457323 h 1126566"/>
              <a:gd name="connsiteX157" fmla="*/ 11828107 w 12192000"/>
              <a:gd name="connsiteY157" fmla="*/ 477948 h 1126566"/>
              <a:gd name="connsiteX158" fmla="*/ 11866598 w 12192000"/>
              <a:gd name="connsiteY158" fmla="*/ 486803 h 1126566"/>
              <a:gd name="connsiteX159" fmla="*/ 11916744 w 12192000"/>
              <a:gd name="connsiteY159" fmla="*/ 502917 h 1126566"/>
              <a:gd name="connsiteX160" fmla="*/ 11949248 w 12192000"/>
              <a:gd name="connsiteY160" fmla="*/ 518881 h 1126566"/>
              <a:gd name="connsiteX161" fmla="*/ 11951002 w 12192000"/>
              <a:gd name="connsiteY161" fmla="*/ 518735 h 1126566"/>
              <a:gd name="connsiteX162" fmla="*/ 11957283 w 12192000"/>
              <a:gd name="connsiteY162" fmla="*/ 522828 h 1126566"/>
              <a:gd name="connsiteX163" fmla="*/ 11966535 w 12192000"/>
              <a:gd name="connsiteY163" fmla="*/ 527372 h 1126566"/>
              <a:gd name="connsiteX164" fmla="*/ 12026007 w 12192000"/>
              <a:gd name="connsiteY164" fmla="*/ 534384 h 1126566"/>
              <a:gd name="connsiteX165" fmla="*/ 12035188 w 12192000"/>
              <a:gd name="connsiteY165" fmla="*/ 529609 h 1126566"/>
              <a:gd name="connsiteX166" fmla="*/ 12115225 w 12192000"/>
              <a:gd name="connsiteY166" fmla="*/ 561895 h 1126566"/>
              <a:gd name="connsiteX167" fmla="*/ 12191636 w 12192000"/>
              <a:gd name="connsiteY167" fmla="*/ 558318 h 1126566"/>
              <a:gd name="connsiteX168" fmla="*/ 12192000 w 12192000"/>
              <a:gd name="connsiteY168" fmla="*/ 558295 h 1126566"/>
              <a:gd name="connsiteX169" fmla="*/ 12192000 w 12192000"/>
              <a:gd name="connsiteY169" fmla="*/ 1126566 h 1126566"/>
              <a:gd name="connsiteX170" fmla="*/ 0 w 12192000"/>
              <a:gd name="connsiteY170" fmla="*/ 1126566 h 1126566"/>
              <a:gd name="connsiteX171" fmla="*/ 0 w 12192000"/>
              <a:gd name="connsiteY171" fmla="*/ 401922 h 1126566"/>
              <a:gd name="connsiteX172" fmla="*/ 25242 w 12192000"/>
              <a:gd name="connsiteY172" fmla="*/ 388862 h 1126566"/>
              <a:gd name="connsiteX173" fmla="*/ 96922 w 12192000"/>
              <a:gd name="connsiteY173" fmla="*/ 357381 h 1126566"/>
              <a:gd name="connsiteX174" fmla="*/ 137910 w 12192000"/>
              <a:gd name="connsiteY174" fmla="*/ 314823 h 1126566"/>
              <a:gd name="connsiteX175" fmla="*/ 258712 w 12192000"/>
              <a:gd name="connsiteY175" fmla="*/ 286531 h 1126566"/>
              <a:gd name="connsiteX176" fmla="*/ 316354 w 12192000"/>
              <a:gd name="connsiteY176" fmla="*/ 238529 h 1126566"/>
              <a:gd name="connsiteX177" fmla="*/ 328834 w 12192000"/>
              <a:gd name="connsiteY177" fmla="*/ 240963 h 1126566"/>
              <a:gd name="connsiteX178" fmla="*/ 383414 w 12192000"/>
              <a:gd name="connsiteY178" fmla="*/ 221196 h 1126566"/>
              <a:gd name="connsiteX179" fmla="*/ 537708 w 12192000"/>
              <a:gd name="connsiteY179" fmla="*/ 119020 h 1126566"/>
              <a:gd name="connsiteX180" fmla="*/ 645390 w 12192000"/>
              <a:gd name="connsiteY180" fmla="*/ 81299 h 1126566"/>
              <a:gd name="connsiteX181" fmla="*/ 689561 w 12192000"/>
              <a:gd name="connsiteY181" fmla="*/ 73220 h 1126566"/>
              <a:gd name="connsiteX182" fmla="*/ 763197 w 12192000"/>
              <a:gd name="connsiteY182" fmla="*/ 59356 h 1126566"/>
              <a:gd name="connsiteX183" fmla="*/ 778208 w 12192000"/>
              <a:gd name="connsiteY183" fmla="*/ 63801 h 1126566"/>
              <a:gd name="connsiteX184" fmla="*/ 784725 w 12192000"/>
              <a:gd name="connsiteY184" fmla="*/ 62505 h 1126566"/>
              <a:gd name="connsiteX185" fmla="*/ 785400 w 12192000"/>
              <a:gd name="connsiteY185" fmla="*/ 62796 h 1126566"/>
              <a:gd name="connsiteX186" fmla="*/ 786774 w 12192000"/>
              <a:gd name="connsiteY186" fmla="*/ 62098 h 1126566"/>
              <a:gd name="connsiteX187" fmla="*/ 801216 w 12192000"/>
              <a:gd name="connsiteY187" fmla="*/ 59226 h 1126566"/>
              <a:gd name="connsiteX188" fmla="*/ 832892 w 12192000"/>
              <a:gd name="connsiteY188" fmla="*/ 62069 h 1126566"/>
              <a:gd name="connsiteX189" fmla="*/ 852003 w 12192000"/>
              <a:gd name="connsiteY189" fmla="*/ 61064 h 1126566"/>
              <a:gd name="connsiteX190" fmla="*/ 870719 w 12192000"/>
              <a:gd name="connsiteY190" fmla="*/ 47209 h 1126566"/>
              <a:gd name="connsiteX191" fmla="*/ 883786 w 12192000"/>
              <a:gd name="connsiteY191" fmla="*/ 45814 h 1126566"/>
              <a:gd name="connsiteX192" fmla="*/ 886400 w 12192000"/>
              <a:gd name="connsiteY192" fmla="*/ 43909 h 1126566"/>
              <a:gd name="connsiteX193" fmla="*/ 893881 w 12192000"/>
              <a:gd name="connsiteY193" fmla="*/ 40197 h 1126566"/>
              <a:gd name="connsiteX194" fmla="*/ 886282 w 12192000"/>
              <a:gd name="connsiteY194" fmla="*/ 36610 h 1126566"/>
              <a:gd name="connsiteX195" fmla="*/ 882653 w 12192000"/>
              <a:gd name="connsiteY195" fmla="*/ 24486 h 1126566"/>
              <a:gd name="connsiteX196" fmla="*/ 898087 w 12192000"/>
              <a:gd name="connsiteY196" fmla="*/ 11454 h 1126566"/>
              <a:gd name="connsiteX197" fmla="*/ 914199 w 12192000"/>
              <a:gd name="connsiteY197" fmla="*/ 6975 h 1126566"/>
              <a:gd name="connsiteX198" fmla="*/ 929751 w 12192000"/>
              <a:gd name="connsiteY198" fmla="*/ 5510 h 1126566"/>
              <a:gd name="connsiteX199" fmla="*/ 938844 w 12192000"/>
              <a:gd name="connsiteY199" fmla="*/ 8681 h 1126566"/>
              <a:gd name="connsiteX200" fmla="*/ 944941 w 12192000"/>
              <a:gd name="connsiteY200" fmla="*/ 6855 h 1126566"/>
              <a:gd name="connsiteX201" fmla="*/ 954142 w 12192000"/>
              <a:gd name="connsiteY201" fmla="*/ 8799 h 1126566"/>
              <a:gd name="connsiteX202" fmla="*/ 968213 w 12192000"/>
              <a:gd name="connsiteY202" fmla="*/ 19791 h 1126566"/>
              <a:gd name="connsiteX203" fmla="*/ 1177886 w 12192000"/>
              <a:gd name="connsiteY203" fmla="*/ 30728 h 1126566"/>
              <a:gd name="connsiteX204" fmla="*/ 1305018 w 12192000"/>
              <a:gd name="connsiteY204"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384334 w 12192000"/>
              <a:gd name="connsiteY26" fmla="*/ 173113 h 1126566"/>
              <a:gd name="connsiteX27" fmla="*/ 2396234 w 12192000"/>
              <a:gd name="connsiteY27" fmla="*/ 176379 h 1126566"/>
              <a:gd name="connsiteX28" fmla="*/ 2406730 w 12192000"/>
              <a:gd name="connsiteY28" fmla="*/ 184179 h 1126566"/>
              <a:gd name="connsiteX29" fmla="*/ 2829718 w 12192000"/>
              <a:gd name="connsiteY29" fmla="*/ 242215 h 1126566"/>
              <a:gd name="connsiteX30" fmla="*/ 3028662 w 12192000"/>
              <a:gd name="connsiteY30" fmla="*/ 219550 h 1126566"/>
              <a:gd name="connsiteX31" fmla="*/ 3107019 w 12192000"/>
              <a:gd name="connsiteY31" fmla="*/ 220240 h 1126566"/>
              <a:gd name="connsiteX32" fmla="*/ 3116698 w 12192000"/>
              <a:gd name="connsiteY32" fmla="*/ 226983 h 1126566"/>
              <a:gd name="connsiteX33" fmla="*/ 3231577 w 12192000"/>
              <a:gd name="connsiteY33" fmla="*/ 202023 h 1126566"/>
              <a:gd name="connsiteX34" fmla="*/ 3386687 w 12192000"/>
              <a:gd name="connsiteY34" fmla="*/ 218190 h 1126566"/>
              <a:gd name="connsiteX35" fmla="*/ 3501680 w 12192000"/>
              <a:gd name="connsiteY35" fmla="*/ 238841 h 1126566"/>
              <a:gd name="connsiteX36" fmla="*/ 3567038 w 12192000"/>
              <a:gd name="connsiteY36" fmla="*/ 246771 h 1126566"/>
              <a:gd name="connsiteX37" fmla="*/ 3613626 w 12192000"/>
              <a:gd name="connsiteY37" fmla="*/ 256591 h 1126566"/>
              <a:gd name="connsiteX38" fmla="*/ 3737444 w 12192000"/>
              <a:gd name="connsiteY38" fmla="*/ 259793 h 1126566"/>
              <a:gd name="connsiteX39" fmla="*/ 3944870 w 12192000"/>
              <a:gd name="connsiteY39" fmla="*/ 255991 h 1126566"/>
              <a:gd name="connsiteX40" fmla="*/ 4092172 w 12192000"/>
              <a:gd name="connsiteY40" fmla="*/ 290617 h 1126566"/>
              <a:gd name="connsiteX41" fmla="*/ 4176434 w 12192000"/>
              <a:gd name="connsiteY41" fmla="*/ 272187 h 1126566"/>
              <a:gd name="connsiteX42" fmla="*/ 4269617 w 12192000"/>
              <a:gd name="connsiteY42" fmla="*/ 283947 h 1126566"/>
              <a:gd name="connsiteX43" fmla="*/ 4638729 w 12192000"/>
              <a:gd name="connsiteY43" fmla="*/ 274806 h 1126566"/>
              <a:gd name="connsiteX44" fmla="*/ 4877121 w 12192000"/>
              <a:gd name="connsiteY44" fmla="*/ 263049 h 1126566"/>
              <a:gd name="connsiteX45" fmla="*/ 4910175 w 12192000"/>
              <a:gd name="connsiteY45" fmla="*/ 258887 h 1126566"/>
              <a:gd name="connsiteX46" fmla="*/ 4910653 w 12192000"/>
              <a:gd name="connsiteY46" fmla="*/ 256337 h 1126566"/>
              <a:gd name="connsiteX47" fmla="*/ 4915901 w 12192000"/>
              <a:gd name="connsiteY47" fmla="*/ 255646 h 1126566"/>
              <a:gd name="connsiteX48" fmla="*/ 4919888 w 12192000"/>
              <a:gd name="connsiteY48" fmla="*/ 257665 h 1126566"/>
              <a:gd name="connsiteX49" fmla="*/ 4926150 w 12192000"/>
              <a:gd name="connsiteY49" fmla="*/ 256877 h 1126566"/>
              <a:gd name="connsiteX50" fmla="*/ 4943081 w 12192000"/>
              <a:gd name="connsiteY50" fmla="*/ 255402 h 1126566"/>
              <a:gd name="connsiteX51" fmla="*/ 4949875 w 12192000"/>
              <a:gd name="connsiteY51" fmla="*/ 250755 h 1126566"/>
              <a:gd name="connsiteX52" fmla="*/ 5034125 w 12192000"/>
              <a:gd name="connsiteY52" fmla="*/ 251561 h 1126566"/>
              <a:gd name="connsiteX53" fmla="*/ 5058873 w 12192000"/>
              <a:gd name="connsiteY53" fmla="*/ 245283 h 1126566"/>
              <a:gd name="connsiteX54" fmla="*/ 5123651 w 12192000"/>
              <a:gd name="connsiteY54" fmla="*/ 248360 h 1126566"/>
              <a:gd name="connsiteX55" fmla="*/ 5197539 w 12192000"/>
              <a:gd name="connsiteY55" fmla="*/ 245352 h 1126566"/>
              <a:gd name="connsiteX56" fmla="*/ 5250946 w 12192000"/>
              <a:gd name="connsiteY56" fmla="*/ 239095 h 1126566"/>
              <a:gd name="connsiteX57" fmla="*/ 5388817 w 12192000"/>
              <a:gd name="connsiteY57" fmla="*/ 245059 h 1126566"/>
              <a:gd name="connsiteX58" fmla="*/ 5618162 w 12192000"/>
              <a:gd name="connsiteY58" fmla="*/ 264094 h 1126566"/>
              <a:gd name="connsiteX59" fmla="*/ 5666664 w 12192000"/>
              <a:gd name="connsiteY59" fmla="*/ 266098 h 1126566"/>
              <a:gd name="connsiteX60" fmla="*/ 5715324 w 12192000"/>
              <a:gd name="connsiteY60" fmla="*/ 251101 h 1126566"/>
              <a:gd name="connsiteX61" fmla="*/ 5741796 w 12192000"/>
              <a:gd name="connsiteY61" fmla="*/ 250897 h 1126566"/>
              <a:gd name="connsiteX62" fmla="*/ 5748565 w 12192000"/>
              <a:gd name="connsiteY62" fmla="*/ 249142 h 1126566"/>
              <a:gd name="connsiteX63" fmla="*/ 5787667 w 12192000"/>
              <a:gd name="connsiteY63" fmla="*/ 240782 h 1126566"/>
              <a:gd name="connsiteX64" fmla="*/ 5877829 w 12192000"/>
              <a:gd name="connsiteY64" fmla="*/ 265178 h 1126566"/>
              <a:gd name="connsiteX65" fmla="*/ 5946099 w 12192000"/>
              <a:gd name="connsiteY65" fmla="*/ 275229 h 1126566"/>
              <a:gd name="connsiteX66" fmla="*/ 5951885 w 12192000"/>
              <a:gd name="connsiteY66" fmla="*/ 273306 h 1126566"/>
              <a:gd name="connsiteX67" fmla="*/ 5957187 w 12192000"/>
              <a:gd name="connsiteY67" fmla="*/ 267506 h 1126566"/>
              <a:gd name="connsiteX68" fmla="*/ 5969996 w 12192000"/>
              <a:gd name="connsiteY68" fmla="*/ 266279 h 1126566"/>
              <a:gd name="connsiteX69" fmla="*/ 5983257 w 12192000"/>
              <a:gd name="connsiteY69" fmla="*/ 260438 h 1126566"/>
              <a:gd name="connsiteX70" fmla="*/ 6390944 w 12192000"/>
              <a:gd name="connsiteY70" fmla="*/ 296657 h 1126566"/>
              <a:gd name="connsiteX71" fmla="*/ 6472553 w 12192000"/>
              <a:gd name="connsiteY71" fmla="*/ 327261 h 1126566"/>
              <a:gd name="connsiteX72" fmla="*/ 6598839 w 12192000"/>
              <a:gd name="connsiteY72" fmla="*/ 327138 h 1126566"/>
              <a:gd name="connsiteX73" fmla="*/ 6674894 w 12192000"/>
              <a:gd name="connsiteY73" fmla="*/ 339184 h 1126566"/>
              <a:gd name="connsiteX74" fmla="*/ 6686944 w 12192000"/>
              <a:gd name="connsiteY74" fmla="*/ 334233 h 1126566"/>
              <a:gd name="connsiteX75" fmla="*/ 6788093 w 12192000"/>
              <a:gd name="connsiteY75" fmla="*/ 377012 h 1126566"/>
              <a:gd name="connsiteX76" fmla="*/ 6944546 w 12192000"/>
              <a:gd name="connsiteY76" fmla="*/ 386543 h 1126566"/>
              <a:gd name="connsiteX77" fmla="*/ 7063994 w 12192000"/>
              <a:gd name="connsiteY77" fmla="*/ 385228 h 1126566"/>
              <a:gd name="connsiteX78" fmla="*/ 7130364 w 12192000"/>
              <a:gd name="connsiteY78" fmla="*/ 388164 h 1126566"/>
              <a:gd name="connsiteX79" fmla="*/ 7179335 w 12192000"/>
              <a:gd name="connsiteY79" fmla="*/ 386225 h 1126566"/>
              <a:gd name="connsiteX80" fmla="*/ 7300357 w 12192000"/>
              <a:gd name="connsiteY80" fmla="*/ 403218 h 1126566"/>
              <a:gd name="connsiteX81" fmla="*/ 7499445 w 12192000"/>
              <a:gd name="connsiteY81" fmla="*/ 440549 h 1126566"/>
              <a:gd name="connsiteX82" fmla="*/ 7655710 w 12192000"/>
              <a:gd name="connsiteY82" fmla="*/ 430962 h 1126566"/>
              <a:gd name="connsiteX83" fmla="*/ 7729851 w 12192000"/>
              <a:gd name="connsiteY83" fmla="*/ 462457 h 1126566"/>
              <a:gd name="connsiteX84" fmla="*/ 7824660 w 12192000"/>
              <a:gd name="connsiteY84" fmla="*/ 466203 h 1126566"/>
              <a:gd name="connsiteX85" fmla="*/ 8277851 w 12192000"/>
              <a:gd name="connsiteY85" fmla="*/ 502630 h 1126566"/>
              <a:gd name="connsiteX86" fmla="*/ 8382461 w 12192000"/>
              <a:gd name="connsiteY86" fmla="*/ 526824 h 1126566"/>
              <a:gd name="connsiteX87" fmla="*/ 8594502 w 12192000"/>
              <a:gd name="connsiteY87" fmla="*/ 613607 h 1126566"/>
              <a:gd name="connsiteX88" fmla="*/ 8808358 w 12192000"/>
              <a:gd name="connsiteY88" fmla="*/ 654694 h 1126566"/>
              <a:gd name="connsiteX89" fmla="*/ 8880244 w 12192000"/>
              <a:gd name="connsiteY89" fmla="*/ 661466 h 1126566"/>
              <a:gd name="connsiteX90" fmla="*/ 8885004 w 12192000"/>
              <a:gd name="connsiteY90" fmla="*/ 663655 h 1126566"/>
              <a:gd name="connsiteX91" fmla="*/ 8886720 w 12192000"/>
              <a:gd name="connsiteY91" fmla="*/ 662879 h 1126566"/>
              <a:gd name="connsiteX92" fmla="*/ 8912175 w 12192000"/>
              <a:gd name="connsiteY92" fmla="*/ 660908 h 1126566"/>
              <a:gd name="connsiteX93" fmla="*/ 8969814 w 12192000"/>
              <a:gd name="connsiteY93" fmla="*/ 639833 h 1126566"/>
              <a:gd name="connsiteX94" fmla="*/ 8996241 w 12192000"/>
              <a:gd name="connsiteY94" fmla="*/ 655221 h 1126566"/>
              <a:gd name="connsiteX95" fmla="*/ 9092152 w 12192000"/>
              <a:gd name="connsiteY95" fmla="*/ 609097 h 1126566"/>
              <a:gd name="connsiteX96" fmla="*/ 9156546 w 12192000"/>
              <a:gd name="connsiteY96" fmla="*/ 585468 h 1126566"/>
              <a:gd name="connsiteX97" fmla="*/ 9194830 w 12192000"/>
              <a:gd name="connsiteY97" fmla="*/ 571148 h 1126566"/>
              <a:gd name="connsiteX98" fmla="*/ 9314188 w 12192000"/>
              <a:gd name="connsiteY98" fmla="*/ 547301 h 1126566"/>
              <a:gd name="connsiteX99" fmla="*/ 9554706 w 12192000"/>
              <a:gd name="connsiteY99" fmla="*/ 542666 h 1126566"/>
              <a:gd name="connsiteX100" fmla="*/ 9616141 w 12192000"/>
              <a:gd name="connsiteY100" fmla="*/ 530976 h 1126566"/>
              <a:gd name="connsiteX101" fmla="*/ 9620146 w 12192000"/>
              <a:gd name="connsiteY101" fmla="*/ 524035 h 1126566"/>
              <a:gd name="connsiteX102" fmla="*/ 9724197 w 12192000"/>
              <a:gd name="connsiteY102" fmla="*/ 528337 h 1126566"/>
              <a:gd name="connsiteX103" fmla="*/ 9837846 w 12192000"/>
              <a:gd name="connsiteY103" fmla="*/ 492977 h 1126566"/>
              <a:gd name="connsiteX104" fmla="*/ 9917440 w 12192000"/>
              <a:gd name="connsiteY104" fmla="*/ 459605 h 1126566"/>
              <a:gd name="connsiteX105" fmla="*/ 9918439 w 12192000"/>
              <a:gd name="connsiteY105" fmla="*/ 453114 h 1126566"/>
              <a:gd name="connsiteX106" fmla="*/ 9925811 w 12192000"/>
              <a:gd name="connsiteY106" fmla="*/ 452486 h 1126566"/>
              <a:gd name="connsiteX107" fmla="*/ 9988183 w 12192000"/>
              <a:gd name="connsiteY107" fmla="*/ 448079 h 1126566"/>
              <a:gd name="connsiteX108" fmla="*/ 9991965 w 12192000"/>
              <a:gd name="connsiteY108" fmla="*/ 435969 h 1126566"/>
              <a:gd name="connsiteX109" fmla="*/ 9986932 w 12192000"/>
              <a:gd name="connsiteY109" fmla="*/ 431168 h 1126566"/>
              <a:gd name="connsiteX110" fmla="*/ 9996190 w 12192000"/>
              <a:gd name="connsiteY110" fmla="*/ 429066 h 1126566"/>
              <a:gd name="connsiteX111" fmla="*/ 9999786 w 12192000"/>
              <a:gd name="connsiteY111" fmla="*/ 427758 h 1126566"/>
              <a:gd name="connsiteX112" fmla="*/ 10012936 w 12192000"/>
              <a:gd name="connsiteY112" fmla="*/ 428884 h 1126566"/>
              <a:gd name="connsiteX113" fmla="*/ 10038815 w 12192000"/>
              <a:gd name="connsiteY113" fmla="*/ 419316 h 1126566"/>
              <a:gd name="connsiteX114" fmla="*/ 10057432 w 12192000"/>
              <a:gd name="connsiteY114" fmla="*/ 421938 h 1126566"/>
              <a:gd name="connsiteX115" fmla="*/ 10121534 w 12192000"/>
              <a:gd name="connsiteY115" fmla="*/ 437514 h 1126566"/>
              <a:gd name="connsiteX116" fmla="*/ 10199200 w 12192000"/>
              <a:gd name="connsiteY116" fmla="*/ 438197 h 1126566"/>
              <a:gd name="connsiteX117" fmla="*/ 10245648 w 12192000"/>
              <a:gd name="connsiteY117" fmla="*/ 438831 h 1126566"/>
              <a:gd name="connsiteX118" fmla="*/ 10369590 w 12192000"/>
              <a:gd name="connsiteY118" fmla="*/ 423377 h 1126566"/>
              <a:gd name="connsiteX119" fmla="*/ 10575777 w 12192000"/>
              <a:gd name="connsiteY119" fmla="*/ 355859 h 1126566"/>
              <a:gd name="connsiteX120" fmla="*/ 10638984 w 12192000"/>
              <a:gd name="connsiteY120" fmla="*/ 347416 h 1126566"/>
              <a:gd name="connsiteX121" fmla="*/ 10649306 w 12192000"/>
              <a:gd name="connsiteY121" fmla="*/ 352042 h 1126566"/>
              <a:gd name="connsiteX122" fmla="*/ 10732175 w 12192000"/>
              <a:gd name="connsiteY122" fmla="*/ 317549 h 1126566"/>
              <a:gd name="connsiteX123" fmla="*/ 10862886 w 12192000"/>
              <a:gd name="connsiteY123" fmla="*/ 313438 h 1126566"/>
              <a:gd name="connsiteX124" fmla="*/ 10963063 w 12192000"/>
              <a:gd name="connsiteY124" fmla="*/ 317771 h 1126566"/>
              <a:gd name="connsiteX125" fmla="*/ 11018562 w 12192000"/>
              <a:gd name="connsiteY125" fmla="*/ 316991 h 1126566"/>
              <a:gd name="connsiteX126" fmla="*/ 11059692 w 12192000"/>
              <a:gd name="connsiteY126" fmla="*/ 319983 h 1126566"/>
              <a:gd name="connsiteX127" fmla="*/ 11160371 w 12192000"/>
              <a:gd name="connsiteY127" fmla="*/ 308440 h 1126566"/>
              <a:gd name="connsiteX128" fmla="*/ 11178386 w 12192000"/>
              <a:gd name="connsiteY128" fmla="*/ 299490 h 1126566"/>
              <a:gd name="connsiteX129" fmla="*/ 11192494 w 12192000"/>
              <a:gd name="connsiteY129" fmla="*/ 296221 h 1126566"/>
              <a:gd name="connsiteX130" fmla="*/ 11199770 w 12192000"/>
              <a:gd name="connsiteY130" fmla="*/ 299772 h 1126566"/>
              <a:gd name="connsiteX131" fmla="*/ 11217258 w 12192000"/>
              <a:gd name="connsiteY131" fmla="*/ 293681 h 1126566"/>
              <a:gd name="connsiteX132" fmla="*/ 11245798 w 12192000"/>
              <a:gd name="connsiteY132" fmla="*/ 292170 h 1126566"/>
              <a:gd name="connsiteX133" fmla="*/ 11255992 w 12192000"/>
              <a:gd name="connsiteY133" fmla="*/ 291919 h 1126566"/>
              <a:gd name="connsiteX134" fmla="*/ 11264859 w 12192000"/>
              <a:gd name="connsiteY134" fmla="*/ 293937 h 1126566"/>
              <a:gd name="connsiteX135" fmla="*/ 11276151 w 12192000"/>
              <a:gd name="connsiteY135" fmla="*/ 293070 h 1126566"/>
              <a:gd name="connsiteX136" fmla="*/ 11279850 w 12192000"/>
              <a:gd name="connsiteY136" fmla="*/ 291330 h 1126566"/>
              <a:gd name="connsiteX137" fmla="*/ 11290818 w 12192000"/>
              <a:gd name="connsiteY137" fmla="*/ 291060 h 1126566"/>
              <a:gd name="connsiteX138" fmla="*/ 11296248 w 12192000"/>
              <a:gd name="connsiteY138" fmla="*/ 290163 h 1126566"/>
              <a:gd name="connsiteX139" fmla="*/ 11301652 w 12192000"/>
              <a:gd name="connsiteY139" fmla="*/ 290324 h 1126566"/>
              <a:gd name="connsiteX140" fmla="*/ 11339114 w 12192000"/>
              <a:gd name="connsiteY140" fmla="*/ 288153 h 1126566"/>
              <a:gd name="connsiteX141" fmla="*/ 11345146 w 12192000"/>
              <a:gd name="connsiteY141" fmla="*/ 290802 h 1126566"/>
              <a:gd name="connsiteX142" fmla="*/ 11400126 w 12192000"/>
              <a:gd name="connsiteY142" fmla="*/ 292287 h 1126566"/>
              <a:gd name="connsiteX143" fmla="*/ 11400420 w 12192000"/>
              <a:gd name="connsiteY143" fmla="*/ 293758 h 1126566"/>
              <a:gd name="connsiteX144" fmla="*/ 11413889 w 12192000"/>
              <a:gd name="connsiteY144" fmla="*/ 300516 h 1126566"/>
              <a:gd name="connsiteX145" fmla="*/ 11440688 w 12192000"/>
              <a:gd name="connsiteY145" fmla="*/ 310121 h 1126566"/>
              <a:gd name="connsiteX146" fmla="*/ 11496733 w 12192000"/>
              <a:gd name="connsiteY146" fmla="*/ 350225 h 1126566"/>
              <a:gd name="connsiteX147" fmla="*/ 11554005 w 12192000"/>
              <a:gd name="connsiteY147" fmla="*/ 351933 h 1126566"/>
              <a:gd name="connsiteX148" fmla="*/ 11565304 w 12192000"/>
              <a:gd name="connsiteY148" fmla="*/ 353069 h 1126566"/>
              <a:gd name="connsiteX149" fmla="*/ 11565435 w 12192000"/>
              <a:gd name="connsiteY149" fmla="*/ 353419 h 1126566"/>
              <a:gd name="connsiteX150" fmla="*/ 11577168 w 12192000"/>
              <a:gd name="connsiteY150" fmla="*/ 355270 h 1126566"/>
              <a:gd name="connsiteX151" fmla="*/ 11585904 w 12192000"/>
              <a:gd name="connsiteY151" fmla="*/ 355142 h 1126566"/>
              <a:gd name="connsiteX152" fmla="*/ 11607823 w 12192000"/>
              <a:gd name="connsiteY152" fmla="*/ 357347 h 1126566"/>
              <a:gd name="connsiteX153" fmla="*/ 11614746 w 12192000"/>
              <a:gd name="connsiteY153" fmla="*/ 360281 h 1126566"/>
              <a:gd name="connsiteX154" fmla="*/ 11698873 w 12192000"/>
              <a:gd name="connsiteY154" fmla="*/ 397894 h 1126566"/>
              <a:gd name="connsiteX155" fmla="*/ 11779739 w 12192000"/>
              <a:gd name="connsiteY155" fmla="*/ 457323 h 1126566"/>
              <a:gd name="connsiteX156" fmla="*/ 11828107 w 12192000"/>
              <a:gd name="connsiteY156" fmla="*/ 477948 h 1126566"/>
              <a:gd name="connsiteX157" fmla="*/ 11866598 w 12192000"/>
              <a:gd name="connsiteY157" fmla="*/ 486803 h 1126566"/>
              <a:gd name="connsiteX158" fmla="*/ 11916744 w 12192000"/>
              <a:gd name="connsiteY158" fmla="*/ 502917 h 1126566"/>
              <a:gd name="connsiteX159" fmla="*/ 11949248 w 12192000"/>
              <a:gd name="connsiteY159" fmla="*/ 518881 h 1126566"/>
              <a:gd name="connsiteX160" fmla="*/ 11951002 w 12192000"/>
              <a:gd name="connsiteY160" fmla="*/ 518735 h 1126566"/>
              <a:gd name="connsiteX161" fmla="*/ 11957283 w 12192000"/>
              <a:gd name="connsiteY161" fmla="*/ 522828 h 1126566"/>
              <a:gd name="connsiteX162" fmla="*/ 11966535 w 12192000"/>
              <a:gd name="connsiteY162" fmla="*/ 527372 h 1126566"/>
              <a:gd name="connsiteX163" fmla="*/ 12026007 w 12192000"/>
              <a:gd name="connsiteY163" fmla="*/ 534384 h 1126566"/>
              <a:gd name="connsiteX164" fmla="*/ 12035188 w 12192000"/>
              <a:gd name="connsiteY164" fmla="*/ 529609 h 1126566"/>
              <a:gd name="connsiteX165" fmla="*/ 12115225 w 12192000"/>
              <a:gd name="connsiteY165" fmla="*/ 561895 h 1126566"/>
              <a:gd name="connsiteX166" fmla="*/ 12191636 w 12192000"/>
              <a:gd name="connsiteY166" fmla="*/ 558318 h 1126566"/>
              <a:gd name="connsiteX167" fmla="*/ 12192000 w 12192000"/>
              <a:gd name="connsiteY167" fmla="*/ 558295 h 1126566"/>
              <a:gd name="connsiteX168" fmla="*/ 12192000 w 12192000"/>
              <a:gd name="connsiteY168" fmla="*/ 1126566 h 1126566"/>
              <a:gd name="connsiteX169" fmla="*/ 0 w 12192000"/>
              <a:gd name="connsiteY169" fmla="*/ 1126566 h 1126566"/>
              <a:gd name="connsiteX170" fmla="*/ 0 w 12192000"/>
              <a:gd name="connsiteY170" fmla="*/ 401922 h 1126566"/>
              <a:gd name="connsiteX171" fmla="*/ 25242 w 12192000"/>
              <a:gd name="connsiteY171" fmla="*/ 388862 h 1126566"/>
              <a:gd name="connsiteX172" fmla="*/ 96922 w 12192000"/>
              <a:gd name="connsiteY172" fmla="*/ 357381 h 1126566"/>
              <a:gd name="connsiteX173" fmla="*/ 137910 w 12192000"/>
              <a:gd name="connsiteY173" fmla="*/ 314823 h 1126566"/>
              <a:gd name="connsiteX174" fmla="*/ 258712 w 12192000"/>
              <a:gd name="connsiteY174" fmla="*/ 286531 h 1126566"/>
              <a:gd name="connsiteX175" fmla="*/ 316354 w 12192000"/>
              <a:gd name="connsiteY175" fmla="*/ 238529 h 1126566"/>
              <a:gd name="connsiteX176" fmla="*/ 328834 w 12192000"/>
              <a:gd name="connsiteY176" fmla="*/ 240963 h 1126566"/>
              <a:gd name="connsiteX177" fmla="*/ 383414 w 12192000"/>
              <a:gd name="connsiteY177" fmla="*/ 221196 h 1126566"/>
              <a:gd name="connsiteX178" fmla="*/ 537708 w 12192000"/>
              <a:gd name="connsiteY178" fmla="*/ 119020 h 1126566"/>
              <a:gd name="connsiteX179" fmla="*/ 645390 w 12192000"/>
              <a:gd name="connsiteY179" fmla="*/ 81299 h 1126566"/>
              <a:gd name="connsiteX180" fmla="*/ 689561 w 12192000"/>
              <a:gd name="connsiteY180" fmla="*/ 73220 h 1126566"/>
              <a:gd name="connsiteX181" fmla="*/ 763197 w 12192000"/>
              <a:gd name="connsiteY181" fmla="*/ 59356 h 1126566"/>
              <a:gd name="connsiteX182" fmla="*/ 778208 w 12192000"/>
              <a:gd name="connsiteY182" fmla="*/ 63801 h 1126566"/>
              <a:gd name="connsiteX183" fmla="*/ 784725 w 12192000"/>
              <a:gd name="connsiteY183" fmla="*/ 62505 h 1126566"/>
              <a:gd name="connsiteX184" fmla="*/ 785400 w 12192000"/>
              <a:gd name="connsiteY184" fmla="*/ 62796 h 1126566"/>
              <a:gd name="connsiteX185" fmla="*/ 786774 w 12192000"/>
              <a:gd name="connsiteY185" fmla="*/ 62098 h 1126566"/>
              <a:gd name="connsiteX186" fmla="*/ 801216 w 12192000"/>
              <a:gd name="connsiteY186" fmla="*/ 59226 h 1126566"/>
              <a:gd name="connsiteX187" fmla="*/ 832892 w 12192000"/>
              <a:gd name="connsiteY187" fmla="*/ 62069 h 1126566"/>
              <a:gd name="connsiteX188" fmla="*/ 852003 w 12192000"/>
              <a:gd name="connsiteY188" fmla="*/ 61064 h 1126566"/>
              <a:gd name="connsiteX189" fmla="*/ 870719 w 12192000"/>
              <a:gd name="connsiteY189" fmla="*/ 47209 h 1126566"/>
              <a:gd name="connsiteX190" fmla="*/ 883786 w 12192000"/>
              <a:gd name="connsiteY190" fmla="*/ 45814 h 1126566"/>
              <a:gd name="connsiteX191" fmla="*/ 886400 w 12192000"/>
              <a:gd name="connsiteY191" fmla="*/ 43909 h 1126566"/>
              <a:gd name="connsiteX192" fmla="*/ 893881 w 12192000"/>
              <a:gd name="connsiteY192" fmla="*/ 40197 h 1126566"/>
              <a:gd name="connsiteX193" fmla="*/ 886282 w 12192000"/>
              <a:gd name="connsiteY193" fmla="*/ 36610 h 1126566"/>
              <a:gd name="connsiteX194" fmla="*/ 882653 w 12192000"/>
              <a:gd name="connsiteY194" fmla="*/ 24486 h 1126566"/>
              <a:gd name="connsiteX195" fmla="*/ 898087 w 12192000"/>
              <a:gd name="connsiteY195" fmla="*/ 11454 h 1126566"/>
              <a:gd name="connsiteX196" fmla="*/ 914199 w 12192000"/>
              <a:gd name="connsiteY196" fmla="*/ 6975 h 1126566"/>
              <a:gd name="connsiteX197" fmla="*/ 929751 w 12192000"/>
              <a:gd name="connsiteY197" fmla="*/ 5510 h 1126566"/>
              <a:gd name="connsiteX198" fmla="*/ 938844 w 12192000"/>
              <a:gd name="connsiteY198" fmla="*/ 8681 h 1126566"/>
              <a:gd name="connsiteX199" fmla="*/ 944941 w 12192000"/>
              <a:gd name="connsiteY199" fmla="*/ 6855 h 1126566"/>
              <a:gd name="connsiteX200" fmla="*/ 954142 w 12192000"/>
              <a:gd name="connsiteY200" fmla="*/ 8799 h 1126566"/>
              <a:gd name="connsiteX201" fmla="*/ 968213 w 12192000"/>
              <a:gd name="connsiteY201" fmla="*/ 19791 h 1126566"/>
              <a:gd name="connsiteX202" fmla="*/ 1177886 w 12192000"/>
              <a:gd name="connsiteY202" fmla="*/ 30728 h 1126566"/>
              <a:gd name="connsiteX203" fmla="*/ 1305018 w 12192000"/>
              <a:gd name="connsiteY20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384334 w 12192000"/>
              <a:gd name="connsiteY26" fmla="*/ 173113 h 1126566"/>
              <a:gd name="connsiteX27" fmla="*/ 2396234 w 12192000"/>
              <a:gd name="connsiteY27" fmla="*/ 176379 h 1126566"/>
              <a:gd name="connsiteX28" fmla="*/ 2406730 w 12192000"/>
              <a:gd name="connsiteY28" fmla="*/ 184179 h 1126566"/>
              <a:gd name="connsiteX29" fmla="*/ 2829718 w 12192000"/>
              <a:gd name="connsiteY29" fmla="*/ 242215 h 1126566"/>
              <a:gd name="connsiteX30" fmla="*/ 3028662 w 12192000"/>
              <a:gd name="connsiteY30" fmla="*/ 219550 h 1126566"/>
              <a:gd name="connsiteX31" fmla="*/ 3107019 w 12192000"/>
              <a:gd name="connsiteY31" fmla="*/ 220240 h 1126566"/>
              <a:gd name="connsiteX32" fmla="*/ 3116698 w 12192000"/>
              <a:gd name="connsiteY32" fmla="*/ 226983 h 1126566"/>
              <a:gd name="connsiteX33" fmla="*/ 3231577 w 12192000"/>
              <a:gd name="connsiteY33" fmla="*/ 202023 h 1126566"/>
              <a:gd name="connsiteX34" fmla="*/ 3386687 w 12192000"/>
              <a:gd name="connsiteY34" fmla="*/ 218190 h 1126566"/>
              <a:gd name="connsiteX35" fmla="*/ 3501680 w 12192000"/>
              <a:gd name="connsiteY35" fmla="*/ 238841 h 1126566"/>
              <a:gd name="connsiteX36" fmla="*/ 3567038 w 12192000"/>
              <a:gd name="connsiteY36" fmla="*/ 246771 h 1126566"/>
              <a:gd name="connsiteX37" fmla="*/ 3613626 w 12192000"/>
              <a:gd name="connsiteY37" fmla="*/ 256591 h 1126566"/>
              <a:gd name="connsiteX38" fmla="*/ 3737444 w 12192000"/>
              <a:gd name="connsiteY38" fmla="*/ 259793 h 1126566"/>
              <a:gd name="connsiteX39" fmla="*/ 3944870 w 12192000"/>
              <a:gd name="connsiteY39" fmla="*/ 255991 h 1126566"/>
              <a:gd name="connsiteX40" fmla="*/ 4092172 w 12192000"/>
              <a:gd name="connsiteY40" fmla="*/ 290617 h 1126566"/>
              <a:gd name="connsiteX41" fmla="*/ 4176434 w 12192000"/>
              <a:gd name="connsiteY41" fmla="*/ 272187 h 1126566"/>
              <a:gd name="connsiteX42" fmla="*/ 4269617 w 12192000"/>
              <a:gd name="connsiteY42" fmla="*/ 283947 h 1126566"/>
              <a:gd name="connsiteX43" fmla="*/ 4638729 w 12192000"/>
              <a:gd name="connsiteY43" fmla="*/ 274806 h 1126566"/>
              <a:gd name="connsiteX44" fmla="*/ 4877121 w 12192000"/>
              <a:gd name="connsiteY44" fmla="*/ 263049 h 1126566"/>
              <a:gd name="connsiteX45" fmla="*/ 4910175 w 12192000"/>
              <a:gd name="connsiteY45" fmla="*/ 258887 h 1126566"/>
              <a:gd name="connsiteX46" fmla="*/ 4910653 w 12192000"/>
              <a:gd name="connsiteY46" fmla="*/ 256337 h 1126566"/>
              <a:gd name="connsiteX47" fmla="*/ 4915901 w 12192000"/>
              <a:gd name="connsiteY47" fmla="*/ 255646 h 1126566"/>
              <a:gd name="connsiteX48" fmla="*/ 4919888 w 12192000"/>
              <a:gd name="connsiteY48" fmla="*/ 257665 h 1126566"/>
              <a:gd name="connsiteX49" fmla="*/ 4926150 w 12192000"/>
              <a:gd name="connsiteY49" fmla="*/ 256877 h 1126566"/>
              <a:gd name="connsiteX50" fmla="*/ 4943081 w 12192000"/>
              <a:gd name="connsiteY50" fmla="*/ 255402 h 1126566"/>
              <a:gd name="connsiteX51" fmla="*/ 4949875 w 12192000"/>
              <a:gd name="connsiteY51" fmla="*/ 250755 h 1126566"/>
              <a:gd name="connsiteX52" fmla="*/ 5034125 w 12192000"/>
              <a:gd name="connsiteY52" fmla="*/ 251561 h 1126566"/>
              <a:gd name="connsiteX53" fmla="*/ 5058873 w 12192000"/>
              <a:gd name="connsiteY53" fmla="*/ 245283 h 1126566"/>
              <a:gd name="connsiteX54" fmla="*/ 5123651 w 12192000"/>
              <a:gd name="connsiteY54" fmla="*/ 248360 h 1126566"/>
              <a:gd name="connsiteX55" fmla="*/ 5197539 w 12192000"/>
              <a:gd name="connsiteY55" fmla="*/ 245352 h 1126566"/>
              <a:gd name="connsiteX56" fmla="*/ 5250946 w 12192000"/>
              <a:gd name="connsiteY56" fmla="*/ 239095 h 1126566"/>
              <a:gd name="connsiteX57" fmla="*/ 5388817 w 12192000"/>
              <a:gd name="connsiteY57" fmla="*/ 245059 h 1126566"/>
              <a:gd name="connsiteX58" fmla="*/ 5618162 w 12192000"/>
              <a:gd name="connsiteY58" fmla="*/ 264094 h 1126566"/>
              <a:gd name="connsiteX59" fmla="*/ 5666664 w 12192000"/>
              <a:gd name="connsiteY59" fmla="*/ 266098 h 1126566"/>
              <a:gd name="connsiteX60" fmla="*/ 5715324 w 12192000"/>
              <a:gd name="connsiteY60" fmla="*/ 251101 h 1126566"/>
              <a:gd name="connsiteX61" fmla="*/ 5741796 w 12192000"/>
              <a:gd name="connsiteY61" fmla="*/ 250897 h 1126566"/>
              <a:gd name="connsiteX62" fmla="*/ 5748565 w 12192000"/>
              <a:gd name="connsiteY62" fmla="*/ 249142 h 1126566"/>
              <a:gd name="connsiteX63" fmla="*/ 5787667 w 12192000"/>
              <a:gd name="connsiteY63" fmla="*/ 240782 h 1126566"/>
              <a:gd name="connsiteX64" fmla="*/ 5877829 w 12192000"/>
              <a:gd name="connsiteY64" fmla="*/ 265178 h 1126566"/>
              <a:gd name="connsiteX65" fmla="*/ 5946099 w 12192000"/>
              <a:gd name="connsiteY65" fmla="*/ 275229 h 1126566"/>
              <a:gd name="connsiteX66" fmla="*/ 5951885 w 12192000"/>
              <a:gd name="connsiteY66" fmla="*/ 273306 h 1126566"/>
              <a:gd name="connsiteX67" fmla="*/ 5957187 w 12192000"/>
              <a:gd name="connsiteY67" fmla="*/ 267506 h 1126566"/>
              <a:gd name="connsiteX68" fmla="*/ 5969996 w 12192000"/>
              <a:gd name="connsiteY68" fmla="*/ 266279 h 1126566"/>
              <a:gd name="connsiteX69" fmla="*/ 5983257 w 12192000"/>
              <a:gd name="connsiteY69" fmla="*/ 260438 h 1126566"/>
              <a:gd name="connsiteX70" fmla="*/ 6390944 w 12192000"/>
              <a:gd name="connsiteY70" fmla="*/ 296657 h 1126566"/>
              <a:gd name="connsiteX71" fmla="*/ 6472553 w 12192000"/>
              <a:gd name="connsiteY71" fmla="*/ 327261 h 1126566"/>
              <a:gd name="connsiteX72" fmla="*/ 6598839 w 12192000"/>
              <a:gd name="connsiteY72" fmla="*/ 327138 h 1126566"/>
              <a:gd name="connsiteX73" fmla="*/ 6674894 w 12192000"/>
              <a:gd name="connsiteY73" fmla="*/ 339184 h 1126566"/>
              <a:gd name="connsiteX74" fmla="*/ 6686944 w 12192000"/>
              <a:gd name="connsiteY74" fmla="*/ 334233 h 1126566"/>
              <a:gd name="connsiteX75" fmla="*/ 6788093 w 12192000"/>
              <a:gd name="connsiteY75" fmla="*/ 377012 h 1126566"/>
              <a:gd name="connsiteX76" fmla="*/ 6944546 w 12192000"/>
              <a:gd name="connsiteY76" fmla="*/ 386543 h 1126566"/>
              <a:gd name="connsiteX77" fmla="*/ 7063994 w 12192000"/>
              <a:gd name="connsiteY77" fmla="*/ 385228 h 1126566"/>
              <a:gd name="connsiteX78" fmla="*/ 7130364 w 12192000"/>
              <a:gd name="connsiteY78" fmla="*/ 388164 h 1126566"/>
              <a:gd name="connsiteX79" fmla="*/ 7179335 w 12192000"/>
              <a:gd name="connsiteY79" fmla="*/ 386225 h 1126566"/>
              <a:gd name="connsiteX80" fmla="*/ 7300357 w 12192000"/>
              <a:gd name="connsiteY80" fmla="*/ 403218 h 1126566"/>
              <a:gd name="connsiteX81" fmla="*/ 7499445 w 12192000"/>
              <a:gd name="connsiteY81" fmla="*/ 440549 h 1126566"/>
              <a:gd name="connsiteX82" fmla="*/ 7655710 w 12192000"/>
              <a:gd name="connsiteY82" fmla="*/ 430962 h 1126566"/>
              <a:gd name="connsiteX83" fmla="*/ 7729851 w 12192000"/>
              <a:gd name="connsiteY83" fmla="*/ 462457 h 1126566"/>
              <a:gd name="connsiteX84" fmla="*/ 7824660 w 12192000"/>
              <a:gd name="connsiteY84" fmla="*/ 466203 h 1126566"/>
              <a:gd name="connsiteX85" fmla="*/ 8277851 w 12192000"/>
              <a:gd name="connsiteY85" fmla="*/ 502630 h 1126566"/>
              <a:gd name="connsiteX86" fmla="*/ 8382461 w 12192000"/>
              <a:gd name="connsiteY86" fmla="*/ 526824 h 1126566"/>
              <a:gd name="connsiteX87" fmla="*/ 8594502 w 12192000"/>
              <a:gd name="connsiteY87" fmla="*/ 613607 h 1126566"/>
              <a:gd name="connsiteX88" fmla="*/ 8808358 w 12192000"/>
              <a:gd name="connsiteY88" fmla="*/ 654694 h 1126566"/>
              <a:gd name="connsiteX89" fmla="*/ 8880244 w 12192000"/>
              <a:gd name="connsiteY89" fmla="*/ 661466 h 1126566"/>
              <a:gd name="connsiteX90" fmla="*/ 8885004 w 12192000"/>
              <a:gd name="connsiteY90" fmla="*/ 663655 h 1126566"/>
              <a:gd name="connsiteX91" fmla="*/ 8886720 w 12192000"/>
              <a:gd name="connsiteY91" fmla="*/ 662879 h 1126566"/>
              <a:gd name="connsiteX92" fmla="*/ 8912175 w 12192000"/>
              <a:gd name="connsiteY92" fmla="*/ 660908 h 1126566"/>
              <a:gd name="connsiteX93" fmla="*/ 8969814 w 12192000"/>
              <a:gd name="connsiteY93" fmla="*/ 639833 h 1126566"/>
              <a:gd name="connsiteX94" fmla="*/ 8996241 w 12192000"/>
              <a:gd name="connsiteY94" fmla="*/ 655221 h 1126566"/>
              <a:gd name="connsiteX95" fmla="*/ 9092152 w 12192000"/>
              <a:gd name="connsiteY95" fmla="*/ 609097 h 1126566"/>
              <a:gd name="connsiteX96" fmla="*/ 9156546 w 12192000"/>
              <a:gd name="connsiteY96" fmla="*/ 585468 h 1126566"/>
              <a:gd name="connsiteX97" fmla="*/ 9194830 w 12192000"/>
              <a:gd name="connsiteY97" fmla="*/ 571148 h 1126566"/>
              <a:gd name="connsiteX98" fmla="*/ 9314188 w 12192000"/>
              <a:gd name="connsiteY98" fmla="*/ 547301 h 1126566"/>
              <a:gd name="connsiteX99" fmla="*/ 9554706 w 12192000"/>
              <a:gd name="connsiteY99" fmla="*/ 542666 h 1126566"/>
              <a:gd name="connsiteX100" fmla="*/ 9616141 w 12192000"/>
              <a:gd name="connsiteY100" fmla="*/ 530976 h 1126566"/>
              <a:gd name="connsiteX101" fmla="*/ 9620146 w 12192000"/>
              <a:gd name="connsiteY101" fmla="*/ 524035 h 1126566"/>
              <a:gd name="connsiteX102" fmla="*/ 9724197 w 12192000"/>
              <a:gd name="connsiteY102" fmla="*/ 528337 h 1126566"/>
              <a:gd name="connsiteX103" fmla="*/ 9837846 w 12192000"/>
              <a:gd name="connsiteY103" fmla="*/ 492977 h 1126566"/>
              <a:gd name="connsiteX104" fmla="*/ 9917440 w 12192000"/>
              <a:gd name="connsiteY104" fmla="*/ 459605 h 1126566"/>
              <a:gd name="connsiteX105" fmla="*/ 9918439 w 12192000"/>
              <a:gd name="connsiteY105" fmla="*/ 453114 h 1126566"/>
              <a:gd name="connsiteX106" fmla="*/ 9953039 w 12192000"/>
              <a:gd name="connsiteY106" fmla="*/ 452486 h 1126566"/>
              <a:gd name="connsiteX107" fmla="*/ 9988183 w 12192000"/>
              <a:gd name="connsiteY107" fmla="*/ 448079 h 1126566"/>
              <a:gd name="connsiteX108" fmla="*/ 9991965 w 12192000"/>
              <a:gd name="connsiteY108" fmla="*/ 435969 h 1126566"/>
              <a:gd name="connsiteX109" fmla="*/ 9986932 w 12192000"/>
              <a:gd name="connsiteY109" fmla="*/ 431168 h 1126566"/>
              <a:gd name="connsiteX110" fmla="*/ 9996190 w 12192000"/>
              <a:gd name="connsiteY110" fmla="*/ 429066 h 1126566"/>
              <a:gd name="connsiteX111" fmla="*/ 9999786 w 12192000"/>
              <a:gd name="connsiteY111" fmla="*/ 427758 h 1126566"/>
              <a:gd name="connsiteX112" fmla="*/ 10012936 w 12192000"/>
              <a:gd name="connsiteY112" fmla="*/ 428884 h 1126566"/>
              <a:gd name="connsiteX113" fmla="*/ 10038815 w 12192000"/>
              <a:gd name="connsiteY113" fmla="*/ 419316 h 1126566"/>
              <a:gd name="connsiteX114" fmla="*/ 10057432 w 12192000"/>
              <a:gd name="connsiteY114" fmla="*/ 421938 h 1126566"/>
              <a:gd name="connsiteX115" fmla="*/ 10121534 w 12192000"/>
              <a:gd name="connsiteY115" fmla="*/ 437514 h 1126566"/>
              <a:gd name="connsiteX116" fmla="*/ 10199200 w 12192000"/>
              <a:gd name="connsiteY116" fmla="*/ 438197 h 1126566"/>
              <a:gd name="connsiteX117" fmla="*/ 10245648 w 12192000"/>
              <a:gd name="connsiteY117" fmla="*/ 438831 h 1126566"/>
              <a:gd name="connsiteX118" fmla="*/ 10369590 w 12192000"/>
              <a:gd name="connsiteY118" fmla="*/ 423377 h 1126566"/>
              <a:gd name="connsiteX119" fmla="*/ 10575777 w 12192000"/>
              <a:gd name="connsiteY119" fmla="*/ 355859 h 1126566"/>
              <a:gd name="connsiteX120" fmla="*/ 10638984 w 12192000"/>
              <a:gd name="connsiteY120" fmla="*/ 347416 h 1126566"/>
              <a:gd name="connsiteX121" fmla="*/ 10649306 w 12192000"/>
              <a:gd name="connsiteY121" fmla="*/ 352042 h 1126566"/>
              <a:gd name="connsiteX122" fmla="*/ 10732175 w 12192000"/>
              <a:gd name="connsiteY122" fmla="*/ 317549 h 1126566"/>
              <a:gd name="connsiteX123" fmla="*/ 10862886 w 12192000"/>
              <a:gd name="connsiteY123" fmla="*/ 313438 h 1126566"/>
              <a:gd name="connsiteX124" fmla="*/ 10963063 w 12192000"/>
              <a:gd name="connsiteY124" fmla="*/ 317771 h 1126566"/>
              <a:gd name="connsiteX125" fmla="*/ 11018562 w 12192000"/>
              <a:gd name="connsiteY125" fmla="*/ 316991 h 1126566"/>
              <a:gd name="connsiteX126" fmla="*/ 11059692 w 12192000"/>
              <a:gd name="connsiteY126" fmla="*/ 319983 h 1126566"/>
              <a:gd name="connsiteX127" fmla="*/ 11160371 w 12192000"/>
              <a:gd name="connsiteY127" fmla="*/ 308440 h 1126566"/>
              <a:gd name="connsiteX128" fmla="*/ 11178386 w 12192000"/>
              <a:gd name="connsiteY128" fmla="*/ 299490 h 1126566"/>
              <a:gd name="connsiteX129" fmla="*/ 11192494 w 12192000"/>
              <a:gd name="connsiteY129" fmla="*/ 296221 h 1126566"/>
              <a:gd name="connsiteX130" fmla="*/ 11199770 w 12192000"/>
              <a:gd name="connsiteY130" fmla="*/ 299772 h 1126566"/>
              <a:gd name="connsiteX131" fmla="*/ 11217258 w 12192000"/>
              <a:gd name="connsiteY131" fmla="*/ 293681 h 1126566"/>
              <a:gd name="connsiteX132" fmla="*/ 11245798 w 12192000"/>
              <a:gd name="connsiteY132" fmla="*/ 292170 h 1126566"/>
              <a:gd name="connsiteX133" fmla="*/ 11255992 w 12192000"/>
              <a:gd name="connsiteY133" fmla="*/ 291919 h 1126566"/>
              <a:gd name="connsiteX134" fmla="*/ 11264859 w 12192000"/>
              <a:gd name="connsiteY134" fmla="*/ 293937 h 1126566"/>
              <a:gd name="connsiteX135" fmla="*/ 11276151 w 12192000"/>
              <a:gd name="connsiteY135" fmla="*/ 293070 h 1126566"/>
              <a:gd name="connsiteX136" fmla="*/ 11279850 w 12192000"/>
              <a:gd name="connsiteY136" fmla="*/ 291330 h 1126566"/>
              <a:gd name="connsiteX137" fmla="*/ 11290818 w 12192000"/>
              <a:gd name="connsiteY137" fmla="*/ 291060 h 1126566"/>
              <a:gd name="connsiteX138" fmla="*/ 11296248 w 12192000"/>
              <a:gd name="connsiteY138" fmla="*/ 290163 h 1126566"/>
              <a:gd name="connsiteX139" fmla="*/ 11301652 w 12192000"/>
              <a:gd name="connsiteY139" fmla="*/ 290324 h 1126566"/>
              <a:gd name="connsiteX140" fmla="*/ 11339114 w 12192000"/>
              <a:gd name="connsiteY140" fmla="*/ 288153 h 1126566"/>
              <a:gd name="connsiteX141" fmla="*/ 11345146 w 12192000"/>
              <a:gd name="connsiteY141" fmla="*/ 290802 h 1126566"/>
              <a:gd name="connsiteX142" fmla="*/ 11400126 w 12192000"/>
              <a:gd name="connsiteY142" fmla="*/ 292287 h 1126566"/>
              <a:gd name="connsiteX143" fmla="*/ 11400420 w 12192000"/>
              <a:gd name="connsiteY143" fmla="*/ 293758 h 1126566"/>
              <a:gd name="connsiteX144" fmla="*/ 11413889 w 12192000"/>
              <a:gd name="connsiteY144" fmla="*/ 300516 h 1126566"/>
              <a:gd name="connsiteX145" fmla="*/ 11440688 w 12192000"/>
              <a:gd name="connsiteY145" fmla="*/ 310121 h 1126566"/>
              <a:gd name="connsiteX146" fmla="*/ 11496733 w 12192000"/>
              <a:gd name="connsiteY146" fmla="*/ 350225 h 1126566"/>
              <a:gd name="connsiteX147" fmla="*/ 11554005 w 12192000"/>
              <a:gd name="connsiteY147" fmla="*/ 351933 h 1126566"/>
              <a:gd name="connsiteX148" fmla="*/ 11565304 w 12192000"/>
              <a:gd name="connsiteY148" fmla="*/ 353069 h 1126566"/>
              <a:gd name="connsiteX149" fmla="*/ 11565435 w 12192000"/>
              <a:gd name="connsiteY149" fmla="*/ 353419 h 1126566"/>
              <a:gd name="connsiteX150" fmla="*/ 11577168 w 12192000"/>
              <a:gd name="connsiteY150" fmla="*/ 355270 h 1126566"/>
              <a:gd name="connsiteX151" fmla="*/ 11585904 w 12192000"/>
              <a:gd name="connsiteY151" fmla="*/ 355142 h 1126566"/>
              <a:gd name="connsiteX152" fmla="*/ 11607823 w 12192000"/>
              <a:gd name="connsiteY152" fmla="*/ 357347 h 1126566"/>
              <a:gd name="connsiteX153" fmla="*/ 11614746 w 12192000"/>
              <a:gd name="connsiteY153" fmla="*/ 360281 h 1126566"/>
              <a:gd name="connsiteX154" fmla="*/ 11698873 w 12192000"/>
              <a:gd name="connsiteY154" fmla="*/ 397894 h 1126566"/>
              <a:gd name="connsiteX155" fmla="*/ 11779739 w 12192000"/>
              <a:gd name="connsiteY155" fmla="*/ 457323 h 1126566"/>
              <a:gd name="connsiteX156" fmla="*/ 11828107 w 12192000"/>
              <a:gd name="connsiteY156" fmla="*/ 477948 h 1126566"/>
              <a:gd name="connsiteX157" fmla="*/ 11866598 w 12192000"/>
              <a:gd name="connsiteY157" fmla="*/ 486803 h 1126566"/>
              <a:gd name="connsiteX158" fmla="*/ 11916744 w 12192000"/>
              <a:gd name="connsiteY158" fmla="*/ 502917 h 1126566"/>
              <a:gd name="connsiteX159" fmla="*/ 11949248 w 12192000"/>
              <a:gd name="connsiteY159" fmla="*/ 518881 h 1126566"/>
              <a:gd name="connsiteX160" fmla="*/ 11951002 w 12192000"/>
              <a:gd name="connsiteY160" fmla="*/ 518735 h 1126566"/>
              <a:gd name="connsiteX161" fmla="*/ 11957283 w 12192000"/>
              <a:gd name="connsiteY161" fmla="*/ 522828 h 1126566"/>
              <a:gd name="connsiteX162" fmla="*/ 11966535 w 12192000"/>
              <a:gd name="connsiteY162" fmla="*/ 527372 h 1126566"/>
              <a:gd name="connsiteX163" fmla="*/ 12026007 w 12192000"/>
              <a:gd name="connsiteY163" fmla="*/ 534384 h 1126566"/>
              <a:gd name="connsiteX164" fmla="*/ 12035188 w 12192000"/>
              <a:gd name="connsiteY164" fmla="*/ 529609 h 1126566"/>
              <a:gd name="connsiteX165" fmla="*/ 12115225 w 12192000"/>
              <a:gd name="connsiteY165" fmla="*/ 561895 h 1126566"/>
              <a:gd name="connsiteX166" fmla="*/ 12191636 w 12192000"/>
              <a:gd name="connsiteY166" fmla="*/ 558318 h 1126566"/>
              <a:gd name="connsiteX167" fmla="*/ 12192000 w 12192000"/>
              <a:gd name="connsiteY167" fmla="*/ 558295 h 1126566"/>
              <a:gd name="connsiteX168" fmla="*/ 12192000 w 12192000"/>
              <a:gd name="connsiteY168" fmla="*/ 1126566 h 1126566"/>
              <a:gd name="connsiteX169" fmla="*/ 0 w 12192000"/>
              <a:gd name="connsiteY169" fmla="*/ 1126566 h 1126566"/>
              <a:gd name="connsiteX170" fmla="*/ 0 w 12192000"/>
              <a:gd name="connsiteY170" fmla="*/ 401922 h 1126566"/>
              <a:gd name="connsiteX171" fmla="*/ 25242 w 12192000"/>
              <a:gd name="connsiteY171" fmla="*/ 388862 h 1126566"/>
              <a:gd name="connsiteX172" fmla="*/ 96922 w 12192000"/>
              <a:gd name="connsiteY172" fmla="*/ 357381 h 1126566"/>
              <a:gd name="connsiteX173" fmla="*/ 137910 w 12192000"/>
              <a:gd name="connsiteY173" fmla="*/ 314823 h 1126566"/>
              <a:gd name="connsiteX174" fmla="*/ 258712 w 12192000"/>
              <a:gd name="connsiteY174" fmla="*/ 286531 h 1126566"/>
              <a:gd name="connsiteX175" fmla="*/ 316354 w 12192000"/>
              <a:gd name="connsiteY175" fmla="*/ 238529 h 1126566"/>
              <a:gd name="connsiteX176" fmla="*/ 328834 w 12192000"/>
              <a:gd name="connsiteY176" fmla="*/ 240963 h 1126566"/>
              <a:gd name="connsiteX177" fmla="*/ 383414 w 12192000"/>
              <a:gd name="connsiteY177" fmla="*/ 221196 h 1126566"/>
              <a:gd name="connsiteX178" fmla="*/ 537708 w 12192000"/>
              <a:gd name="connsiteY178" fmla="*/ 119020 h 1126566"/>
              <a:gd name="connsiteX179" fmla="*/ 645390 w 12192000"/>
              <a:gd name="connsiteY179" fmla="*/ 81299 h 1126566"/>
              <a:gd name="connsiteX180" fmla="*/ 689561 w 12192000"/>
              <a:gd name="connsiteY180" fmla="*/ 73220 h 1126566"/>
              <a:gd name="connsiteX181" fmla="*/ 763197 w 12192000"/>
              <a:gd name="connsiteY181" fmla="*/ 59356 h 1126566"/>
              <a:gd name="connsiteX182" fmla="*/ 778208 w 12192000"/>
              <a:gd name="connsiteY182" fmla="*/ 63801 h 1126566"/>
              <a:gd name="connsiteX183" fmla="*/ 784725 w 12192000"/>
              <a:gd name="connsiteY183" fmla="*/ 62505 h 1126566"/>
              <a:gd name="connsiteX184" fmla="*/ 785400 w 12192000"/>
              <a:gd name="connsiteY184" fmla="*/ 62796 h 1126566"/>
              <a:gd name="connsiteX185" fmla="*/ 786774 w 12192000"/>
              <a:gd name="connsiteY185" fmla="*/ 62098 h 1126566"/>
              <a:gd name="connsiteX186" fmla="*/ 801216 w 12192000"/>
              <a:gd name="connsiteY186" fmla="*/ 59226 h 1126566"/>
              <a:gd name="connsiteX187" fmla="*/ 832892 w 12192000"/>
              <a:gd name="connsiteY187" fmla="*/ 62069 h 1126566"/>
              <a:gd name="connsiteX188" fmla="*/ 852003 w 12192000"/>
              <a:gd name="connsiteY188" fmla="*/ 61064 h 1126566"/>
              <a:gd name="connsiteX189" fmla="*/ 870719 w 12192000"/>
              <a:gd name="connsiteY189" fmla="*/ 47209 h 1126566"/>
              <a:gd name="connsiteX190" fmla="*/ 883786 w 12192000"/>
              <a:gd name="connsiteY190" fmla="*/ 45814 h 1126566"/>
              <a:gd name="connsiteX191" fmla="*/ 886400 w 12192000"/>
              <a:gd name="connsiteY191" fmla="*/ 43909 h 1126566"/>
              <a:gd name="connsiteX192" fmla="*/ 893881 w 12192000"/>
              <a:gd name="connsiteY192" fmla="*/ 40197 h 1126566"/>
              <a:gd name="connsiteX193" fmla="*/ 886282 w 12192000"/>
              <a:gd name="connsiteY193" fmla="*/ 36610 h 1126566"/>
              <a:gd name="connsiteX194" fmla="*/ 882653 w 12192000"/>
              <a:gd name="connsiteY194" fmla="*/ 24486 h 1126566"/>
              <a:gd name="connsiteX195" fmla="*/ 898087 w 12192000"/>
              <a:gd name="connsiteY195" fmla="*/ 11454 h 1126566"/>
              <a:gd name="connsiteX196" fmla="*/ 914199 w 12192000"/>
              <a:gd name="connsiteY196" fmla="*/ 6975 h 1126566"/>
              <a:gd name="connsiteX197" fmla="*/ 929751 w 12192000"/>
              <a:gd name="connsiteY197" fmla="*/ 5510 h 1126566"/>
              <a:gd name="connsiteX198" fmla="*/ 938844 w 12192000"/>
              <a:gd name="connsiteY198" fmla="*/ 8681 h 1126566"/>
              <a:gd name="connsiteX199" fmla="*/ 944941 w 12192000"/>
              <a:gd name="connsiteY199" fmla="*/ 6855 h 1126566"/>
              <a:gd name="connsiteX200" fmla="*/ 954142 w 12192000"/>
              <a:gd name="connsiteY200" fmla="*/ 8799 h 1126566"/>
              <a:gd name="connsiteX201" fmla="*/ 968213 w 12192000"/>
              <a:gd name="connsiteY201" fmla="*/ 19791 h 1126566"/>
              <a:gd name="connsiteX202" fmla="*/ 1177886 w 12192000"/>
              <a:gd name="connsiteY202" fmla="*/ 30728 h 1126566"/>
              <a:gd name="connsiteX203" fmla="*/ 1305018 w 12192000"/>
              <a:gd name="connsiteY20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384334 w 12192000"/>
              <a:gd name="connsiteY26" fmla="*/ 173113 h 1126566"/>
              <a:gd name="connsiteX27" fmla="*/ 2396234 w 12192000"/>
              <a:gd name="connsiteY27" fmla="*/ 176379 h 1126566"/>
              <a:gd name="connsiteX28" fmla="*/ 2542869 w 12192000"/>
              <a:gd name="connsiteY28" fmla="*/ 188717 h 1126566"/>
              <a:gd name="connsiteX29" fmla="*/ 2829718 w 12192000"/>
              <a:gd name="connsiteY29" fmla="*/ 242215 h 1126566"/>
              <a:gd name="connsiteX30" fmla="*/ 3028662 w 12192000"/>
              <a:gd name="connsiteY30" fmla="*/ 219550 h 1126566"/>
              <a:gd name="connsiteX31" fmla="*/ 3107019 w 12192000"/>
              <a:gd name="connsiteY31" fmla="*/ 220240 h 1126566"/>
              <a:gd name="connsiteX32" fmla="*/ 3116698 w 12192000"/>
              <a:gd name="connsiteY32" fmla="*/ 226983 h 1126566"/>
              <a:gd name="connsiteX33" fmla="*/ 3231577 w 12192000"/>
              <a:gd name="connsiteY33" fmla="*/ 202023 h 1126566"/>
              <a:gd name="connsiteX34" fmla="*/ 3386687 w 12192000"/>
              <a:gd name="connsiteY34" fmla="*/ 218190 h 1126566"/>
              <a:gd name="connsiteX35" fmla="*/ 3501680 w 12192000"/>
              <a:gd name="connsiteY35" fmla="*/ 238841 h 1126566"/>
              <a:gd name="connsiteX36" fmla="*/ 3567038 w 12192000"/>
              <a:gd name="connsiteY36" fmla="*/ 246771 h 1126566"/>
              <a:gd name="connsiteX37" fmla="*/ 3613626 w 12192000"/>
              <a:gd name="connsiteY37" fmla="*/ 256591 h 1126566"/>
              <a:gd name="connsiteX38" fmla="*/ 3737444 w 12192000"/>
              <a:gd name="connsiteY38" fmla="*/ 259793 h 1126566"/>
              <a:gd name="connsiteX39" fmla="*/ 3944870 w 12192000"/>
              <a:gd name="connsiteY39" fmla="*/ 255991 h 1126566"/>
              <a:gd name="connsiteX40" fmla="*/ 4092172 w 12192000"/>
              <a:gd name="connsiteY40" fmla="*/ 290617 h 1126566"/>
              <a:gd name="connsiteX41" fmla="*/ 4176434 w 12192000"/>
              <a:gd name="connsiteY41" fmla="*/ 272187 h 1126566"/>
              <a:gd name="connsiteX42" fmla="*/ 4269617 w 12192000"/>
              <a:gd name="connsiteY42" fmla="*/ 283947 h 1126566"/>
              <a:gd name="connsiteX43" fmla="*/ 4638729 w 12192000"/>
              <a:gd name="connsiteY43" fmla="*/ 274806 h 1126566"/>
              <a:gd name="connsiteX44" fmla="*/ 4877121 w 12192000"/>
              <a:gd name="connsiteY44" fmla="*/ 263049 h 1126566"/>
              <a:gd name="connsiteX45" fmla="*/ 4910175 w 12192000"/>
              <a:gd name="connsiteY45" fmla="*/ 258887 h 1126566"/>
              <a:gd name="connsiteX46" fmla="*/ 4910653 w 12192000"/>
              <a:gd name="connsiteY46" fmla="*/ 256337 h 1126566"/>
              <a:gd name="connsiteX47" fmla="*/ 4915901 w 12192000"/>
              <a:gd name="connsiteY47" fmla="*/ 255646 h 1126566"/>
              <a:gd name="connsiteX48" fmla="*/ 4919888 w 12192000"/>
              <a:gd name="connsiteY48" fmla="*/ 257665 h 1126566"/>
              <a:gd name="connsiteX49" fmla="*/ 4926150 w 12192000"/>
              <a:gd name="connsiteY49" fmla="*/ 256877 h 1126566"/>
              <a:gd name="connsiteX50" fmla="*/ 4943081 w 12192000"/>
              <a:gd name="connsiteY50" fmla="*/ 255402 h 1126566"/>
              <a:gd name="connsiteX51" fmla="*/ 4949875 w 12192000"/>
              <a:gd name="connsiteY51" fmla="*/ 250755 h 1126566"/>
              <a:gd name="connsiteX52" fmla="*/ 5034125 w 12192000"/>
              <a:gd name="connsiteY52" fmla="*/ 251561 h 1126566"/>
              <a:gd name="connsiteX53" fmla="*/ 5058873 w 12192000"/>
              <a:gd name="connsiteY53" fmla="*/ 245283 h 1126566"/>
              <a:gd name="connsiteX54" fmla="*/ 5123651 w 12192000"/>
              <a:gd name="connsiteY54" fmla="*/ 248360 h 1126566"/>
              <a:gd name="connsiteX55" fmla="*/ 5197539 w 12192000"/>
              <a:gd name="connsiteY55" fmla="*/ 245352 h 1126566"/>
              <a:gd name="connsiteX56" fmla="*/ 5250946 w 12192000"/>
              <a:gd name="connsiteY56" fmla="*/ 239095 h 1126566"/>
              <a:gd name="connsiteX57" fmla="*/ 5388817 w 12192000"/>
              <a:gd name="connsiteY57" fmla="*/ 245059 h 1126566"/>
              <a:gd name="connsiteX58" fmla="*/ 5618162 w 12192000"/>
              <a:gd name="connsiteY58" fmla="*/ 264094 h 1126566"/>
              <a:gd name="connsiteX59" fmla="*/ 5666664 w 12192000"/>
              <a:gd name="connsiteY59" fmla="*/ 266098 h 1126566"/>
              <a:gd name="connsiteX60" fmla="*/ 5715324 w 12192000"/>
              <a:gd name="connsiteY60" fmla="*/ 251101 h 1126566"/>
              <a:gd name="connsiteX61" fmla="*/ 5741796 w 12192000"/>
              <a:gd name="connsiteY61" fmla="*/ 250897 h 1126566"/>
              <a:gd name="connsiteX62" fmla="*/ 5748565 w 12192000"/>
              <a:gd name="connsiteY62" fmla="*/ 249142 h 1126566"/>
              <a:gd name="connsiteX63" fmla="*/ 5787667 w 12192000"/>
              <a:gd name="connsiteY63" fmla="*/ 240782 h 1126566"/>
              <a:gd name="connsiteX64" fmla="*/ 5877829 w 12192000"/>
              <a:gd name="connsiteY64" fmla="*/ 265178 h 1126566"/>
              <a:gd name="connsiteX65" fmla="*/ 5946099 w 12192000"/>
              <a:gd name="connsiteY65" fmla="*/ 275229 h 1126566"/>
              <a:gd name="connsiteX66" fmla="*/ 5951885 w 12192000"/>
              <a:gd name="connsiteY66" fmla="*/ 273306 h 1126566"/>
              <a:gd name="connsiteX67" fmla="*/ 5957187 w 12192000"/>
              <a:gd name="connsiteY67" fmla="*/ 267506 h 1126566"/>
              <a:gd name="connsiteX68" fmla="*/ 5969996 w 12192000"/>
              <a:gd name="connsiteY68" fmla="*/ 266279 h 1126566"/>
              <a:gd name="connsiteX69" fmla="*/ 5983257 w 12192000"/>
              <a:gd name="connsiteY69" fmla="*/ 260438 h 1126566"/>
              <a:gd name="connsiteX70" fmla="*/ 6390944 w 12192000"/>
              <a:gd name="connsiteY70" fmla="*/ 296657 h 1126566"/>
              <a:gd name="connsiteX71" fmla="*/ 6472553 w 12192000"/>
              <a:gd name="connsiteY71" fmla="*/ 327261 h 1126566"/>
              <a:gd name="connsiteX72" fmla="*/ 6598839 w 12192000"/>
              <a:gd name="connsiteY72" fmla="*/ 327138 h 1126566"/>
              <a:gd name="connsiteX73" fmla="*/ 6674894 w 12192000"/>
              <a:gd name="connsiteY73" fmla="*/ 339184 h 1126566"/>
              <a:gd name="connsiteX74" fmla="*/ 6686944 w 12192000"/>
              <a:gd name="connsiteY74" fmla="*/ 334233 h 1126566"/>
              <a:gd name="connsiteX75" fmla="*/ 6788093 w 12192000"/>
              <a:gd name="connsiteY75" fmla="*/ 377012 h 1126566"/>
              <a:gd name="connsiteX76" fmla="*/ 6944546 w 12192000"/>
              <a:gd name="connsiteY76" fmla="*/ 386543 h 1126566"/>
              <a:gd name="connsiteX77" fmla="*/ 7063994 w 12192000"/>
              <a:gd name="connsiteY77" fmla="*/ 385228 h 1126566"/>
              <a:gd name="connsiteX78" fmla="*/ 7130364 w 12192000"/>
              <a:gd name="connsiteY78" fmla="*/ 388164 h 1126566"/>
              <a:gd name="connsiteX79" fmla="*/ 7179335 w 12192000"/>
              <a:gd name="connsiteY79" fmla="*/ 386225 h 1126566"/>
              <a:gd name="connsiteX80" fmla="*/ 7300357 w 12192000"/>
              <a:gd name="connsiteY80" fmla="*/ 403218 h 1126566"/>
              <a:gd name="connsiteX81" fmla="*/ 7499445 w 12192000"/>
              <a:gd name="connsiteY81" fmla="*/ 440549 h 1126566"/>
              <a:gd name="connsiteX82" fmla="*/ 7655710 w 12192000"/>
              <a:gd name="connsiteY82" fmla="*/ 430962 h 1126566"/>
              <a:gd name="connsiteX83" fmla="*/ 7729851 w 12192000"/>
              <a:gd name="connsiteY83" fmla="*/ 462457 h 1126566"/>
              <a:gd name="connsiteX84" fmla="*/ 7824660 w 12192000"/>
              <a:gd name="connsiteY84" fmla="*/ 466203 h 1126566"/>
              <a:gd name="connsiteX85" fmla="*/ 8277851 w 12192000"/>
              <a:gd name="connsiteY85" fmla="*/ 502630 h 1126566"/>
              <a:gd name="connsiteX86" fmla="*/ 8382461 w 12192000"/>
              <a:gd name="connsiteY86" fmla="*/ 526824 h 1126566"/>
              <a:gd name="connsiteX87" fmla="*/ 8594502 w 12192000"/>
              <a:gd name="connsiteY87" fmla="*/ 613607 h 1126566"/>
              <a:gd name="connsiteX88" fmla="*/ 8808358 w 12192000"/>
              <a:gd name="connsiteY88" fmla="*/ 654694 h 1126566"/>
              <a:gd name="connsiteX89" fmla="*/ 8880244 w 12192000"/>
              <a:gd name="connsiteY89" fmla="*/ 661466 h 1126566"/>
              <a:gd name="connsiteX90" fmla="*/ 8885004 w 12192000"/>
              <a:gd name="connsiteY90" fmla="*/ 663655 h 1126566"/>
              <a:gd name="connsiteX91" fmla="*/ 8886720 w 12192000"/>
              <a:gd name="connsiteY91" fmla="*/ 662879 h 1126566"/>
              <a:gd name="connsiteX92" fmla="*/ 8912175 w 12192000"/>
              <a:gd name="connsiteY92" fmla="*/ 660908 h 1126566"/>
              <a:gd name="connsiteX93" fmla="*/ 8969814 w 12192000"/>
              <a:gd name="connsiteY93" fmla="*/ 639833 h 1126566"/>
              <a:gd name="connsiteX94" fmla="*/ 8996241 w 12192000"/>
              <a:gd name="connsiteY94" fmla="*/ 655221 h 1126566"/>
              <a:gd name="connsiteX95" fmla="*/ 9092152 w 12192000"/>
              <a:gd name="connsiteY95" fmla="*/ 609097 h 1126566"/>
              <a:gd name="connsiteX96" fmla="*/ 9156546 w 12192000"/>
              <a:gd name="connsiteY96" fmla="*/ 585468 h 1126566"/>
              <a:gd name="connsiteX97" fmla="*/ 9194830 w 12192000"/>
              <a:gd name="connsiteY97" fmla="*/ 571148 h 1126566"/>
              <a:gd name="connsiteX98" fmla="*/ 9314188 w 12192000"/>
              <a:gd name="connsiteY98" fmla="*/ 547301 h 1126566"/>
              <a:gd name="connsiteX99" fmla="*/ 9554706 w 12192000"/>
              <a:gd name="connsiteY99" fmla="*/ 542666 h 1126566"/>
              <a:gd name="connsiteX100" fmla="*/ 9616141 w 12192000"/>
              <a:gd name="connsiteY100" fmla="*/ 530976 h 1126566"/>
              <a:gd name="connsiteX101" fmla="*/ 9620146 w 12192000"/>
              <a:gd name="connsiteY101" fmla="*/ 524035 h 1126566"/>
              <a:gd name="connsiteX102" fmla="*/ 9724197 w 12192000"/>
              <a:gd name="connsiteY102" fmla="*/ 528337 h 1126566"/>
              <a:gd name="connsiteX103" fmla="*/ 9837846 w 12192000"/>
              <a:gd name="connsiteY103" fmla="*/ 492977 h 1126566"/>
              <a:gd name="connsiteX104" fmla="*/ 9917440 w 12192000"/>
              <a:gd name="connsiteY104" fmla="*/ 459605 h 1126566"/>
              <a:gd name="connsiteX105" fmla="*/ 9918439 w 12192000"/>
              <a:gd name="connsiteY105" fmla="*/ 453114 h 1126566"/>
              <a:gd name="connsiteX106" fmla="*/ 9953039 w 12192000"/>
              <a:gd name="connsiteY106" fmla="*/ 452486 h 1126566"/>
              <a:gd name="connsiteX107" fmla="*/ 9988183 w 12192000"/>
              <a:gd name="connsiteY107" fmla="*/ 448079 h 1126566"/>
              <a:gd name="connsiteX108" fmla="*/ 9991965 w 12192000"/>
              <a:gd name="connsiteY108" fmla="*/ 435969 h 1126566"/>
              <a:gd name="connsiteX109" fmla="*/ 9986932 w 12192000"/>
              <a:gd name="connsiteY109" fmla="*/ 431168 h 1126566"/>
              <a:gd name="connsiteX110" fmla="*/ 9996190 w 12192000"/>
              <a:gd name="connsiteY110" fmla="*/ 429066 h 1126566"/>
              <a:gd name="connsiteX111" fmla="*/ 9999786 w 12192000"/>
              <a:gd name="connsiteY111" fmla="*/ 427758 h 1126566"/>
              <a:gd name="connsiteX112" fmla="*/ 10012936 w 12192000"/>
              <a:gd name="connsiteY112" fmla="*/ 428884 h 1126566"/>
              <a:gd name="connsiteX113" fmla="*/ 10038815 w 12192000"/>
              <a:gd name="connsiteY113" fmla="*/ 419316 h 1126566"/>
              <a:gd name="connsiteX114" fmla="*/ 10057432 w 12192000"/>
              <a:gd name="connsiteY114" fmla="*/ 421938 h 1126566"/>
              <a:gd name="connsiteX115" fmla="*/ 10121534 w 12192000"/>
              <a:gd name="connsiteY115" fmla="*/ 437514 h 1126566"/>
              <a:gd name="connsiteX116" fmla="*/ 10199200 w 12192000"/>
              <a:gd name="connsiteY116" fmla="*/ 438197 h 1126566"/>
              <a:gd name="connsiteX117" fmla="*/ 10245648 w 12192000"/>
              <a:gd name="connsiteY117" fmla="*/ 438831 h 1126566"/>
              <a:gd name="connsiteX118" fmla="*/ 10369590 w 12192000"/>
              <a:gd name="connsiteY118" fmla="*/ 423377 h 1126566"/>
              <a:gd name="connsiteX119" fmla="*/ 10575777 w 12192000"/>
              <a:gd name="connsiteY119" fmla="*/ 355859 h 1126566"/>
              <a:gd name="connsiteX120" fmla="*/ 10638984 w 12192000"/>
              <a:gd name="connsiteY120" fmla="*/ 347416 h 1126566"/>
              <a:gd name="connsiteX121" fmla="*/ 10649306 w 12192000"/>
              <a:gd name="connsiteY121" fmla="*/ 352042 h 1126566"/>
              <a:gd name="connsiteX122" fmla="*/ 10732175 w 12192000"/>
              <a:gd name="connsiteY122" fmla="*/ 317549 h 1126566"/>
              <a:gd name="connsiteX123" fmla="*/ 10862886 w 12192000"/>
              <a:gd name="connsiteY123" fmla="*/ 313438 h 1126566"/>
              <a:gd name="connsiteX124" fmla="*/ 10963063 w 12192000"/>
              <a:gd name="connsiteY124" fmla="*/ 317771 h 1126566"/>
              <a:gd name="connsiteX125" fmla="*/ 11018562 w 12192000"/>
              <a:gd name="connsiteY125" fmla="*/ 316991 h 1126566"/>
              <a:gd name="connsiteX126" fmla="*/ 11059692 w 12192000"/>
              <a:gd name="connsiteY126" fmla="*/ 319983 h 1126566"/>
              <a:gd name="connsiteX127" fmla="*/ 11160371 w 12192000"/>
              <a:gd name="connsiteY127" fmla="*/ 308440 h 1126566"/>
              <a:gd name="connsiteX128" fmla="*/ 11178386 w 12192000"/>
              <a:gd name="connsiteY128" fmla="*/ 299490 h 1126566"/>
              <a:gd name="connsiteX129" fmla="*/ 11192494 w 12192000"/>
              <a:gd name="connsiteY129" fmla="*/ 296221 h 1126566"/>
              <a:gd name="connsiteX130" fmla="*/ 11199770 w 12192000"/>
              <a:gd name="connsiteY130" fmla="*/ 299772 h 1126566"/>
              <a:gd name="connsiteX131" fmla="*/ 11217258 w 12192000"/>
              <a:gd name="connsiteY131" fmla="*/ 293681 h 1126566"/>
              <a:gd name="connsiteX132" fmla="*/ 11245798 w 12192000"/>
              <a:gd name="connsiteY132" fmla="*/ 292170 h 1126566"/>
              <a:gd name="connsiteX133" fmla="*/ 11255992 w 12192000"/>
              <a:gd name="connsiteY133" fmla="*/ 291919 h 1126566"/>
              <a:gd name="connsiteX134" fmla="*/ 11264859 w 12192000"/>
              <a:gd name="connsiteY134" fmla="*/ 293937 h 1126566"/>
              <a:gd name="connsiteX135" fmla="*/ 11276151 w 12192000"/>
              <a:gd name="connsiteY135" fmla="*/ 293070 h 1126566"/>
              <a:gd name="connsiteX136" fmla="*/ 11279850 w 12192000"/>
              <a:gd name="connsiteY136" fmla="*/ 291330 h 1126566"/>
              <a:gd name="connsiteX137" fmla="*/ 11290818 w 12192000"/>
              <a:gd name="connsiteY137" fmla="*/ 291060 h 1126566"/>
              <a:gd name="connsiteX138" fmla="*/ 11296248 w 12192000"/>
              <a:gd name="connsiteY138" fmla="*/ 290163 h 1126566"/>
              <a:gd name="connsiteX139" fmla="*/ 11301652 w 12192000"/>
              <a:gd name="connsiteY139" fmla="*/ 290324 h 1126566"/>
              <a:gd name="connsiteX140" fmla="*/ 11339114 w 12192000"/>
              <a:gd name="connsiteY140" fmla="*/ 288153 h 1126566"/>
              <a:gd name="connsiteX141" fmla="*/ 11345146 w 12192000"/>
              <a:gd name="connsiteY141" fmla="*/ 290802 h 1126566"/>
              <a:gd name="connsiteX142" fmla="*/ 11400126 w 12192000"/>
              <a:gd name="connsiteY142" fmla="*/ 292287 h 1126566"/>
              <a:gd name="connsiteX143" fmla="*/ 11400420 w 12192000"/>
              <a:gd name="connsiteY143" fmla="*/ 293758 h 1126566"/>
              <a:gd name="connsiteX144" fmla="*/ 11413889 w 12192000"/>
              <a:gd name="connsiteY144" fmla="*/ 300516 h 1126566"/>
              <a:gd name="connsiteX145" fmla="*/ 11440688 w 12192000"/>
              <a:gd name="connsiteY145" fmla="*/ 310121 h 1126566"/>
              <a:gd name="connsiteX146" fmla="*/ 11496733 w 12192000"/>
              <a:gd name="connsiteY146" fmla="*/ 350225 h 1126566"/>
              <a:gd name="connsiteX147" fmla="*/ 11554005 w 12192000"/>
              <a:gd name="connsiteY147" fmla="*/ 351933 h 1126566"/>
              <a:gd name="connsiteX148" fmla="*/ 11565304 w 12192000"/>
              <a:gd name="connsiteY148" fmla="*/ 353069 h 1126566"/>
              <a:gd name="connsiteX149" fmla="*/ 11565435 w 12192000"/>
              <a:gd name="connsiteY149" fmla="*/ 353419 h 1126566"/>
              <a:gd name="connsiteX150" fmla="*/ 11577168 w 12192000"/>
              <a:gd name="connsiteY150" fmla="*/ 355270 h 1126566"/>
              <a:gd name="connsiteX151" fmla="*/ 11585904 w 12192000"/>
              <a:gd name="connsiteY151" fmla="*/ 355142 h 1126566"/>
              <a:gd name="connsiteX152" fmla="*/ 11607823 w 12192000"/>
              <a:gd name="connsiteY152" fmla="*/ 357347 h 1126566"/>
              <a:gd name="connsiteX153" fmla="*/ 11614746 w 12192000"/>
              <a:gd name="connsiteY153" fmla="*/ 360281 h 1126566"/>
              <a:gd name="connsiteX154" fmla="*/ 11698873 w 12192000"/>
              <a:gd name="connsiteY154" fmla="*/ 397894 h 1126566"/>
              <a:gd name="connsiteX155" fmla="*/ 11779739 w 12192000"/>
              <a:gd name="connsiteY155" fmla="*/ 457323 h 1126566"/>
              <a:gd name="connsiteX156" fmla="*/ 11828107 w 12192000"/>
              <a:gd name="connsiteY156" fmla="*/ 477948 h 1126566"/>
              <a:gd name="connsiteX157" fmla="*/ 11866598 w 12192000"/>
              <a:gd name="connsiteY157" fmla="*/ 486803 h 1126566"/>
              <a:gd name="connsiteX158" fmla="*/ 11916744 w 12192000"/>
              <a:gd name="connsiteY158" fmla="*/ 502917 h 1126566"/>
              <a:gd name="connsiteX159" fmla="*/ 11949248 w 12192000"/>
              <a:gd name="connsiteY159" fmla="*/ 518881 h 1126566"/>
              <a:gd name="connsiteX160" fmla="*/ 11951002 w 12192000"/>
              <a:gd name="connsiteY160" fmla="*/ 518735 h 1126566"/>
              <a:gd name="connsiteX161" fmla="*/ 11957283 w 12192000"/>
              <a:gd name="connsiteY161" fmla="*/ 522828 h 1126566"/>
              <a:gd name="connsiteX162" fmla="*/ 11966535 w 12192000"/>
              <a:gd name="connsiteY162" fmla="*/ 527372 h 1126566"/>
              <a:gd name="connsiteX163" fmla="*/ 12026007 w 12192000"/>
              <a:gd name="connsiteY163" fmla="*/ 534384 h 1126566"/>
              <a:gd name="connsiteX164" fmla="*/ 12035188 w 12192000"/>
              <a:gd name="connsiteY164" fmla="*/ 529609 h 1126566"/>
              <a:gd name="connsiteX165" fmla="*/ 12115225 w 12192000"/>
              <a:gd name="connsiteY165" fmla="*/ 561895 h 1126566"/>
              <a:gd name="connsiteX166" fmla="*/ 12191636 w 12192000"/>
              <a:gd name="connsiteY166" fmla="*/ 558318 h 1126566"/>
              <a:gd name="connsiteX167" fmla="*/ 12192000 w 12192000"/>
              <a:gd name="connsiteY167" fmla="*/ 558295 h 1126566"/>
              <a:gd name="connsiteX168" fmla="*/ 12192000 w 12192000"/>
              <a:gd name="connsiteY168" fmla="*/ 1126566 h 1126566"/>
              <a:gd name="connsiteX169" fmla="*/ 0 w 12192000"/>
              <a:gd name="connsiteY169" fmla="*/ 1126566 h 1126566"/>
              <a:gd name="connsiteX170" fmla="*/ 0 w 12192000"/>
              <a:gd name="connsiteY170" fmla="*/ 401922 h 1126566"/>
              <a:gd name="connsiteX171" fmla="*/ 25242 w 12192000"/>
              <a:gd name="connsiteY171" fmla="*/ 388862 h 1126566"/>
              <a:gd name="connsiteX172" fmla="*/ 96922 w 12192000"/>
              <a:gd name="connsiteY172" fmla="*/ 357381 h 1126566"/>
              <a:gd name="connsiteX173" fmla="*/ 137910 w 12192000"/>
              <a:gd name="connsiteY173" fmla="*/ 314823 h 1126566"/>
              <a:gd name="connsiteX174" fmla="*/ 258712 w 12192000"/>
              <a:gd name="connsiteY174" fmla="*/ 286531 h 1126566"/>
              <a:gd name="connsiteX175" fmla="*/ 316354 w 12192000"/>
              <a:gd name="connsiteY175" fmla="*/ 238529 h 1126566"/>
              <a:gd name="connsiteX176" fmla="*/ 328834 w 12192000"/>
              <a:gd name="connsiteY176" fmla="*/ 240963 h 1126566"/>
              <a:gd name="connsiteX177" fmla="*/ 383414 w 12192000"/>
              <a:gd name="connsiteY177" fmla="*/ 221196 h 1126566"/>
              <a:gd name="connsiteX178" fmla="*/ 537708 w 12192000"/>
              <a:gd name="connsiteY178" fmla="*/ 119020 h 1126566"/>
              <a:gd name="connsiteX179" fmla="*/ 645390 w 12192000"/>
              <a:gd name="connsiteY179" fmla="*/ 81299 h 1126566"/>
              <a:gd name="connsiteX180" fmla="*/ 689561 w 12192000"/>
              <a:gd name="connsiteY180" fmla="*/ 73220 h 1126566"/>
              <a:gd name="connsiteX181" fmla="*/ 763197 w 12192000"/>
              <a:gd name="connsiteY181" fmla="*/ 59356 h 1126566"/>
              <a:gd name="connsiteX182" fmla="*/ 778208 w 12192000"/>
              <a:gd name="connsiteY182" fmla="*/ 63801 h 1126566"/>
              <a:gd name="connsiteX183" fmla="*/ 784725 w 12192000"/>
              <a:gd name="connsiteY183" fmla="*/ 62505 h 1126566"/>
              <a:gd name="connsiteX184" fmla="*/ 785400 w 12192000"/>
              <a:gd name="connsiteY184" fmla="*/ 62796 h 1126566"/>
              <a:gd name="connsiteX185" fmla="*/ 786774 w 12192000"/>
              <a:gd name="connsiteY185" fmla="*/ 62098 h 1126566"/>
              <a:gd name="connsiteX186" fmla="*/ 801216 w 12192000"/>
              <a:gd name="connsiteY186" fmla="*/ 59226 h 1126566"/>
              <a:gd name="connsiteX187" fmla="*/ 832892 w 12192000"/>
              <a:gd name="connsiteY187" fmla="*/ 62069 h 1126566"/>
              <a:gd name="connsiteX188" fmla="*/ 852003 w 12192000"/>
              <a:gd name="connsiteY188" fmla="*/ 61064 h 1126566"/>
              <a:gd name="connsiteX189" fmla="*/ 870719 w 12192000"/>
              <a:gd name="connsiteY189" fmla="*/ 47209 h 1126566"/>
              <a:gd name="connsiteX190" fmla="*/ 883786 w 12192000"/>
              <a:gd name="connsiteY190" fmla="*/ 45814 h 1126566"/>
              <a:gd name="connsiteX191" fmla="*/ 886400 w 12192000"/>
              <a:gd name="connsiteY191" fmla="*/ 43909 h 1126566"/>
              <a:gd name="connsiteX192" fmla="*/ 893881 w 12192000"/>
              <a:gd name="connsiteY192" fmla="*/ 40197 h 1126566"/>
              <a:gd name="connsiteX193" fmla="*/ 886282 w 12192000"/>
              <a:gd name="connsiteY193" fmla="*/ 36610 h 1126566"/>
              <a:gd name="connsiteX194" fmla="*/ 882653 w 12192000"/>
              <a:gd name="connsiteY194" fmla="*/ 24486 h 1126566"/>
              <a:gd name="connsiteX195" fmla="*/ 898087 w 12192000"/>
              <a:gd name="connsiteY195" fmla="*/ 11454 h 1126566"/>
              <a:gd name="connsiteX196" fmla="*/ 914199 w 12192000"/>
              <a:gd name="connsiteY196" fmla="*/ 6975 h 1126566"/>
              <a:gd name="connsiteX197" fmla="*/ 929751 w 12192000"/>
              <a:gd name="connsiteY197" fmla="*/ 5510 h 1126566"/>
              <a:gd name="connsiteX198" fmla="*/ 938844 w 12192000"/>
              <a:gd name="connsiteY198" fmla="*/ 8681 h 1126566"/>
              <a:gd name="connsiteX199" fmla="*/ 944941 w 12192000"/>
              <a:gd name="connsiteY199" fmla="*/ 6855 h 1126566"/>
              <a:gd name="connsiteX200" fmla="*/ 954142 w 12192000"/>
              <a:gd name="connsiteY200" fmla="*/ 8799 h 1126566"/>
              <a:gd name="connsiteX201" fmla="*/ 968213 w 12192000"/>
              <a:gd name="connsiteY201" fmla="*/ 19791 h 1126566"/>
              <a:gd name="connsiteX202" fmla="*/ 1177886 w 12192000"/>
              <a:gd name="connsiteY202" fmla="*/ 30728 h 1126566"/>
              <a:gd name="connsiteX203" fmla="*/ 1305018 w 12192000"/>
              <a:gd name="connsiteY20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384334 w 12192000"/>
              <a:gd name="connsiteY26" fmla="*/ 173113 h 1126566"/>
              <a:gd name="connsiteX27" fmla="*/ 2500607 w 12192000"/>
              <a:gd name="connsiteY27" fmla="*/ 180917 h 1126566"/>
              <a:gd name="connsiteX28" fmla="*/ 2542869 w 12192000"/>
              <a:gd name="connsiteY28" fmla="*/ 188717 h 1126566"/>
              <a:gd name="connsiteX29" fmla="*/ 2829718 w 12192000"/>
              <a:gd name="connsiteY29" fmla="*/ 242215 h 1126566"/>
              <a:gd name="connsiteX30" fmla="*/ 3028662 w 12192000"/>
              <a:gd name="connsiteY30" fmla="*/ 219550 h 1126566"/>
              <a:gd name="connsiteX31" fmla="*/ 3107019 w 12192000"/>
              <a:gd name="connsiteY31" fmla="*/ 220240 h 1126566"/>
              <a:gd name="connsiteX32" fmla="*/ 3116698 w 12192000"/>
              <a:gd name="connsiteY32" fmla="*/ 226983 h 1126566"/>
              <a:gd name="connsiteX33" fmla="*/ 3231577 w 12192000"/>
              <a:gd name="connsiteY33" fmla="*/ 202023 h 1126566"/>
              <a:gd name="connsiteX34" fmla="*/ 3386687 w 12192000"/>
              <a:gd name="connsiteY34" fmla="*/ 218190 h 1126566"/>
              <a:gd name="connsiteX35" fmla="*/ 3501680 w 12192000"/>
              <a:gd name="connsiteY35" fmla="*/ 238841 h 1126566"/>
              <a:gd name="connsiteX36" fmla="*/ 3567038 w 12192000"/>
              <a:gd name="connsiteY36" fmla="*/ 246771 h 1126566"/>
              <a:gd name="connsiteX37" fmla="*/ 3613626 w 12192000"/>
              <a:gd name="connsiteY37" fmla="*/ 256591 h 1126566"/>
              <a:gd name="connsiteX38" fmla="*/ 3737444 w 12192000"/>
              <a:gd name="connsiteY38" fmla="*/ 259793 h 1126566"/>
              <a:gd name="connsiteX39" fmla="*/ 3944870 w 12192000"/>
              <a:gd name="connsiteY39" fmla="*/ 255991 h 1126566"/>
              <a:gd name="connsiteX40" fmla="*/ 4092172 w 12192000"/>
              <a:gd name="connsiteY40" fmla="*/ 290617 h 1126566"/>
              <a:gd name="connsiteX41" fmla="*/ 4176434 w 12192000"/>
              <a:gd name="connsiteY41" fmla="*/ 272187 h 1126566"/>
              <a:gd name="connsiteX42" fmla="*/ 4269617 w 12192000"/>
              <a:gd name="connsiteY42" fmla="*/ 283947 h 1126566"/>
              <a:gd name="connsiteX43" fmla="*/ 4638729 w 12192000"/>
              <a:gd name="connsiteY43" fmla="*/ 274806 h 1126566"/>
              <a:gd name="connsiteX44" fmla="*/ 4877121 w 12192000"/>
              <a:gd name="connsiteY44" fmla="*/ 263049 h 1126566"/>
              <a:gd name="connsiteX45" fmla="*/ 4910175 w 12192000"/>
              <a:gd name="connsiteY45" fmla="*/ 258887 h 1126566"/>
              <a:gd name="connsiteX46" fmla="*/ 4910653 w 12192000"/>
              <a:gd name="connsiteY46" fmla="*/ 256337 h 1126566"/>
              <a:gd name="connsiteX47" fmla="*/ 4915901 w 12192000"/>
              <a:gd name="connsiteY47" fmla="*/ 255646 h 1126566"/>
              <a:gd name="connsiteX48" fmla="*/ 4919888 w 12192000"/>
              <a:gd name="connsiteY48" fmla="*/ 257665 h 1126566"/>
              <a:gd name="connsiteX49" fmla="*/ 4926150 w 12192000"/>
              <a:gd name="connsiteY49" fmla="*/ 256877 h 1126566"/>
              <a:gd name="connsiteX50" fmla="*/ 4943081 w 12192000"/>
              <a:gd name="connsiteY50" fmla="*/ 255402 h 1126566"/>
              <a:gd name="connsiteX51" fmla="*/ 4949875 w 12192000"/>
              <a:gd name="connsiteY51" fmla="*/ 250755 h 1126566"/>
              <a:gd name="connsiteX52" fmla="*/ 5034125 w 12192000"/>
              <a:gd name="connsiteY52" fmla="*/ 251561 h 1126566"/>
              <a:gd name="connsiteX53" fmla="*/ 5058873 w 12192000"/>
              <a:gd name="connsiteY53" fmla="*/ 245283 h 1126566"/>
              <a:gd name="connsiteX54" fmla="*/ 5123651 w 12192000"/>
              <a:gd name="connsiteY54" fmla="*/ 248360 h 1126566"/>
              <a:gd name="connsiteX55" fmla="*/ 5197539 w 12192000"/>
              <a:gd name="connsiteY55" fmla="*/ 245352 h 1126566"/>
              <a:gd name="connsiteX56" fmla="*/ 5250946 w 12192000"/>
              <a:gd name="connsiteY56" fmla="*/ 239095 h 1126566"/>
              <a:gd name="connsiteX57" fmla="*/ 5388817 w 12192000"/>
              <a:gd name="connsiteY57" fmla="*/ 245059 h 1126566"/>
              <a:gd name="connsiteX58" fmla="*/ 5618162 w 12192000"/>
              <a:gd name="connsiteY58" fmla="*/ 264094 h 1126566"/>
              <a:gd name="connsiteX59" fmla="*/ 5666664 w 12192000"/>
              <a:gd name="connsiteY59" fmla="*/ 266098 h 1126566"/>
              <a:gd name="connsiteX60" fmla="*/ 5715324 w 12192000"/>
              <a:gd name="connsiteY60" fmla="*/ 251101 h 1126566"/>
              <a:gd name="connsiteX61" fmla="*/ 5741796 w 12192000"/>
              <a:gd name="connsiteY61" fmla="*/ 250897 h 1126566"/>
              <a:gd name="connsiteX62" fmla="*/ 5748565 w 12192000"/>
              <a:gd name="connsiteY62" fmla="*/ 249142 h 1126566"/>
              <a:gd name="connsiteX63" fmla="*/ 5787667 w 12192000"/>
              <a:gd name="connsiteY63" fmla="*/ 240782 h 1126566"/>
              <a:gd name="connsiteX64" fmla="*/ 5877829 w 12192000"/>
              <a:gd name="connsiteY64" fmla="*/ 265178 h 1126566"/>
              <a:gd name="connsiteX65" fmla="*/ 5946099 w 12192000"/>
              <a:gd name="connsiteY65" fmla="*/ 275229 h 1126566"/>
              <a:gd name="connsiteX66" fmla="*/ 5951885 w 12192000"/>
              <a:gd name="connsiteY66" fmla="*/ 273306 h 1126566"/>
              <a:gd name="connsiteX67" fmla="*/ 5957187 w 12192000"/>
              <a:gd name="connsiteY67" fmla="*/ 267506 h 1126566"/>
              <a:gd name="connsiteX68" fmla="*/ 5969996 w 12192000"/>
              <a:gd name="connsiteY68" fmla="*/ 266279 h 1126566"/>
              <a:gd name="connsiteX69" fmla="*/ 5983257 w 12192000"/>
              <a:gd name="connsiteY69" fmla="*/ 260438 h 1126566"/>
              <a:gd name="connsiteX70" fmla="*/ 6390944 w 12192000"/>
              <a:gd name="connsiteY70" fmla="*/ 296657 h 1126566"/>
              <a:gd name="connsiteX71" fmla="*/ 6472553 w 12192000"/>
              <a:gd name="connsiteY71" fmla="*/ 327261 h 1126566"/>
              <a:gd name="connsiteX72" fmla="*/ 6598839 w 12192000"/>
              <a:gd name="connsiteY72" fmla="*/ 327138 h 1126566"/>
              <a:gd name="connsiteX73" fmla="*/ 6674894 w 12192000"/>
              <a:gd name="connsiteY73" fmla="*/ 339184 h 1126566"/>
              <a:gd name="connsiteX74" fmla="*/ 6686944 w 12192000"/>
              <a:gd name="connsiteY74" fmla="*/ 334233 h 1126566"/>
              <a:gd name="connsiteX75" fmla="*/ 6788093 w 12192000"/>
              <a:gd name="connsiteY75" fmla="*/ 377012 h 1126566"/>
              <a:gd name="connsiteX76" fmla="*/ 6944546 w 12192000"/>
              <a:gd name="connsiteY76" fmla="*/ 386543 h 1126566"/>
              <a:gd name="connsiteX77" fmla="*/ 7063994 w 12192000"/>
              <a:gd name="connsiteY77" fmla="*/ 385228 h 1126566"/>
              <a:gd name="connsiteX78" fmla="*/ 7130364 w 12192000"/>
              <a:gd name="connsiteY78" fmla="*/ 388164 h 1126566"/>
              <a:gd name="connsiteX79" fmla="*/ 7179335 w 12192000"/>
              <a:gd name="connsiteY79" fmla="*/ 386225 h 1126566"/>
              <a:gd name="connsiteX80" fmla="*/ 7300357 w 12192000"/>
              <a:gd name="connsiteY80" fmla="*/ 403218 h 1126566"/>
              <a:gd name="connsiteX81" fmla="*/ 7499445 w 12192000"/>
              <a:gd name="connsiteY81" fmla="*/ 440549 h 1126566"/>
              <a:gd name="connsiteX82" fmla="*/ 7655710 w 12192000"/>
              <a:gd name="connsiteY82" fmla="*/ 430962 h 1126566"/>
              <a:gd name="connsiteX83" fmla="*/ 7729851 w 12192000"/>
              <a:gd name="connsiteY83" fmla="*/ 462457 h 1126566"/>
              <a:gd name="connsiteX84" fmla="*/ 7824660 w 12192000"/>
              <a:gd name="connsiteY84" fmla="*/ 466203 h 1126566"/>
              <a:gd name="connsiteX85" fmla="*/ 8277851 w 12192000"/>
              <a:gd name="connsiteY85" fmla="*/ 502630 h 1126566"/>
              <a:gd name="connsiteX86" fmla="*/ 8382461 w 12192000"/>
              <a:gd name="connsiteY86" fmla="*/ 526824 h 1126566"/>
              <a:gd name="connsiteX87" fmla="*/ 8594502 w 12192000"/>
              <a:gd name="connsiteY87" fmla="*/ 613607 h 1126566"/>
              <a:gd name="connsiteX88" fmla="*/ 8808358 w 12192000"/>
              <a:gd name="connsiteY88" fmla="*/ 654694 h 1126566"/>
              <a:gd name="connsiteX89" fmla="*/ 8880244 w 12192000"/>
              <a:gd name="connsiteY89" fmla="*/ 661466 h 1126566"/>
              <a:gd name="connsiteX90" fmla="*/ 8885004 w 12192000"/>
              <a:gd name="connsiteY90" fmla="*/ 663655 h 1126566"/>
              <a:gd name="connsiteX91" fmla="*/ 8886720 w 12192000"/>
              <a:gd name="connsiteY91" fmla="*/ 662879 h 1126566"/>
              <a:gd name="connsiteX92" fmla="*/ 8912175 w 12192000"/>
              <a:gd name="connsiteY92" fmla="*/ 660908 h 1126566"/>
              <a:gd name="connsiteX93" fmla="*/ 8969814 w 12192000"/>
              <a:gd name="connsiteY93" fmla="*/ 639833 h 1126566"/>
              <a:gd name="connsiteX94" fmla="*/ 8996241 w 12192000"/>
              <a:gd name="connsiteY94" fmla="*/ 655221 h 1126566"/>
              <a:gd name="connsiteX95" fmla="*/ 9092152 w 12192000"/>
              <a:gd name="connsiteY95" fmla="*/ 609097 h 1126566"/>
              <a:gd name="connsiteX96" fmla="*/ 9156546 w 12192000"/>
              <a:gd name="connsiteY96" fmla="*/ 585468 h 1126566"/>
              <a:gd name="connsiteX97" fmla="*/ 9194830 w 12192000"/>
              <a:gd name="connsiteY97" fmla="*/ 571148 h 1126566"/>
              <a:gd name="connsiteX98" fmla="*/ 9314188 w 12192000"/>
              <a:gd name="connsiteY98" fmla="*/ 547301 h 1126566"/>
              <a:gd name="connsiteX99" fmla="*/ 9554706 w 12192000"/>
              <a:gd name="connsiteY99" fmla="*/ 542666 h 1126566"/>
              <a:gd name="connsiteX100" fmla="*/ 9616141 w 12192000"/>
              <a:gd name="connsiteY100" fmla="*/ 530976 h 1126566"/>
              <a:gd name="connsiteX101" fmla="*/ 9620146 w 12192000"/>
              <a:gd name="connsiteY101" fmla="*/ 524035 h 1126566"/>
              <a:gd name="connsiteX102" fmla="*/ 9724197 w 12192000"/>
              <a:gd name="connsiteY102" fmla="*/ 528337 h 1126566"/>
              <a:gd name="connsiteX103" fmla="*/ 9837846 w 12192000"/>
              <a:gd name="connsiteY103" fmla="*/ 492977 h 1126566"/>
              <a:gd name="connsiteX104" fmla="*/ 9917440 w 12192000"/>
              <a:gd name="connsiteY104" fmla="*/ 459605 h 1126566"/>
              <a:gd name="connsiteX105" fmla="*/ 9918439 w 12192000"/>
              <a:gd name="connsiteY105" fmla="*/ 453114 h 1126566"/>
              <a:gd name="connsiteX106" fmla="*/ 9953039 w 12192000"/>
              <a:gd name="connsiteY106" fmla="*/ 452486 h 1126566"/>
              <a:gd name="connsiteX107" fmla="*/ 9988183 w 12192000"/>
              <a:gd name="connsiteY107" fmla="*/ 448079 h 1126566"/>
              <a:gd name="connsiteX108" fmla="*/ 9991965 w 12192000"/>
              <a:gd name="connsiteY108" fmla="*/ 435969 h 1126566"/>
              <a:gd name="connsiteX109" fmla="*/ 9986932 w 12192000"/>
              <a:gd name="connsiteY109" fmla="*/ 431168 h 1126566"/>
              <a:gd name="connsiteX110" fmla="*/ 9996190 w 12192000"/>
              <a:gd name="connsiteY110" fmla="*/ 429066 h 1126566"/>
              <a:gd name="connsiteX111" fmla="*/ 9999786 w 12192000"/>
              <a:gd name="connsiteY111" fmla="*/ 427758 h 1126566"/>
              <a:gd name="connsiteX112" fmla="*/ 10012936 w 12192000"/>
              <a:gd name="connsiteY112" fmla="*/ 428884 h 1126566"/>
              <a:gd name="connsiteX113" fmla="*/ 10038815 w 12192000"/>
              <a:gd name="connsiteY113" fmla="*/ 419316 h 1126566"/>
              <a:gd name="connsiteX114" fmla="*/ 10057432 w 12192000"/>
              <a:gd name="connsiteY114" fmla="*/ 421938 h 1126566"/>
              <a:gd name="connsiteX115" fmla="*/ 10121534 w 12192000"/>
              <a:gd name="connsiteY115" fmla="*/ 437514 h 1126566"/>
              <a:gd name="connsiteX116" fmla="*/ 10199200 w 12192000"/>
              <a:gd name="connsiteY116" fmla="*/ 438197 h 1126566"/>
              <a:gd name="connsiteX117" fmla="*/ 10245648 w 12192000"/>
              <a:gd name="connsiteY117" fmla="*/ 438831 h 1126566"/>
              <a:gd name="connsiteX118" fmla="*/ 10369590 w 12192000"/>
              <a:gd name="connsiteY118" fmla="*/ 423377 h 1126566"/>
              <a:gd name="connsiteX119" fmla="*/ 10575777 w 12192000"/>
              <a:gd name="connsiteY119" fmla="*/ 355859 h 1126566"/>
              <a:gd name="connsiteX120" fmla="*/ 10638984 w 12192000"/>
              <a:gd name="connsiteY120" fmla="*/ 347416 h 1126566"/>
              <a:gd name="connsiteX121" fmla="*/ 10649306 w 12192000"/>
              <a:gd name="connsiteY121" fmla="*/ 352042 h 1126566"/>
              <a:gd name="connsiteX122" fmla="*/ 10732175 w 12192000"/>
              <a:gd name="connsiteY122" fmla="*/ 317549 h 1126566"/>
              <a:gd name="connsiteX123" fmla="*/ 10862886 w 12192000"/>
              <a:gd name="connsiteY123" fmla="*/ 313438 h 1126566"/>
              <a:gd name="connsiteX124" fmla="*/ 10963063 w 12192000"/>
              <a:gd name="connsiteY124" fmla="*/ 317771 h 1126566"/>
              <a:gd name="connsiteX125" fmla="*/ 11018562 w 12192000"/>
              <a:gd name="connsiteY125" fmla="*/ 316991 h 1126566"/>
              <a:gd name="connsiteX126" fmla="*/ 11059692 w 12192000"/>
              <a:gd name="connsiteY126" fmla="*/ 319983 h 1126566"/>
              <a:gd name="connsiteX127" fmla="*/ 11160371 w 12192000"/>
              <a:gd name="connsiteY127" fmla="*/ 308440 h 1126566"/>
              <a:gd name="connsiteX128" fmla="*/ 11178386 w 12192000"/>
              <a:gd name="connsiteY128" fmla="*/ 299490 h 1126566"/>
              <a:gd name="connsiteX129" fmla="*/ 11192494 w 12192000"/>
              <a:gd name="connsiteY129" fmla="*/ 296221 h 1126566"/>
              <a:gd name="connsiteX130" fmla="*/ 11199770 w 12192000"/>
              <a:gd name="connsiteY130" fmla="*/ 299772 h 1126566"/>
              <a:gd name="connsiteX131" fmla="*/ 11217258 w 12192000"/>
              <a:gd name="connsiteY131" fmla="*/ 293681 h 1126566"/>
              <a:gd name="connsiteX132" fmla="*/ 11245798 w 12192000"/>
              <a:gd name="connsiteY132" fmla="*/ 292170 h 1126566"/>
              <a:gd name="connsiteX133" fmla="*/ 11255992 w 12192000"/>
              <a:gd name="connsiteY133" fmla="*/ 291919 h 1126566"/>
              <a:gd name="connsiteX134" fmla="*/ 11264859 w 12192000"/>
              <a:gd name="connsiteY134" fmla="*/ 293937 h 1126566"/>
              <a:gd name="connsiteX135" fmla="*/ 11276151 w 12192000"/>
              <a:gd name="connsiteY135" fmla="*/ 293070 h 1126566"/>
              <a:gd name="connsiteX136" fmla="*/ 11279850 w 12192000"/>
              <a:gd name="connsiteY136" fmla="*/ 291330 h 1126566"/>
              <a:gd name="connsiteX137" fmla="*/ 11290818 w 12192000"/>
              <a:gd name="connsiteY137" fmla="*/ 291060 h 1126566"/>
              <a:gd name="connsiteX138" fmla="*/ 11296248 w 12192000"/>
              <a:gd name="connsiteY138" fmla="*/ 290163 h 1126566"/>
              <a:gd name="connsiteX139" fmla="*/ 11301652 w 12192000"/>
              <a:gd name="connsiteY139" fmla="*/ 290324 h 1126566"/>
              <a:gd name="connsiteX140" fmla="*/ 11339114 w 12192000"/>
              <a:gd name="connsiteY140" fmla="*/ 288153 h 1126566"/>
              <a:gd name="connsiteX141" fmla="*/ 11345146 w 12192000"/>
              <a:gd name="connsiteY141" fmla="*/ 290802 h 1126566"/>
              <a:gd name="connsiteX142" fmla="*/ 11400126 w 12192000"/>
              <a:gd name="connsiteY142" fmla="*/ 292287 h 1126566"/>
              <a:gd name="connsiteX143" fmla="*/ 11400420 w 12192000"/>
              <a:gd name="connsiteY143" fmla="*/ 293758 h 1126566"/>
              <a:gd name="connsiteX144" fmla="*/ 11413889 w 12192000"/>
              <a:gd name="connsiteY144" fmla="*/ 300516 h 1126566"/>
              <a:gd name="connsiteX145" fmla="*/ 11440688 w 12192000"/>
              <a:gd name="connsiteY145" fmla="*/ 310121 h 1126566"/>
              <a:gd name="connsiteX146" fmla="*/ 11496733 w 12192000"/>
              <a:gd name="connsiteY146" fmla="*/ 350225 h 1126566"/>
              <a:gd name="connsiteX147" fmla="*/ 11554005 w 12192000"/>
              <a:gd name="connsiteY147" fmla="*/ 351933 h 1126566"/>
              <a:gd name="connsiteX148" fmla="*/ 11565304 w 12192000"/>
              <a:gd name="connsiteY148" fmla="*/ 353069 h 1126566"/>
              <a:gd name="connsiteX149" fmla="*/ 11565435 w 12192000"/>
              <a:gd name="connsiteY149" fmla="*/ 353419 h 1126566"/>
              <a:gd name="connsiteX150" fmla="*/ 11577168 w 12192000"/>
              <a:gd name="connsiteY150" fmla="*/ 355270 h 1126566"/>
              <a:gd name="connsiteX151" fmla="*/ 11585904 w 12192000"/>
              <a:gd name="connsiteY151" fmla="*/ 355142 h 1126566"/>
              <a:gd name="connsiteX152" fmla="*/ 11607823 w 12192000"/>
              <a:gd name="connsiteY152" fmla="*/ 357347 h 1126566"/>
              <a:gd name="connsiteX153" fmla="*/ 11614746 w 12192000"/>
              <a:gd name="connsiteY153" fmla="*/ 360281 h 1126566"/>
              <a:gd name="connsiteX154" fmla="*/ 11698873 w 12192000"/>
              <a:gd name="connsiteY154" fmla="*/ 397894 h 1126566"/>
              <a:gd name="connsiteX155" fmla="*/ 11779739 w 12192000"/>
              <a:gd name="connsiteY155" fmla="*/ 457323 h 1126566"/>
              <a:gd name="connsiteX156" fmla="*/ 11828107 w 12192000"/>
              <a:gd name="connsiteY156" fmla="*/ 477948 h 1126566"/>
              <a:gd name="connsiteX157" fmla="*/ 11866598 w 12192000"/>
              <a:gd name="connsiteY157" fmla="*/ 486803 h 1126566"/>
              <a:gd name="connsiteX158" fmla="*/ 11916744 w 12192000"/>
              <a:gd name="connsiteY158" fmla="*/ 502917 h 1126566"/>
              <a:gd name="connsiteX159" fmla="*/ 11949248 w 12192000"/>
              <a:gd name="connsiteY159" fmla="*/ 518881 h 1126566"/>
              <a:gd name="connsiteX160" fmla="*/ 11951002 w 12192000"/>
              <a:gd name="connsiteY160" fmla="*/ 518735 h 1126566"/>
              <a:gd name="connsiteX161" fmla="*/ 11957283 w 12192000"/>
              <a:gd name="connsiteY161" fmla="*/ 522828 h 1126566"/>
              <a:gd name="connsiteX162" fmla="*/ 11966535 w 12192000"/>
              <a:gd name="connsiteY162" fmla="*/ 527372 h 1126566"/>
              <a:gd name="connsiteX163" fmla="*/ 12026007 w 12192000"/>
              <a:gd name="connsiteY163" fmla="*/ 534384 h 1126566"/>
              <a:gd name="connsiteX164" fmla="*/ 12035188 w 12192000"/>
              <a:gd name="connsiteY164" fmla="*/ 529609 h 1126566"/>
              <a:gd name="connsiteX165" fmla="*/ 12115225 w 12192000"/>
              <a:gd name="connsiteY165" fmla="*/ 561895 h 1126566"/>
              <a:gd name="connsiteX166" fmla="*/ 12191636 w 12192000"/>
              <a:gd name="connsiteY166" fmla="*/ 558318 h 1126566"/>
              <a:gd name="connsiteX167" fmla="*/ 12192000 w 12192000"/>
              <a:gd name="connsiteY167" fmla="*/ 558295 h 1126566"/>
              <a:gd name="connsiteX168" fmla="*/ 12192000 w 12192000"/>
              <a:gd name="connsiteY168" fmla="*/ 1126566 h 1126566"/>
              <a:gd name="connsiteX169" fmla="*/ 0 w 12192000"/>
              <a:gd name="connsiteY169" fmla="*/ 1126566 h 1126566"/>
              <a:gd name="connsiteX170" fmla="*/ 0 w 12192000"/>
              <a:gd name="connsiteY170" fmla="*/ 401922 h 1126566"/>
              <a:gd name="connsiteX171" fmla="*/ 25242 w 12192000"/>
              <a:gd name="connsiteY171" fmla="*/ 388862 h 1126566"/>
              <a:gd name="connsiteX172" fmla="*/ 96922 w 12192000"/>
              <a:gd name="connsiteY172" fmla="*/ 357381 h 1126566"/>
              <a:gd name="connsiteX173" fmla="*/ 137910 w 12192000"/>
              <a:gd name="connsiteY173" fmla="*/ 314823 h 1126566"/>
              <a:gd name="connsiteX174" fmla="*/ 258712 w 12192000"/>
              <a:gd name="connsiteY174" fmla="*/ 286531 h 1126566"/>
              <a:gd name="connsiteX175" fmla="*/ 316354 w 12192000"/>
              <a:gd name="connsiteY175" fmla="*/ 238529 h 1126566"/>
              <a:gd name="connsiteX176" fmla="*/ 328834 w 12192000"/>
              <a:gd name="connsiteY176" fmla="*/ 240963 h 1126566"/>
              <a:gd name="connsiteX177" fmla="*/ 383414 w 12192000"/>
              <a:gd name="connsiteY177" fmla="*/ 221196 h 1126566"/>
              <a:gd name="connsiteX178" fmla="*/ 537708 w 12192000"/>
              <a:gd name="connsiteY178" fmla="*/ 119020 h 1126566"/>
              <a:gd name="connsiteX179" fmla="*/ 645390 w 12192000"/>
              <a:gd name="connsiteY179" fmla="*/ 81299 h 1126566"/>
              <a:gd name="connsiteX180" fmla="*/ 689561 w 12192000"/>
              <a:gd name="connsiteY180" fmla="*/ 73220 h 1126566"/>
              <a:gd name="connsiteX181" fmla="*/ 763197 w 12192000"/>
              <a:gd name="connsiteY181" fmla="*/ 59356 h 1126566"/>
              <a:gd name="connsiteX182" fmla="*/ 778208 w 12192000"/>
              <a:gd name="connsiteY182" fmla="*/ 63801 h 1126566"/>
              <a:gd name="connsiteX183" fmla="*/ 784725 w 12192000"/>
              <a:gd name="connsiteY183" fmla="*/ 62505 h 1126566"/>
              <a:gd name="connsiteX184" fmla="*/ 785400 w 12192000"/>
              <a:gd name="connsiteY184" fmla="*/ 62796 h 1126566"/>
              <a:gd name="connsiteX185" fmla="*/ 786774 w 12192000"/>
              <a:gd name="connsiteY185" fmla="*/ 62098 h 1126566"/>
              <a:gd name="connsiteX186" fmla="*/ 801216 w 12192000"/>
              <a:gd name="connsiteY186" fmla="*/ 59226 h 1126566"/>
              <a:gd name="connsiteX187" fmla="*/ 832892 w 12192000"/>
              <a:gd name="connsiteY187" fmla="*/ 62069 h 1126566"/>
              <a:gd name="connsiteX188" fmla="*/ 852003 w 12192000"/>
              <a:gd name="connsiteY188" fmla="*/ 61064 h 1126566"/>
              <a:gd name="connsiteX189" fmla="*/ 870719 w 12192000"/>
              <a:gd name="connsiteY189" fmla="*/ 47209 h 1126566"/>
              <a:gd name="connsiteX190" fmla="*/ 883786 w 12192000"/>
              <a:gd name="connsiteY190" fmla="*/ 45814 h 1126566"/>
              <a:gd name="connsiteX191" fmla="*/ 886400 w 12192000"/>
              <a:gd name="connsiteY191" fmla="*/ 43909 h 1126566"/>
              <a:gd name="connsiteX192" fmla="*/ 893881 w 12192000"/>
              <a:gd name="connsiteY192" fmla="*/ 40197 h 1126566"/>
              <a:gd name="connsiteX193" fmla="*/ 886282 w 12192000"/>
              <a:gd name="connsiteY193" fmla="*/ 36610 h 1126566"/>
              <a:gd name="connsiteX194" fmla="*/ 882653 w 12192000"/>
              <a:gd name="connsiteY194" fmla="*/ 24486 h 1126566"/>
              <a:gd name="connsiteX195" fmla="*/ 898087 w 12192000"/>
              <a:gd name="connsiteY195" fmla="*/ 11454 h 1126566"/>
              <a:gd name="connsiteX196" fmla="*/ 914199 w 12192000"/>
              <a:gd name="connsiteY196" fmla="*/ 6975 h 1126566"/>
              <a:gd name="connsiteX197" fmla="*/ 929751 w 12192000"/>
              <a:gd name="connsiteY197" fmla="*/ 5510 h 1126566"/>
              <a:gd name="connsiteX198" fmla="*/ 938844 w 12192000"/>
              <a:gd name="connsiteY198" fmla="*/ 8681 h 1126566"/>
              <a:gd name="connsiteX199" fmla="*/ 944941 w 12192000"/>
              <a:gd name="connsiteY199" fmla="*/ 6855 h 1126566"/>
              <a:gd name="connsiteX200" fmla="*/ 954142 w 12192000"/>
              <a:gd name="connsiteY200" fmla="*/ 8799 h 1126566"/>
              <a:gd name="connsiteX201" fmla="*/ 968213 w 12192000"/>
              <a:gd name="connsiteY201" fmla="*/ 19791 h 1126566"/>
              <a:gd name="connsiteX202" fmla="*/ 1177886 w 12192000"/>
              <a:gd name="connsiteY202" fmla="*/ 30728 h 1126566"/>
              <a:gd name="connsiteX203" fmla="*/ 1305018 w 12192000"/>
              <a:gd name="connsiteY20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877121 w 12192000"/>
              <a:gd name="connsiteY43" fmla="*/ 263049 h 1126566"/>
              <a:gd name="connsiteX44" fmla="*/ 4910175 w 12192000"/>
              <a:gd name="connsiteY44" fmla="*/ 258887 h 1126566"/>
              <a:gd name="connsiteX45" fmla="*/ 4910653 w 12192000"/>
              <a:gd name="connsiteY45" fmla="*/ 256337 h 1126566"/>
              <a:gd name="connsiteX46" fmla="*/ 4915901 w 12192000"/>
              <a:gd name="connsiteY46" fmla="*/ 255646 h 1126566"/>
              <a:gd name="connsiteX47" fmla="*/ 4919888 w 12192000"/>
              <a:gd name="connsiteY47" fmla="*/ 257665 h 1126566"/>
              <a:gd name="connsiteX48" fmla="*/ 4926150 w 12192000"/>
              <a:gd name="connsiteY48" fmla="*/ 256877 h 1126566"/>
              <a:gd name="connsiteX49" fmla="*/ 4943081 w 12192000"/>
              <a:gd name="connsiteY49" fmla="*/ 255402 h 1126566"/>
              <a:gd name="connsiteX50" fmla="*/ 4949875 w 12192000"/>
              <a:gd name="connsiteY50" fmla="*/ 250755 h 1126566"/>
              <a:gd name="connsiteX51" fmla="*/ 5034125 w 12192000"/>
              <a:gd name="connsiteY51" fmla="*/ 251561 h 1126566"/>
              <a:gd name="connsiteX52" fmla="*/ 5058873 w 12192000"/>
              <a:gd name="connsiteY52" fmla="*/ 245283 h 1126566"/>
              <a:gd name="connsiteX53" fmla="*/ 5123651 w 12192000"/>
              <a:gd name="connsiteY53" fmla="*/ 248360 h 1126566"/>
              <a:gd name="connsiteX54" fmla="*/ 5197539 w 12192000"/>
              <a:gd name="connsiteY54" fmla="*/ 245352 h 1126566"/>
              <a:gd name="connsiteX55" fmla="*/ 5250946 w 12192000"/>
              <a:gd name="connsiteY55" fmla="*/ 239095 h 1126566"/>
              <a:gd name="connsiteX56" fmla="*/ 5388817 w 12192000"/>
              <a:gd name="connsiteY56" fmla="*/ 245059 h 1126566"/>
              <a:gd name="connsiteX57" fmla="*/ 5618162 w 12192000"/>
              <a:gd name="connsiteY57" fmla="*/ 264094 h 1126566"/>
              <a:gd name="connsiteX58" fmla="*/ 5666664 w 12192000"/>
              <a:gd name="connsiteY58" fmla="*/ 266098 h 1126566"/>
              <a:gd name="connsiteX59" fmla="*/ 5715324 w 12192000"/>
              <a:gd name="connsiteY59" fmla="*/ 251101 h 1126566"/>
              <a:gd name="connsiteX60" fmla="*/ 5741796 w 12192000"/>
              <a:gd name="connsiteY60" fmla="*/ 250897 h 1126566"/>
              <a:gd name="connsiteX61" fmla="*/ 5748565 w 12192000"/>
              <a:gd name="connsiteY61" fmla="*/ 249142 h 1126566"/>
              <a:gd name="connsiteX62" fmla="*/ 5787667 w 12192000"/>
              <a:gd name="connsiteY62" fmla="*/ 240782 h 1126566"/>
              <a:gd name="connsiteX63" fmla="*/ 5877829 w 12192000"/>
              <a:gd name="connsiteY63" fmla="*/ 265178 h 1126566"/>
              <a:gd name="connsiteX64" fmla="*/ 5946099 w 12192000"/>
              <a:gd name="connsiteY64" fmla="*/ 275229 h 1126566"/>
              <a:gd name="connsiteX65" fmla="*/ 5951885 w 12192000"/>
              <a:gd name="connsiteY65" fmla="*/ 273306 h 1126566"/>
              <a:gd name="connsiteX66" fmla="*/ 5957187 w 12192000"/>
              <a:gd name="connsiteY66" fmla="*/ 267506 h 1126566"/>
              <a:gd name="connsiteX67" fmla="*/ 5969996 w 12192000"/>
              <a:gd name="connsiteY67" fmla="*/ 266279 h 1126566"/>
              <a:gd name="connsiteX68" fmla="*/ 5983257 w 12192000"/>
              <a:gd name="connsiteY68" fmla="*/ 260438 h 1126566"/>
              <a:gd name="connsiteX69" fmla="*/ 6390944 w 12192000"/>
              <a:gd name="connsiteY69" fmla="*/ 296657 h 1126566"/>
              <a:gd name="connsiteX70" fmla="*/ 6472553 w 12192000"/>
              <a:gd name="connsiteY70" fmla="*/ 327261 h 1126566"/>
              <a:gd name="connsiteX71" fmla="*/ 6598839 w 12192000"/>
              <a:gd name="connsiteY71" fmla="*/ 327138 h 1126566"/>
              <a:gd name="connsiteX72" fmla="*/ 6674894 w 12192000"/>
              <a:gd name="connsiteY72" fmla="*/ 339184 h 1126566"/>
              <a:gd name="connsiteX73" fmla="*/ 6686944 w 12192000"/>
              <a:gd name="connsiteY73" fmla="*/ 334233 h 1126566"/>
              <a:gd name="connsiteX74" fmla="*/ 6788093 w 12192000"/>
              <a:gd name="connsiteY74" fmla="*/ 377012 h 1126566"/>
              <a:gd name="connsiteX75" fmla="*/ 6944546 w 12192000"/>
              <a:gd name="connsiteY75" fmla="*/ 386543 h 1126566"/>
              <a:gd name="connsiteX76" fmla="*/ 7063994 w 12192000"/>
              <a:gd name="connsiteY76" fmla="*/ 385228 h 1126566"/>
              <a:gd name="connsiteX77" fmla="*/ 7130364 w 12192000"/>
              <a:gd name="connsiteY77" fmla="*/ 388164 h 1126566"/>
              <a:gd name="connsiteX78" fmla="*/ 7179335 w 12192000"/>
              <a:gd name="connsiteY78" fmla="*/ 386225 h 1126566"/>
              <a:gd name="connsiteX79" fmla="*/ 7300357 w 12192000"/>
              <a:gd name="connsiteY79" fmla="*/ 403218 h 1126566"/>
              <a:gd name="connsiteX80" fmla="*/ 7499445 w 12192000"/>
              <a:gd name="connsiteY80" fmla="*/ 440549 h 1126566"/>
              <a:gd name="connsiteX81" fmla="*/ 7655710 w 12192000"/>
              <a:gd name="connsiteY81" fmla="*/ 430962 h 1126566"/>
              <a:gd name="connsiteX82" fmla="*/ 7729851 w 12192000"/>
              <a:gd name="connsiteY82" fmla="*/ 462457 h 1126566"/>
              <a:gd name="connsiteX83" fmla="*/ 7824660 w 12192000"/>
              <a:gd name="connsiteY83" fmla="*/ 466203 h 1126566"/>
              <a:gd name="connsiteX84" fmla="*/ 8277851 w 12192000"/>
              <a:gd name="connsiteY84" fmla="*/ 502630 h 1126566"/>
              <a:gd name="connsiteX85" fmla="*/ 8382461 w 12192000"/>
              <a:gd name="connsiteY85" fmla="*/ 526824 h 1126566"/>
              <a:gd name="connsiteX86" fmla="*/ 8594502 w 12192000"/>
              <a:gd name="connsiteY86" fmla="*/ 613607 h 1126566"/>
              <a:gd name="connsiteX87" fmla="*/ 8808358 w 12192000"/>
              <a:gd name="connsiteY87" fmla="*/ 654694 h 1126566"/>
              <a:gd name="connsiteX88" fmla="*/ 8880244 w 12192000"/>
              <a:gd name="connsiteY88" fmla="*/ 661466 h 1126566"/>
              <a:gd name="connsiteX89" fmla="*/ 8885004 w 12192000"/>
              <a:gd name="connsiteY89" fmla="*/ 663655 h 1126566"/>
              <a:gd name="connsiteX90" fmla="*/ 8886720 w 12192000"/>
              <a:gd name="connsiteY90" fmla="*/ 662879 h 1126566"/>
              <a:gd name="connsiteX91" fmla="*/ 8912175 w 12192000"/>
              <a:gd name="connsiteY91" fmla="*/ 660908 h 1126566"/>
              <a:gd name="connsiteX92" fmla="*/ 8969814 w 12192000"/>
              <a:gd name="connsiteY92" fmla="*/ 639833 h 1126566"/>
              <a:gd name="connsiteX93" fmla="*/ 8996241 w 12192000"/>
              <a:gd name="connsiteY93" fmla="*/ 655221 h 1126566"/>
              <a:gd name="connsiteX94" fmla="*/ 9092152 w 12192000"/>
              <a:gd name="connsiteY94" fmla="*/ 609097 h 1126566"/>
              <a:gd name="connsiteX95" fmla="*/ 9156546 w 12192000"/>
              <a:gd name="connsiteY95" fmla="*/ 585468 h 1126566"/>
              <a:gd name="connsiteX96" fmla="*/ 9194830 w 12192000"/>
              <a:gd name="connsiteY96" fmla="*/ 571148 h 1126566"/>
              <a:gd name="connsiteX97" fmla="*/ 9314188 w 12192000"/>
              <a:gd name="connsiteY97" fmla="*/ 547301 h 1126566"/>
              <a:gd name="connsiteX98" fmla="*/ 9554706 w 12192000"/>
              <a:gd name="connsiteY98" fmla="*/ 542666 h 1126566"/>
              <a:gd name="connsiteX99" fmla="*/ 9616141 w 12192000"/>
              <a:gd name="connsiteY99" fmla="*/ 530976 h 1126566"/>
              <a:gd name="connsiteX100" fmla="*/ 9620146 w 12192000"/>
              <a:gd name="connsiteY100" fmla="*/ 524035 h 1126566"/>
              <a:gd name="connsiteX101" fmla="*/ 9724197 w 12192000"/>
              <a:gd name="connsiteY101" fmla="*/ 528337 h 1126566"/>
              <a:gd name="connsiteX102" fmla="*/ 9837846 w 12192000"/>
              <a:gd name="connsiteY102" fmla="*/ 492977 h 1126566"/>
              <a:gd name="connsiteX103" fmla="*/ 9917440 w 12192000"/>
              <a:gd name="connsiteY103" fmla="*/ 459605 h 1126566"/>
              <a:gd name="connsiteX104" fmla="*/ 9918439 w 12192000"/>
              <a:gd name="connsiteY104" fmla="*/ 453114 h 1126566"/>
              <a:gd name="connsiteX105" fmla="*/ 9953039 w 12192000"/>
              <a:gd name="connsiteY105" fmla="*/ 452486 h 1126566"/>
              <a:gd name="connsiteX106" fmla="*/ 9988183 w 12192000"/>
              <a:gd name="connsiteY106" fmla="*/ 448079 h 1126566"/>
              <a:gd name="connsiteX107" fmla="*/ 9991965 w 12192000"/>
              <a:gd name="connsiteY107" fmla="*/ 435969 h 1126566"/>
              <a:gd name="connsiteX108" fmla="*/ 9986932 w 12192000"/>
              <a:gd name="connsiteY108" fmla="*/ 431168 h 1126566"/>
              <a:gd name="connsiteX109" fmla="*/ 9996190 w 12192000"/>
              <a:gd name="connsiteY109" fmla="*/ 429066 h 1126566"/>
              <a:gd name="connsiteX110" fmla="*/ 9999786 w 12192000"/>
              <a:gd name="connsiteY110" fmla="*/ 427758 h 1126566"/>
              <a:gd name="connsiteX111" fmla="*/ 10012936 w 12192000"/>
              <a:gd name="connsiteY111" fmla="*/ 428884 h 1126566"/>
              <a:gd name="connsiteX112" fmla="*/ 10038815 w 12192000"/>
              <a:gd name="connsiteY112" fmla="*/ 419316 h 1126566"/>
              <a:gd name="connsiteX113" fmla="*/ 10057432 w 12192000"/>
              <a:gd name="connsiteY113" fmla="*/ 421938 h 1126566"/>
              <a:gd name="connsiteX114" fmla="*/ 10121534 w 12192000"/>
              <a:gd name="connsiteY114" fmla="*/ 437514 h 1126566"/>
              <a:gd name="connsiteX115" fmla="*/ 10199200 w 12192000"/>
              <a:gd name="connsiteY115" fmla="*/ 438197 h 1126566"/>
              <a:gd name="connsiteX116" fmla="*/ 10245648 w 12192000"/>
              <a:gd name="connsiteY116" fmla="*/ 438831 h 1126566"/>
              <a:gd name="connsiteX117" fmla="*/ 10369590 w 12192000"/>
              <a:gd name="connsiteY117" fmla="*/ 423377 h 1126566"/>
              <a:gd name="connsiteX118" fmla="*/ 10575777 w 12192000"/>
              <a:gd name="connsiteY118" fmla="*/ 355859 h 1126566"/>
              <a:gd name="connsiteX119" fmla="*/ 10638984 w 12192000"/>
              <a:gd name="connsiteY119" fmla="*/ 347416 h 1126566"/>
              <a:gd name="connsiteX120" fmla="*/ 10649306 w 12192000"/>
              <a:gd name="connsiteY120" fmla="*/ 352042 h 1126566"/>
              <a:gd name="connsiteX121" fmla="*/ 10732175 w 12192000"/>
              <a:gd name="connsiteY121" fmla="*/ 317549 h 1126566"/>
              <a:gd name="connsiteX122" fmla="*/ 10862886 w 12192000"/>
              <a:gd name="connsiteY122" fmla="*/ 313438 h 1126566"/>
              <a:gd name="connsiteX123" fmla="*/ 10963063 w 12192000"/>
              <a:gd name="connsiteY123" fmla="*/ 317771 h 1126566"/>
              <a:gd name="connsiteX124" fmla="*/ 11018562 w 12192000"/>
              <a:gd name="connsiteY124" fmla="*/ 316991 h 1126566"/>
              <a:gd name="connsiteX125" fmla="*/ 11059692 w 12192000"/>
              <a:gd name="connsiteY125" fmla="*/ 319983 h 1126566"/>
              <a:gd name="connsiteX126" fmla="*/ 11160371 w 12192000"/>
              <a:gd name="connsiteY126" fmla="*/ 308440 h 1126566"/>
              <a:gd name="connsiteX127" fmla="*/ 11178386 w 12192000"/>
              <a:gd name="connsiteY127" fmla="*/ 299490 h 1126566"/>
              <a:gd name="connsiteX128" fmla="*/ 11192494 w 12192000"/>
              <a:gd name="connsiteY128" fmla="*/ 296221 h 1126566"/>
              <a:gd name="connsiteX129" fmla="*/ 11199770 w 12192000"/>
              <a:gd name="connsiteY129" fmla="*/ 299772 h 1126566"/>
              <a:gd name="connsiteX130" fmla="*/ 11217258 w 12192000"/>
              <a:gd name="connsiteY130" fmla="*/ 293681 h 1126566"/>
              <a:gd name="connsiteX131" fmla="*/ 11245798 w 12192000"/>
              <a:gd name="connsiteY131" fmla="*/ 292170 h 1126566"/>
              <a:gd name="connsiteX132" fmla="*/ 11255992 w 12192000"/>
              <a:gd name="connsiteY132" fmla="*/ 291919 h 1126566"/>
              <a:gd name="connsiteX133" fmla="*/ 11264859 w 12192000"/>
              <a:gd name="connsiteY133" fmla="*/ 293937 h 1126566"/>
              <a:gd name="connsiteX134" fmla="*/ 11276151 w 12192000"/>
              <a:gd name="connsiteY134" fmla="*/ 293070 h 1126566"/>
              <a:gd name="connsiteX135" fmla="*/ 11279850 w 12192000"/>
              <a:gd name="connsiteY135" fmla="*/ 291330 h 1126566"/>
              <a:gd name="connsiteX136" fmla="*/ 11290818 w 12192000"/>
              <a:gd name="connsiteY136" fmla="*/ 291060 h 1126566"/>
              <a:gd name="connsiteX137" fmla="*/ 11296248 w 12192000"/>
              <a:gd name="connsiteY137" fmla="*/ 290163 h 1126566"/>
              <a:gd name="connsiteX138" fmla="*/ 11301652 w 12192000"/>
              <a:gd name="connsiteY138" fmla="*/ 290324 h 1126566"/>
              <a:gd name="connsiteX139" fmla="*/ 11339114 w 12192000"/>
              <a:gd name="connsiteY139" fmla="*/ 288153 h 1126566"/>
              <a:gd name="connsiteX140" fmla="*/ 11345146 w 12192000"/>
              <a:gd name="connsiteY140" fmla="*/ 290802 h 1126566"/>
              <a:gd name="connsiteX141" fmla="*/ 11400126 w 12192000"/>
              <a:gd name="connsiteY141" fmla="*/ 292287 h 1126566"/>
              <a:gd name="connsiteX142" fmla="*/ 11400420 w 12192000"/>
              <a:gd name="connsiteY142" fmla="*/ 293758 h 1126566"/>
              <a:gd name="connsiteX143" fmla="*/ 11413889 w 12192000"/>
              <a:gd name="connsiteY143" fmla="*/ 300516 h 1126566"/>
              <a:gd name="connsiteX144" fmla="*/ 11440688 w 12192000"/>
              <a:gd name="connsiteY144" fmla="*/ 310121 h 1126566"/>
              <a:gd name="connsiteX145" fmla="*/ 11496733 w 12192000"/>
              <a:gd name="connsiteY145" fmla="*/ 350225 h 1126566"/>
              <a:gd name="connsiteX146" fmla="*/ 11554005 w 12192000"/>
              <a:gd name="connsiteY146" fmla="*/ 351933 h 1126566"/>
              <a:gd name="connsiteX147" fmla="*/ 11565304 w 12192000"/>
              <a:gd name="connsiteY147" fmla="*/ 353069 h 1126566"/>
              <a:gd name="connsiteX148" fmla="*/ 11565435 w 12192000"/>
              <a:gd name="connsiteY148" fmla="*/ 353419 h 1126566"/>
              <a:gd name="connsiteX149" fmla="*/ 11577168 w 12192000"/>
              <a:gd name="connsiteY149" fmla="*/ 355270 h 1126566"/>
              <a:gd name="connsiteX150" fmla="*/ 11585904 w 12192000"/>
              <a:gd name="connsiteY150" fmla="*/ 355142 h 1126566"/>
              <a:gd name="connsiteX151" fmla="*/ 11607823 w 12192000"/>
              <a:gd name="connsiteY151" fmla="*/ 357347 h 1126566"/>
              <a:gd name="connsiteX152" fmla="*/ 11614746 w 12192000"/>
              <a:gd name="connsiteY152" fmla="*/ 360281 h 1126566"/>
              <a:gd name="connsiteX153" fmla="*/ 11698873 w 12192000"/>
              <a:gd name="connsiteY153" fmla="*/ 397894 h 1126566"/>
              <a:gd name="connsiteX154" fmla="*/ 11779739 w 12192000"/>
              <a:gd name="connsiteY154" fmla="*/ 457323 h 1126566"/>
              <a:gd name="connsiteX155" fmla="*/ 11828107 w 12192000"/>
              <a:gd name="connsiteY155" fmla="*/ 477948 h 1126566"/>
              <a:gd name="connsiteX156" fmla="*/ 11866598 w 12192000"/>
              <a:gd name="connsiteY156" fmla="*/ 486803 h 1126566"/>
              <a:gd name="connsiteX157" fmla="*/ 11916744 w 12192000"/>
              <a:gd name="connsiteY157" fmla="*/ 502917 h 1126566"/>
              <a:gd name="connsiteX158" fmla="*/ 11949248 w 12192000"/>
              <a:gd name="connsiteY158" fmla="*/ 518881 h 1126566"/>
              <a:gd name="connsiteX159" fmla="*/ 11951002 w 12192000"/>
              <a:gd name="connsiteY159" fmla="*/ 518735 h 1126566"/>
              <a:gd name="connsiteX160" fmla="*/ 11957283 w 12192000"/>
              <a:gd name="connsiteY160" fmla="*/ 522828 h 1126566"/>
              <a:gd name="connsiteX161" fmla="*/ 11966535 w 12192000"/>
              <a:gd name="connsiteY161" fmla="*/ 527372 h 1126566"/>
              <a:gd name="connsiteX162" fmla="*/ 12026007 w 12192000"/>
              <a:gd name="connsiteY162" fmla="*/ 534384 h 1126566"/>
              <a:gd name="connsiteX163" fmla="*/ 12035188 w 12192000"/>
              <a:gd name="connsiteY163" fmla="*/ 529609 h 1126566"/>
              <a:gd name="connsiteX164" fmla="*/ 12115225 w 12192000"/>
              <a:gd name="connsiteY164" fmla="*/ 561895 h 1126566"/>
              <a:gd name="connsiteX165" fmla="*/ 12191636 w 12192000"/>
              <a:gd name="connsiteY165" fmla="*/ 558318 h 1126566"/>
              <a:gd name="connsiteX166" fmla="*/ 12192000 w 12192000"/>
              <a:gd name="connsiteY166" fmla="*/ 558295 h 1126566"/>
              <a:gd name="connsiteX167" fmla="*/ 12192000 w 12192000"/>
              <a:gd name="connsiteY167" fmla="*/ 1126566 h 1126566"/>
              <a:gd name="connsiteX168" fmla="*/ 0 w 12192000"/>
              <a:gd name="connsiteY168" fmla="*/ 1126566 h 1126566"/>
              <a:gd name="connsiteX169" fmla="*/ 0 w 12192000"/>
              <a:gd name="connsiteY169" fmla="*/ 401922 h 1126566"/>
              <a:gd name="connsiteX170" fmla="*/ 25242 w 12192000"/>
              <a:gd name="connsiteY170" fmla="*/ 388862 h 1126566"/>
              <a:gd name="connsiteX171" fmla="*/ 96922 w 12192000"/>
              <a:gd name="connsiteY171" fmla="*/ 357381 h 1126566"/>
              <a:gd name="connsiteX172" fmla="*/ 137910 w 12192000"/>
              <a:gd name="connsiteY172" fmla="*/ 314823 h 1126566"/>
              <a:gd name="connsiteX173" fmla="*/ 258712 w 12192000"/>
              <a:gd name="connsiteY173" fmla="*/ 286531 h 1126566"/>
              <a:gd name="connsiteX174" fmla="*/ 316354 w 12192000"/>
              <a:gd name="connsiteY174" fmla="*/ 238529 h 1126566"/>
              <a:gd name="connsiteX175" fmla="*/ 328834 w 12192000"/>
              <a:gd name="connsiteY175" fmla="*/ 240963 h 1126566"/>
              <a:gd name="connsiteX176" fmla="*/ 383414 w 12192000"/>
              <a:gd name="connsiteY176" fmla="*/ 221196 h 1126566"/>
              <a:gd name="connsiteX177" fmla="*/ 537708 w 12192000"/>
              <a:gd name="connsiteY177" fmla="*/ 119020 h 1126566"/>
              <a:gd name="connsiteX178" fmla="*/ 645390 w 12192000"/>
              <a:gd name="connsiteY178" fmla="*/ 81299 h 1126566"/>
              <a:gd name="connsiteX179" fmla="*/ 689561 w 12192000"/>
              <a:gd name="connsiteY179" fmla="*/ 73220 h 1126566"/>
              <a:gd name="connsiteX180" fmla="*/ 763197 w 12192000"/>
              <a:gd name="connsiteY180" fmla="*/ 59356 h 1126566"/>
              <a:gd name="connsiteX181" fmla="*/ 778208 w 12192000"/>
              <a:gd name="connsiteY181" fmla="*/ 63801 h 1126566"/>
              <a:gd name="connsiteX182" fmla="*/ 784725 w 12192000"/>
              <a:gd name="connsiteY182" fmla="*/ 62505 h 1126566"/>
              <a:gd name="connsiteX183" fmla="*/ 785400 w 12192000"/>
              <a:gd name="connsiteY183" fmla="*/ 62796 h 1126566"/>
              <a:gd name="connsiteX184" fmla="*/ 786774 w 12192000"/>
              <a:gd name="connsiteY184" fmla="*/ 62098 h 1126566"/>
              <a:gd name="connsiteX185" fmla="*/ 801216 w 12192000"/>
              <a:gd name="connsiteY185" fmla="*/ 59226 h 1126566"/>
              <a:gd name="connsiteX186" fmla="*/ 832892 w 12192000"/>
              <a:gd name="connsiteY186" fmla="*/ 62069 h 1126566"/>
              <a:gd name="connsiteX187" fmla="*/ 852003 w 12192000"/>
              <a:gd name="connsiteY187" fmla="*/ 61064 h 1126566"/>
              <a:gd name="connsiteX188" fmla="*/ 870719 w 12192000"/>
              <a:gd name="connsiteY188" fmla="*/ 47209 h 1126566"/>
              <a:gd name="connsiteX189" fmla="*/ 883786 w 12192000"/>
              <a:gd name="connsiteY189" fmla="*/ 45814 h 1126566"/>
              <a:gd name="connsiteX190" fmla="*/ 886400 w 12192000"/>
              <a:gd name="connsiteY190" fmla="*/ 43909 h 1126566"/>
              <a:gd name="connsiteX191" fmla="*/ 893881 w 12192000"/>
              <a:gd name="connsiteY191" fmla="*/ 40197 h 1126566"/>
              <a:gd name="connsiteX192" fmla="*/ 886282 w 12192000"/>
              <a:gd name="connsiteY192" fmla="*/ 36610 h 1126566"/>
              <a:gd name="connsiteX193" fmla="*/ 882653 w 12192000"/>
              <a:gd name="connsiteY193" fmla="*/ 24486 h 1126566"/>
              <a:gd name="connsiteX194" fmla="*/ 898087 w 12192000"/>
              <a:gd name="connsiteY194" fmla="*/ 11454 h 1126566"/>
              <a:gd name="connsiteX195" fmla="*/ 914199 w 12192000"/>
              <a:gd name="connsiteY195" fmla="*/ 6975 h 1126566"/>
              <a:gd name="connsiteX196" fmla="*/ 929751 w 12192000"/>
              <a:gd name="connsiteY196" fmla="*/ 5510 h 1126566"/>
              <a:gd name="connsiteX197" fmla="*/ 938844 w 12192000"/>
              <a:gd name="connsiteY197" fmla="*/ 8681 h 1126566"/>
              <a:gd name="connsiteX198" fmla="*/ 944941 w 12192000"/>
              <a:gd name="connsiteY198" fmla="*/ 6855 h 1126566"/>
              <a:gd name="connsiteX199" fmla="*/ 954142 w 12192000"/>
              <a:gd name="connsiteY199" fmla="*/ 8799 h 1126566"/>
              <a:gd name="connsiteX200" fmla="*/ 968213 w 12192000"/>
              <a:gd name="connsiteY200" fmla="*/ 19791 h 1126566"/>
              <a:gd name="connsiteX201" fmla="*/ 1177886 w 12192000"/>
              <a:gd name="connsiteY201" fmla="*/ 30728 h 1126566"/>
              <a:gd name="connsiteX202" fmla="*/ 1305018 w 12192000"/>
              <a:gd name="connsiteY202"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45390 w 12192000"/>
              <a:gd name="connsiteY177" fmla="*/ 81299 h 1126566"/>
              <a:gd name="connsiteX178" fmla="*/ 689561 w 12192000"/>
              <a:gd name="connsiteY178" fmla="*/ 73220 h 1126566"/>
              <a:gd name="connsiteX179" fmla="*/ 763197 w 12192000"/>
              <a:gd name="connsiteY179" fmla="*/ 59356 h 1126566"/>
              <a:gd name="connsiteX180" fmla="*/ 778208 w 12192000"/>
              <a:gd name="connsiteY180" fmla="*/ 63801 h 1126566"/>
              <a:gd name="connsiteX181" fmla="*/ 784725 w 12192000"/>
              <a:gd name="connsiteY181" fmla="*/ 62505 h 1126566"/>
              <a:gd name="connsiteX182" fmla="*/ 785400 w 12192000"/>
              <a:gd name="connsiteY182" fmla="*/ 62796 h 1126566"/>
              <a:gd name="connsiteX183" fmla="*/ 786774 w 12192000"/>
              <a:gd name="connsiteY183" fmla="*/ 62098 h 1126566"/>
              <a:gd name="connsiteX184" fmla="*/ 801216 w 12192000"/>
              <a:gd name="connsiteY184" fmla="*/ 59226 h 1126566"/>
              <a:gd name="connsiteX185" fmla="*/ 832892 w 12192000"/>
              <a:gd name="connsiteY185" fmla="*/ 62069 h 1126566"/>
              <a:gd name="connsiteX186" fmla="*/ 852003 w 12192000"/>
              <a:gd name="connsiteY186" fmla="*/ 61064 h 1126566"/>
              <a:gd name="connsiteX187" fmla="*/ 870719 w 12192000"/>
              <a:gd name="connsiteY187" fmla="*/ 47209 h 1126566"/>
              <a:gd name="connsiteX188" fmla="*/ 883786 w 12192000"/>
              <a:gd name="connsiteY188" fmla="*/ 45814 h 1126566"/>
              <a:gd name="connsiteX189" fmla="*/ 886400 w 12192000"/>
              <a:gd name="connsiteY189" fmla="*/ 43909 h 1126566"/>
              <a:gd name="connsiteX190" fmla="*/ 893881 w 12192000"/>
              <a:gd name="connsiteY190" fmla="*/ 40197 h 1126566"/>
              <a:gd name="connsiteX191" fmla="*/ 886282 w 12192000"/>
              <a:gd name="connsiteY191" fmla="*/ 36610 h 1126566"/>
              <a:gd name="connsiteX192" fmla="*/ 882653 w 12192000"/>
              <a:gd name="connsiteY192" fmla="*/ 24486 h 1126566"/>
              <a:gd name="connsiteX193" fmla="*/ 898087 w 12192000"/>
              <a:gd name="connsiteY193" fmla="*/ 11454 h 1126566"/>
              <a:gd name="connsiteX194" fmla="*/ 914199 w 12192000"/>
              <a:gd name="connsiteY194" fmla="*/ 6975 h 1126566"/>
              <a:gd name="connsiteX195" fmla="*/ 929751 w 12192000"/>
              <a:gd name="connsiteY195" fmla="*/ 5510 h 1126566"/>
              <a:gd name="connsiteX196" fmla="*/ 938844 w 12192000"/>
              <a:gd name="connsiteY196" fmla="*/ 8681 h 1126566"/>
              <a:gd name="connsiteX197" fmla="*/ 944941 w 12192000"/>
              <a:gd name="connsiteY197" fmla="*/ 6855 h 1126566"/>
              <a:gd name="connsiteX198" fmla="*/ 954142 w 12192000"/>
              <a:gd name="connsiteY198" fmla="*/ 8799 h 1126566"/>
              <a:gd name="connsiteX199" fmla="*/ 968213 w 12192000"/>
              <a:gd name="connsiteY199" fmla="*/ 19791 h 1126566"/>
              <a:gd name="connsiteX200" fmla="*/ 1177886 w 12192000"/>
              <a:gd name="connsiteY200" fmla="*/ 30728 h 1126566"/>
              <a:gd name="connsiteX201" fmla="*/ 1305018 w 12192000"/>
              <a:gd name="connsiteY201"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45390 w 12192000"/>
              <a:gd name="connsiteY177" fmla="*/ 81299 h 1126566"/>
              <a:gd name="connsiteX178" fmla="*/ 689561 w 12192000"/>
              <a:gd name="connsiteY178" fmla="*/ 73220 h 1126566"/>
              <a:gd name="connsiteX179" fmla="*/ 763197 w 12192000"/>
              <a:gd name="connsiteY179" fmla="*/ 59356 h 1126566"/>
              <a:gd name="connsiteX180" fmla="*/ 778208 w 12192000"/>
              <a:gd name="connsiteY180" fmla="*/ 63801 h 1126566"/>
              <a:gd name="connsiteX181" fmla="*/ 784725 w 12192000"/>
              <a:gd name="connsiteY181" fmla="*/ 62505 h 1126566"/>
              <a:gd name="connsiteX182" fmla="*/ 785400 w 12192000"/>
              <a:gd name="connsiteY182" fmla="*/ 62796 h 1126566"/>
              <a:gd name="connsiteX183" fmla="*/ 786774 w 12192000"/>
              <a:gd name="connsiteY183" fmla="*/ 62098 h 1126566"/>
              <a:gd name="connsiteX184" fmla="*/ 801216 w 12192000"/>
              <a:gd name="connsiteY184" fmla="*/ 59226 h 1126566"/>
              <a:gd name="connsiteX185" fmla="*/ 832892 w 12192000"/>
              <a:gd name="connsiteY185" fmla="*/ 62069 h 1126566"/>
              <a:gd name="connsiteX186" fmla="*/ 852003 w 12192000"/>
              <a:gd name="connsiteY186" fmla="*/ 61064 h 1126566"/>
              <a:gd name="connsiteX187" fmla="*/ 870719 w 12192000"/>
              <a:gd name="connsiteY187" fmla="*/ 47209 h 1126566"/>
              <a:gd name="connsiteX188" fmla="*/ 883786 w 12192000"/>
              <a:gd name="connsiteY188" fmla="*/ 45814 h 1126566"/>
              <a:gd name="connsiteX189" fmla="*/ 886400 w 12192000"/>
              <a:gd name="connsiteY189" fmla="*/ 43909 h 1126566"/>
              <a:gd name="connsiteX190" fmla="*/ 893881 w 12192000"/>
              <a:gd name="connsiteY190" fmla="*/ 40197 h 1126566"/>
              <a:gd name="connsiteX191" fmla="*/ 886282 w 12192000"/>
              <a:gd name="connsiteY191" fmla="*/ 36610 h 1126566"/>
              <a:gd name="connsiteX192" fmla="*/ 882653 w 12192000"/>
              <a:gd name="connsiteY192" fmla="*/ 24486 h 1126566"/>
              <a:gd name="connsiteX193" fmla="*/ 914199 w 12192000"/>
              <a:gd name="connsiteY193" fmla="*/ 6975 h 1126566"/>
              <a:gd name="connsiteX194" fmla="*/ 929751 w 12192000"/>
              <a:gd name="connsiteY194" fmla="*/ 5510 h 1126566"/>
              <a:gd name="connsiteX195" fmla="*/ 938844 w 12192000"/>
              <a:gd name="connsiteY195" fmla="*/ 8681 h 1126566"/>
              <a:gd name="connsiteX196" fmla="*/ 944941 w 12192000"/>
              <a:gd name="connsiteY196" fmla="*/ 6855 h 1126566"/>
              <a:gd name="connsiteX197" fmla="*/ 954142 w 12192000"/>
              <a:gd name="connsiteY197" fmla="*/ 8799 h 1126566"/>
              <a:gd name="connsiteX198" fmla="*/ 968213 w 12192000"/>
              <a:gd name="connsiteY198" fmla="*/ 19791 h 1126566"/>
              <a:gd name="connsiteX199" fmla="*/ 1177886 w 12192000"/>
              <a:gd name="connsiteY199" fmla="*/ 30728 h 1126566"/>
              <a:gd name="connsiteX200" fmla="*/ 1305018 w 12192000"/>
              <a:gd name="connsiteY200"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45390 w 12192000"/>
              <a:gd name="connsiteY177" fmla="*/ 81299 h 1126566"/>
              <a:gd name="connsiteX178" fmla="*/ 689561 w 12192000"/>
              <a:gd name="connsiteY178" fmla="*/ 73220 h 1126566"/>
              <a:gd name="connsiteX179" fmla="*/ 763197 w 12192000"/>
              <a:gd name="connsiteY179" fmla="*/ 59356 h 1126566"/>
              <a:gd name="connsiteX180" fmla="*/ 778208 w 12192000"/>
              <a:gd name="connsiteY180" fmla="*/ 63801 h 1126566"/>
              <a:gd name="connsiteX181" fmla="*/ 784725 w 12192000"/>
              <a:gd name="connsiteY181" fmla="*/ 62505 h 1126566"/>
              <a:gd name="connsiteX182" fmla="*/ 785400 w 12192000"/>
              <a:gd name="connsiteY182" fmla="*/ 62796 h 1126566"/>
              <a:gd name="connsiteX183" fmla="*/ 786774 w 12192000"/>
              <a:gd name="connsiteY183" fmla="*/ 62098 h 1126566"/>
              <a:gd name="connsiteX184" fmla="*/ 801216 w 12192000"/>
              <a:gd name="connsiteY184" fmla="*/ 59226 h 1126566"/>
              <a:gd name="connsiteX185" fmla="*/ 832892 w 12192000"/>
              <a:gd name="connsiteY185" fmla="*/ 62069 h 1126566"/>
              <a:gd name="connsiteX186" fmla="*/ 852003 w 12192000"/>
              <a:gd name="connsiteY186" fmla="*/ 61064 h 1126566"/>
              <a:gd name="connsiteX187" fmla="*/ 870719 w 12192000"/>
              <a:gd name="connsiteY187" fmla="*/ 47209 h 1126566"/>
              <a:gd name="connsiteX188" fmla="*/ 883786 w 12192000"/>
              <a:gd name="connsiteY188" fmla="*/ 45814 h 1126566"/>
              <a:gd name="connsiteX189" fmla="*/ 886400 w 12192000"/>
              <a:gd name="connsiteY189" fmla="*/ 43909 h 1126566"/>
              <a:gd name="connsiteX190" fmla="*/ 893881 w 12192000"/>
              <a:gd name="connsiteY190" fmla="*/ 40197 h 1126566"/>
              <a:gd name="connsiteX191" fmla="*/ 886282 w 12192000"/>
              <a:gd name="connsiteY191" fmla="*/ 36610 h 1126566"/>
              <a:gd name="connsiteX192" fmla="*/ 882653 w 12192000"/>
              <a:gd name="connsiteY192" fmla="*/ 24486 h 1126566"/>
              <a:gd name="connsiteX193" fmla="*/ 914199 w 12192000"/>
              <a:gd name="connsiteY193" fmla="*/ 6975 h 1126566"/>
              <a:gd name="connsiteX194" fmla="*/ 929751 w 12192000"/>
              <a:gd name="connsiteY194" fmla="*/ 5510 h 1126566"/>
              <a:gd name="connsiteX195" fmla="*/ 938844 w 12192000"/>
              <a:gd name="connsiteY195" fmla="*/ 8681 h 1126566"/>
              <a:gd name="connsiteX196" fmla="*/ 954142 w 12192000"/>
              <a:gd name="connsiteY196" fmla="*/ 8799 h 1126566"/>
              <a:gd name="connsiteX197" fmla="*/ 968213 w 12192000"/>
              <a:gd name="connsiteY197" fmla="*/ 19791 h 1126566"/>
              <a:gd name="connsiteX198" fmla="*/ 1177886 w 12192000"/>
              <a:gd name="connsiteY198" fmla="*/ 30728 h 1126566"/>
              <a:gd name="connsiteX199" fmla="*/ 1305018 w 12192000"/>
              <a:gd name="connsiteY199"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45390 w 12192000"/>
              <a:gd name="connsiteY177" fmla="*/ 81299 h 1126566"/>
              <a:gd name="connsiteX178" fmla="*/ 689561 w 12192000"/>
              <a:gd name="connsiteY178" fmla="*/ 73220 h 1126566"/>
              <a:gd name="connsiteX179" fmla="*/ 763197 w 12192000"/>
              <a:gd name="connsiteY179" fmla="*/ 59356 h 1126566"/>
              <a:gd name="connsiteX180" fmla="*/ 778208 w 12192000"/>
              <a:gd name="connsiteY180" fmla="*/ 63801 h 1126566"/>
              <a:gd name="connsiteX181" fmla="*/ 784725 w 12192000"/>
              <a:gd name="connsiteY181" fmla="*/ 62505 h 1126566"/>
              <a:gd name="connsiteX182" fmla="*/ 785400 w 12192000"/>
              <a:gd name="connsiteY182" fmla="*/ 62796 h 1126566"/>
              <a:gd name="connsiteX183" fmla="*/ 786774 w 12192000"/>
              <a:gd name="connsiteY183" fmla="*/ 62098 h 1126566"/>
              <a:gd name="connsiteX184" fmla="*/ 832892 w 12192000"/>
              <a:gd name="connsiteY184" fmla="*/ 62069 h 1126566"/>
              <a:gd name="connsiteX185" fmla="*/ 852003 w 12192000"/>
              <a:gd name="connsiteY185" fmla="*/ 61064 h 1126566"/>
              <a:gd name="connsiteX186" fmla="*/ 870719 w 12192000"/>
              <a:gd name="connsiteY186" fmla="*/ 47209 h 1126566"/>
              <a:gd name="connsiteX187" fmla="*/ 883786 w 12192000"/>
              <a:gd name="connsiteY187" fmla="*/ 45814 h 1126566"/>
              <a:gd name="connsiteX188" fmla="*/ 886400 w 12192000"/>
              <a:gd name="connsiteY188" fmla="*/ 43909 h 1126566"/>
              <a:gd name="connsiteX189" fmla="*/ 893881 w 12192000"/>
              <a:gd name="connsiteY189" fmla="*/ 40197 h 1126566"/>
              <a:gd name="connsiteX190" fmla="*/ 886282 w 12192000"/>
              <a:gd name="connsiteY190" fmla="*/ 36610 h 1126566"/>
              <a:gd name="connsiteX191" fmla="*/ 882653 w 12192000"/>
              <a:gd name="connsiteY191" fmla="*/ 24486 h 1126566"/>
              <a:gd name="connsiteX192" fmla="*/ 914199 w 12192000"/>
              <a:gd name="connsiteY192" fmla="*/ 6975 h 1126566"/>
              <a:gd name="connsiteX193" fmla="*/ 929751 w 12192000"/>
              <a:gd name="connsiteY193" fmla="*/ 5510 h 1126566"/>
              <a:gd name="connsiteX194" fmla="*/ 938844 w 12192000"/>
              <a:gd name="connsiteY194" fmla="*/ 8681 h 1126566"/>
              <a:gd name="connsiteX195" fmla="*/ 954142 w 12192000"/>
              <a:gd name="connsiteY195" fmla="*/ 8799 h 1126566"/>
              <a:gd name="connsiteX196" fmla="*/ 968213 w 12192000"/>
              <a:gd name="connsiteY196" fmla="*/ 19791 h 1126566"/>
              <a:gd name="connsiteX197" fmla="*/ 1177886 w 12192000"/>
              <a:gd name="connsiteY197" fmla="*/ 30728 h 1126566"/>
              <a:gd name="connsiteX198" fmla="*/ 1305018 w 12192000"/>
              <a:gd name="connsiteY198"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89561 w 12192000"/>
              <a:gd name="connsiteY177" fmla="*/ 73220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32892 w 12192000"/>
              <a:gd name="connsiteY183" fmla="*/ 62069 h 1126566"/>
              <a:gd name="connsiteX184" fmla="*/ 852003 w 12192000"/>
              <a:gd name="connsiteY184" fmla="*/ 61064 h 1126566"/>
              <a:gd name="connsiteX185" fmla="*/ 870719 w 12192000"/>
              <a:gd name="connsiteY185" fmla="*/ 47209 h 1126566"/>
              <a:gd name="connsiteX186" fmla="*/ 883786 w 12192000"/>
              <a:gd name="connsiteY186" fmla="*/ 45814 h 1126566"/>
              <a:gd name="connsiteX187" fmla="*/ 886400 w 12192000"/>
              <a:gd name="connsiteY187" fmla="*/ 43909 h 1126566"/>
              <a:gd name="connsiteX188" fmla="*/ 893881 w 12192000"/>
              <a:gd name="connsiteY188" fmla="*/ 40197 h 1126566"/>
              <a:gd name="connsiteX189" fmla="*/ 886282 w 12192000"/>
              <a:gd name="connsiteY189" fmla="*/ 36610 h 1126566"/>
              <a:gd name="connsiteX190" fmla="*/ 882653 w 12192000"/>
              <a:gd name="connsiteY190" fmla="*/ 24486 h 1126566"/>
              <a:gd name="connsiteX191" fmla="*/ 914199 w 12192000"/>
              <a:gd name="connsiteY191" fmla="*/ 6975 h 1126566"/>
              <a:gd name="connsiteX192" fmla="*/ 929751 w 12192000"/>
              <a:gd name="connsiteY192" fmla="*/ 5510 h 1126566"/>
              <a:gd name="connsiteX193" fmla="*/ 938844 w 12192000"/>
              <a:gd name="connsiteY193" fmla="*/ 8681 h 1126566"/>
              <a:gd name="connsiteX194" fmla="*/ 954142 w 12192000"/>
              <a:gd name="connsiteY194" fmla="*/ 8799 h 1126566"/>
              <a:gd name="connsiteX195" fmla="*/ 968213 w 12192000"/>
              <a:gd name="connsiteY195" fmla="*/ 19791 h 1126566"/>
              <a:gd name="connsiteX196" fmla="*/ 1177886 w 12192000"/>
              <a:gd name="connsiteY196" fmla="*/ 30728 h 1126566"/>
              <a:gd name="connsiteX197" fmla="*/ 1305018 w 12192000"/>
              <a:gd name="connsiteY197"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32892 w 12192000"/>
              <a:gd name="connsiteY183" fmla="*/ 62069 h 1126566"/>
              <a:gd name="connsiteX184" fmla="*/ 852003 w 12192000"/>
              <a:gd name="connsiteY184" fmla="*/ 61064 h 1126566"/>
              <a:gd name="connsiteX185" fmla="*/ 870719 w 12192000"/>
              <a:gd name="connsiteY185" fmla="*/ 47209 h 1126566"/>
              <a:gd name="connsiteX186" fmla="*/ 883786 w 12192000"/>
              <a:gd name="connsiteY186" fmla="*/ 45814 h 1126566"/>
              <a:gd name="connsiteX187" fmla="*/ 886400 w 12192000"/>
              <a:gd name="connsiteY187" fmla="*/ 43909 h 1126566"/>
              <a:gd name="connsiteX188" fmla="*/ 893881 w 12192000"/>
              <a:gd name="connsiteY188" fmla="*/ 40197 h 1126566"/>
              <a:gd name="connsiteX189" fmla="*/ 886282 w 12192000"/>
              <a:gd name="connsiteY189" fmla="*/ 36610 h 1126566"/>
              <a:gd name="connsiteX190" fmla="*/ 882653 w 12192000"/>
              <a:gd name="connsiteY190" fmla="*/ 24486 h 1126566"/>
              <a:gd name="connsiteX191" fmla="*/ 914199 w 12192000"/>
              <a:gd name="connsiteY191" fmla="*/ 6975 h 1126566"/>
              <a:gd name="connsiteX192" fmla="*/ 929751 w 12192000"/>
              <a:gd name="connsiteY192" fmla="*/ 5510 h 1126566"/>
              <a:gd name="connsiteX193" fmla="*/ 938844 w 12192000"/>
              <a:gd name="connsiteY193" fmla="*/ 8681 h 1126566"/>
              <a:gd name="connsiteX194" fmla="*/ 954142 w 12192000"/>
              <a:gd name="connsiteY194" fmla="*/ 8799 h 1126566"/>
              <a:gd name="connsiteX195" fmla="*/ 968213 w 12192000"/>
              <a:gd name="connsiteY195" fmla="*/ 19791 h 1126566"/>
              <a:gd name="connsiteX196" fmla="*/ 1177886 w 12192000"/>
              <a:gd name="connsiteY196" fmla="*/ 30728 h 1126566"/>
              <a:gd name="connsiteX197" fmla="*/ 1305018 w 12192000"/>
              <a:gd name="connsiteY197"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882653 w 12192000"/>
              <a:gd name="connsiteY189" fmla="*/ 24486 h 1126566"/>
              <a:gd name="connsiteX190" fmla="*/ 914199 w 12192000"/>
              <a:gd name="connsiteY190" fmla="*/ 6975 h 1126566"/>
              <a:gd name="connsiteX191" fmla="*/ 929751 w 12192000"/>
              <a:gd name="connsiteY191" fmla="*/ 5510 h 1126566"/>
              <a:gd name="connsiteX192" fmla="*/ 938844 w 12192000"/>
              <a:gd name="connsiteY192" fmla="*/ 8681 h 1126566"/>
              <a:gd name="connsiteX193" fmla="*/ 954142 w 12192000"/>
              <a:gd name="connsiteY193" fmla="*/ 8799 h 1126566"/>
              <a:gd name="connsiteX194" fmla="*/ 968213 w 12192000"/>
              <a:gd name="connsiteY194" fmla="*/ 19791 h 1126566"/>
              <a:gd name="connsiteX195" fmla="*/ 1177886 w 12192000"/>
              <a:gd name="connsiteY195" fmla="*/ 30728 h 1126566"/>
              <a:gd name="connsiteX196" fmla="*/ 1305018 w 12192000"/>
              <a:gd name="connsiteY196"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14199 w 12192000"/>
              <a:gd name="connsiteY189" fmla="*/ 6975 h 1126566"/>
              <a:gd name="connsiteX190" fmla="*/ 929751 w 12192000"/>
              <a:gd name="connsiteY190" fmla="*/ 5510 h 1126566"/>
              <a:gd name="connsiteX191" fmla="*/ 938844 w 12192000"/>
              <a:gd name="connsiteY191" fmla="*/ 8681 h 1126566"/>
              <a:gd name="connsiteX192" fmla="*/ 954142 w 12192000"/>
              <a:gd name="connsiteY192" fmla="*/ 8799 h 1126566"/>
              <a:gd name="connsiteX193" fmla="*/ 968213 w 12192000"/>
              <a:gd name="connsiteY193" fmla="*/ 19791 h 1126566"/>
              <a:gd name="connsiteX194" fmla="*/ 1177886 w 12192000"/>
              <a:gd name="connsiteY194" fmla="*/ 30728 h 1126566"/>
              <a:gd name="connsiteX195" fmla="*/ 1305018 w 12192000"/>
              <a:gd name="connsiteY195"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14199 w 12192000"/>
              <a:gd name="connsiteY189" fmla="*/ 6975 h 1126566"/>
              <a:gd name="connsiteX190" fmla="*/ 929751 w 12192000"/>
              <a:gd name="connsiteY190" fmla="*/ 5510 h 1126566"/>
              <a:gd name="connsiteX191" fmla="*/ 938844 w 12192000"/>
              <a:gd name="connsiteY191" fmla="*/ 8681 h 1126566"/>
              <a:gd name="connsiteX192" fmla="*/ 954142 w 12192000"/>
              <a:gd name="connsiteY192" fmla="*/ 8799 h 1126566"/>
              <a:gd name="connsiteX193" fmla="*/ 1048223 w 12192000"/>
              <a:gd name="connsiteY193" fmla="*/ 19791 h 1126566"/>
              <a:gd name="connsiteX194" fmla="*/ 1177886 w 12192000"/>
              <a:gd name="connsiteY194" fmla="*/ 30728 h 1126566"/>
              <a:gd name="connsiteX195" fmla="*/ 1305018 w 12192000"/>
              <a:gd name="connsiteY195"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14199 w 12192000"/>
              <a:gd name="connsiteY189" fmla="*/ 6975 h 1126566"/>
              <a:gd name="connsiteX190" fmla="*/ 929751 w 12192000"/>
              <a:gd name="connsiteY190" fmla="*/ 5510 h 1126566"/>
              <a:gd name="connsiteX191" fmla="*/ 938844 w 12192000"/>
              <a:gd name="connsiteY191" fmla="*/ 8681 h 1126566"/>
              <a:gd name="connsiteX192" fmla="*/ 988432 w 12192000"/>
              <a:gd name="connsiteY192" fmla="*/ 24039 h 1126566"/>
              <a:gd name="connsiteX193" fmla="*/ 1048223 w 12192000"/>
              <a:gd name="connsiteY193" fmla="*/ 19791 h 1126566"/>
              <a:gd name="connsiteX194" fmla="*/ 1177886 w 12192000"/>
              <a:gd name="connsiteY194" fmla="*/ 30728 h 1126566"/>
              <a:gd name="connsiteX195" fmla="*/ 1305018 w 12192000"/>
              <a:gd name="connsiteY195"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14199 w 12192000"/>
              <a:gd name="connsiteY189" fmla="*/ 6975 h 1126566"/>
              <a:gd name="connsiteX190" fmla="*/ 929751 w 12192000"/>
              <a:gd name="connsiteY190" fmla="*/ 5510 h 1126566"/>
              <a:gd name="connsiteX191" fmla="*/ 950274 w 12192000"/>
              <a:gd name="connsiteY191" fmla="*/ 20111 h 1126566"/>
              <a:gd name="connsiteX192" fmla="*/ 988432 w 12192000"/>
              <a:gd name="connsiteY192" fmla="*/ 24039 h 1126566"/>
              <a:gd name="connsiteX193" fmla="*/ 1048223 w 12192000"/>
              <a:gd name="connsiteY193" fmla="*/ 19791 h 1126566"/>
              <a:gd name="connsiteX194" fmla="*/ 1177886 w 12192000"/>
              <a:gd name="connsiteY194" fmla="*/ 30728 h 1126566"/>
              <a:gd name="connsiteX195" fmla="*/ 1305018 w 12192000"/>
              <a:gd name="connsiteY195"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14199 w 12192000"/>
              <a:gd name="connsiteY189" fmla="*/ 6975 h 1126566"/>
              <a:gd name="connsiteX190" fmla="*/ 950274 w 12192000"/>
              <a:gd name="connsiteY190" fmla="*/ 20111 h 1126566"/>
              <a:gd name="connsiteX191" fmla="*/ 988432 w 12192000"/>
              <a:gd name="connsiteY191" fmla="*/ 24039 h 1126566"/>
              <a:gd name="connsiteX192" fmla="*/ 1048223 w 12192000"/>
              <a:gd name="connsiteY192" fmla="*/ 19791 h 1126566"/>
              <a:gd name="connsiteX193" fmla="*/ 1177886 w 12192000"/>
              <a:gd name="connsiteY193" fmla="*/ 30728 h 1126566"/>
              <a:gd name="connsiteX194" fmla="*/ 1305018 w 12192000"/>
              <a:gd name="connsiteY194"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37910 w 12192000"/>
              <a:gd name="connsiteY171" fmla="*/ 31482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5983257 w 12192000"/>
              <a:gd name="connsiteY67" fmla="*/ 26043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64580 w 12192000"/>
              <a:gd name="connsiteY171" fmla="*/ 32244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5969996 w 12192000"/>
              <a:gd name="connsiteY66" fmla="*/ 26627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64580 w 12192000"/>
              <a:gd name="connsiteY171" fmla="*/ 32244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64580 w 12192000"/>
              <a:gd name="connsiteY171" fmla="*/ 32244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787667 w 12192000"/>
              <a:gd name="connsiteY61" fmla="*/ 24078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64580 w 12192000"/>
              <a:gd name="connsiteY171" fmla="*/ 32244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64580 w 12192000"/>
              <a:gd name="connsiteY171" fmla="*/ 32244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63994 w 12192000"/>
              <a:gd name="connsiteY75" fmla="*/ 38522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64580 w 12192000"/>
              <a:gd name="connsiteY171" fmla="*/ 32244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64580 w 12192000"/>
              <a:gd name="connsiteY171" fmla="*/ 32244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686944 w 12192000"/>
              <a:gd name="connsiteY72" fmla="*/ 33423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64580 w 12192000"/>
              <a:gd name="connsiteY171" fmla="*/ 32244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698873 w 12192000"/>
              <a:gd name="connsiteY152" fmla="*/ 397894 h 1126566"/>
              <a:gd name="connsiteX153" fmla="*/ 11779739 w 12192000"/>
              <a:gd name="connsiteY153" fmla="*/ 457323 h 1126566"/>
              <a:gd name="connsiteX154" fmla="*/ 11828107 w 12192000"/>
              <a:gd name="connsiteY154" fmla="*/ 477948 h 1126566"/>
              <a:gd name="connsiteX155" fmla="*/ 11866598 w 12192000"/>
              <a:gd name="connsiteY155" fmla="*/ 486803 h 1126566"/>
              <a:gd name="connsiteX156" fmla="*/ 11916744 w 12192000"/>
              <a:gd name="connsiteY156" fmla="*/ 502917 h 1126566"/>
              <a:gd name="connsiteX157" fmla="*/ 11949248 w 12192000"/>
              <a:gd name="connsiteY157" fmla="*/ 518881 h 1126566"/>
              <a:gd name="connsiteX158" fmla="*/ 11951002 w 12192000"/>
              <a:gd name="connsiteY158" fmla="*/ 518735 h 1126566"/>
              <a:gd name="connsiteX159" fmla="*/ 11957283 w 12192000"/>
              <a:gd name="connsiteY159" fmla="*/ 522828 h 1126566"/>
              <a:gd name="connsiteX160" fmla="*/ 11966535 w 12192000"/>
              <a:gd name="connsiteY160" fmla="*/ 527372 h 1126566"/>
              <a:gd name="connsiteX161" fmla="*/ 12026007 w 12192000"/>
              <a:gd name="connsiteY161" fmla="*/ 534384 h 1126566"/>
              <a:gd name="connsiteX162" fmla="*/ 12035188 w 12192000"/>
              <a:gd name="connsiteY162" fmla="*/ 529609 h 1126566"/>
              <a:gd name="connsiteX163" fmla="*/ 12115225 w 12192000"/>
              <a:gd name="connsiteY163" fmla="*/ 561895 h 1126566"/>
              <a:gd name="connsiteX164" fmla="*/ 12191636 w 12192000"/>
              <a:gd name="connsiteY164" fmla="*/ 558318 h 1126566"/>
              <a:gd name="connsiteX165" fmla="*/ 12192000 w 12192000"/>
              <a:gd name="connsiteY165" fmla="*/ 558295 h 1126566"/>
              <a:gd name="connsiteX166" fmla="*/ 12192000 w 12192000"/>
              <a:gd name="connsiteY166" fmla="*/ 1126566 h 1126566"/>
              <a:gd name="connsiteX167" fmla="*/ 0 w 12192000"/>
              <a:gd name="connsiteY167" fmla="*/ 1126566 h 1126566"/>
              <a:gd name="connsiteX168" fmla="*/ 0 w 12192000"/>
              <a:gd name="connsiteY168" fmla="*/ 401922 h 1126566"/>
              <a:gd name="connsiteX169" fmla="*/ 25242 w 12192000"/>
              <a:gd name="connsiteY169" fmla="*/ 388862 h 1126566"/>
              <a:gd name="connsiteX170" fmla="*/ 96922 w 12192000"/>
              <a:gd name="connsiteY170" fmla="*/ 357381 h 1126566"/>
              <a:gd name="connsiteX171" fmla="*/ 164580 w 12192000"/>
              <a:gd name="connsiteY171" fmla="*/ 322443 h 1126566"/>
              <a:gd name="connsiteX172" fmla="*/ 258712 w 12192000"/>
              <a:gd name="connsiteY172" fmla="*/ 286531 h 1126566"/>
              <a:gd name="connsiteX173" fmla="*/ 316354 w 12192000"/>
              <a:gd name="connsiteY173" fmla="*/ 238529 h 1126566"/>
              <a:gd name="connsiteX174" fmla="*/ 328834 w 12192000"/>
              <a:gd name="connsiteY174" fmla="*/ 240963 h 1126566"/>
              <a:gd name="connsiteX175" fmla="*/ 383414 w 12192000"/>
              <a:gd name="connsiteY175" fmla="*/ 221196 h 1126566"/>
              <a:gd name="connsiteX176" fmla="*/ 537708 w 12192000"/>
              <a:gd name="connsiteY176" fmla="*/ 119020 h 1126566"/>
              <a:gd name="connsiteX177" fmla="*/ 653257 w 12192000"/>
              <a:gd name="connsiteY177" fmla="*/ 91372 h 1126566"/>
              <a:gd name="connsiteX178" fmla="*/ 763197 w 12192000"/>
              <a:gd name="connsiteY178" fmla="*/ 59356 h 1126566"/>
              <a:gd name="connsiteX179" fmla="*/ 778208 w 12192000"/>
              <a:gd name="connsiteY179" fmla="*/ 63801 h 1126566"/>
              <a:gd name="connsiteX180" fmla="*/ 784725 w 12192000"/>
              <a:gd name="connsiteY180" fmla="*/ 62505 h 1126566"/>
              <a:gd name="connsiteX181" fmla="*/ 785400 w 12192000"/>
              <a:gd name="connsiteY181" fmla="*/ 62796 h 1126566"/>
              <a:gd name="connsiteX182" fmla="*/ 786774 w 12192000"/>
              <a:gd name="connsiteY182" fmla="*/ 62098 h 1126566"/>
              <a:gd name="connsiteX183" fmla="*/ 852003 w 12192000"/>
              <a:gd name="connsiteY183" fmla="*/ 61064 h 1126566"/>
              <a:gd name="connsiteX184" fmla="*/ 870719 w 12192000"/>
              <a:gd name="connsiteY184" fmla="*/ 47209 h 1126566"/>
              <a:gd name="connsiteX185" fmla="*/ 883786 w 12192000"/>
              <a:gd name="connsiteY185" fmla="*/ 45814 h 1126566"/>
              <a:gd name="connsiteX186" fmla="*/ 886400 w 12192000"/>
              <a:gd name="connsiteY186" fmla="*/ 43909 h 1126566"/>
              <a:gd name="connsiteX187" fmla="*/ 893881 w 12192000"/>
              <a:gd name="connsiteY187" fmla="*/ 40197 h 1126566"/>
              <a:gd name="connsiteX188" fmla="*/ 886282 w 12192000"/>
              <a:gd name="connsiteY188" fmla="*/ 36610 h 1126566"/>
              <a:gd name="connsiteX189" fmla="*/ 950274 w 12192000"/>
              <a:gd name="connsiteY189" fmla="*/ 20111 h 1126566"/>
              <a:gd name="connsiteX190" fmla="*/ 988432 w 12192000"/>
              <a:gd name="connsiteY190" fmla="*/ 24039 h 1126566"/>
              <a:gd name="connsiteX191" fmla="*/ 1048223 w 12192000"/>
              <a:gd name="connsiteY191" fmla="*/ 19791 h 1126566"/>
              <a:gd name="connsiteX192" fmla="*/ 1177886 w 12192000"/>
              <a:gd name="connsiteY192" fmla="*/ 30728 h 1126566"/>
              <a:gd name="connsiteX193" fmla="*/ 1305018 w 12192000"/>
              <a:gd name="connsiteY19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779739 w 12192000"/>
              <a:gd name="connsiteY152" fmla="*/ 457323 h 1126566"/>
              <a:gd name="connsiteX153" fmla="*/ 11828107 w 12192000"/>
              <a:gd name="connsiteY153" fmla="*/ 477948 h 1126566"/>
              <a:gd name="connsiteX154" fmla="*/ 11866598 w 12192000"/>
              <a:gd name="connsiteY154" fmla="*/ 486803 h 1126566"/>
              <a:gd name="connsiteX155" fmla="*/ 11916744 w 12192000"/>
              <a:gd name="connsiteY155" fmla="*/ 502917 h 1126566"/>
              <a:gd name="connsiteX156" fmla="*/ 11949248 w 12192000"/>
              <a:gd name="connsiteY156" fmla="*/ 518881 h 1126566"/>
              <a:gd name="connsiteX157" fmla="*/ 11951002 w 12192000"/>
              <a:gd name="connsiteY157" fmla="*/ 518735 h 1126566"/>
              <a:gd name="connsiteX158" fmla="*/ 11957283 w 12192000"/>
              <a:gd name="connsiteY158" fmla="*/ 522828 h 1126566"/>
              <a:gd name="connsiteX159" fmla="*/ 11966535 w 12192000"/>
              <a:gd name="connsiteY159" fmla="*/ 527372 h 1126566"/>
              <a:gd name="connsiteX160" fmla="*/ 12026007 w 12192000"/>
              <a:gd name="connsiteY160" fmla="*/ 534384 h 1126566"/>
              <a:gd name="connsiteX161" fmla="*/ 12035188 w 12192000"/>
              <a:gd name="connsiteY161" fmla="*/ 529609 h 1126566"/>
              <a:gd name="connsiteX162" fmla="*/ 12115225 w 12192000"/>
              <a:gd name="connsiteY162" fmla="*/ 561895 h 1126566"/>
              <a:gd name="connsiteX163" fmla="*/ 12191636 w 12192000"/>
              <a:gd name="connsiteY163" fmla="*/ 558318 h 1126566"/>
              <a:gd name="connsiteX164" fmla="*/ 12192000 w 12192000"/>
              <a:gd name="connsiteY164" fmla="*/ 558295 h 1126566"/>
              <a:gd name="connsiteX165" fmla="*/ 12192000 w 12192000"/>
              <a:gd name="connsiteY165" fmla="*/ 1126566 h 1126566"/>
              <a:gd name="connsiteX166" fmla="*/ 0 w 12192000"/>
              <a:gd name="connsiteY166" fmla="*/ 1126566 h 1126566"/>
              <a:gd name="connsiteX167" fmla="*/ 0 w 12192000"/>
              <a:gd name="connsiteY167" fmla="*/ 401922 h 1126566"/>
              <a:gd name="connsiteX168" fmla="*/ 25242 w 12192000"/>
              <a:gd name="connsiteY168" fmla="*/ 388862 h 1126566"/>
              <a:gd name="connsiteX169" fmla="*/ 96922 w 12192000"/>
              <a:gd name="connsiteY169" fmla="*/ 357381 h 1126566"/>
              <a:gd name="connsiteX170" fmla="*/ 164580 w 12192000"/>
              <a:gd name="connsiteY170" fmla="*/ 322443 h 1126566"/>
              <a:gd name="connsiteX171" fmla="*/ 258712 w 12192000"/>
              <a:gd name="connsiteY171" fmla="*/ 286531 h 1126566"/>
              <a:gd name="connsiteX172" fmla="*/ 316354 w 12192000"/>
              <a:gd name="connsiteY172" fmla="*/ 238529 h 1126566"/>
              <a:gd name="connsiteX173" fmla="*/ 328834 w 12192000"/>
              <a:gd name="connsiteY173" fmla="*/ 240963 h 1126566"/>
              <a:gd name="connsiteX174" fmla="*/ 383414 w 12192000"/>
              <a:gd name="connsiteY174" fmla="*/ 221196 h 1126566"/>
              <a:gd name="connsiteX175" fmla="*/ 537708 w 12192000"/>
              <a:gd name="connsiteY175" fmla="*/ 119020 h 1126566"/>
              <a:gd name="connsiteX176" fmla="*/ 653257 w 12192000"/>
              <a:gd name="connsiteY176" fmla="*/ 91372 h 1126566"/>
              <a:gd name="connsiteX177" fmla="*/ 763197 w 12192000"/>
              <a:gd name="connsiteY177" fmla="*/ 59356 h 1126566"/>
              <a:gd name="connsiteX178" fmla="*/ 778208 w 12192000"/>
              <a:gd name="connsiteY178" fmla="*/ 63801 h 1126566"/>
              <a:gd name="connsiteX179" fmla="*/ 784725 w 12192000"/>
              <a:gd name="connsiteY179" fmla="*/ 62505 h 1126566"/>
              <a:gd name="connsiteX180" fmla="*/ 785400 w 12192000"/>
              <a:gd name="connsiteY180" fmla="*/ 62796 h 1126566"/>
              <a:gd name="connsiteX181" fmla="*/ 786774 w 12192000"/>
              <a:gd name="connsiteY181" fmla="*/ 62098 h 1126566"/>
              <a:gd name="connsiteX182" fmla="*/ 852003 w 12192000"/>
              <a:gd name="connsiteY182" fmla="*/ 61064 h 1126566"/>
              <a:gd name="connsiteX183" fmla="*/ 870719 w 12192000"/>
              <a:gd name="connsiteY183" fmla="*/ 47209 h 1126566"/>
              <a:gd name="connsiteX184" fmla="*/ 883786 w 12192000"/>
              <a:gd name="connsiteY184" fmla="*/ 45814 h 1126566"/>
              <a:gd name="connsiteX185" fmla="*/ 886400 w 12192000"/>
              <a:gd name="connsiteY185" fmla="*/ 43909 h 1126566"/>
              <a:gd name="connsiteX186" fmla="*/ 893881 w 12192000"/>
              <a:gd name="connsiteY186" fmla="*/ 40197 h 1126566"/>
              <a:gd name="connsiteX187" fmla="*/ 886282 w 12192000"/>
              <a:gd name="connsiteY187" fmla="*/ 36610 h 1126566"/>
              <a:gd name="connsiteX188" fmla="*/ 950274 w 12192000"/>
              <a:gd name="connsiteY188" fmla="*/ 20111 h 1126566"/>
              <a:gd name="connsiteX189" fmla="*/ 988432 w 12192000"/>
              <a:gd name="connsiteY189" fmla="*/ 24039 h 1126566"/>
              <a:gd name="connsiteX190" fmla="*/ 1048223 w 12192000"/>
              <a:gd name="connsiteY190" fmla="*/ 19791 h 1126566"/>
              <a:gd name="connsiteX191" fmla="*/ 1177886 w 12192000"/>
              <a:gd name="connsiteY191" fmla="*/ 30728 h 1126566"/>
              <a:gd name="connsiteX192" fmla="*/ 1305018 w 12192000"/>
              <a:gd name="connsiteY192"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828107 w 12192000"/>
              <a:gd name="connsiteY152" fmla="*/ 477948 h 1126566"/>
              <a:gd name="connsiteX153" fmla="*/ 11866598 w 12192000"/>
              <a:gd name="connsiteY153" fmla="*/ 486803 h 1126566"/>
              <a:gd name="connsiteX154" fmla="*/ 11916744 w 12192000"/>
              <a:gd name="connsiteY154" fmla="*/ 502917 h 1126566"/>
              <a:gd name="connsiteX155" fmla="*/ 11949248 w 12192000"/>
              <a:gd name="connsiteY155" fmla="*/ 518881 h 1126566"/>
              <a:gd name="connsiteX156" fmla="*/ 11951002 w 12192000"/>
              <a:gd name="connsiteY156" fmla="*/ 518735 h 1126566"/>
              <a:gd name="connsiteX157" fmla="*/ 11957283 w 12192000"/>
              <a:gd name="connsiteY157" fmla="*/ 522828 h 1126566"/>
              <a:gd name="connsiteX158" fmla="*/ 11966535 w 12192000"/>
              <a:gd name="connsiteY158" fmla="*/ 527372 h 1126566"/>
              <a:gd name="connsiteX159" fmla="*/ 12026007 w 12192000"/>
              <a:gd name="connsiteY159" fmla="*/ 534384 h 1126566"/>
              <a:gd name="connsiteX160" fmla="*/ 12035188 w 12192000"/>
              <a:gd name="connsiteY160" fmla="*/ 529609 h 1126566"/>
              <a:gd name="connsiteX161" fmla="*/ 12115225 w 12192000"/>
              <a:gd name="connsiteY161" fmla="*/ 561895 h 1126566"/>
              <a:gd name="connsiteX162" fmla="*/ 12191636 w 12192000"/>
              <a:gd name="connsiteY162" fmla="*/ 558318 h 1126566"/>
              <a:gd name="connsiteX163" fmla="*/ 12192000 w 12192000"/>
              <a:gd name="connsiteY163" fmla="*/ 558295 h 1126566"/>
              <a:gd name="connsiteX164" fmla="*/ 12192000 w 12192000"/>
              <a:gd name="connsiteY164" fmla="*/ 1126566 h 1126566"/>
              <a:gd name="connsiteX165" fmla="*/ 0 w 12192000"/>
              <a:gd name="connsiteY165" fmla="*/ 1126566 h 1126566"/>
              <a:gd name="connsiteX166" fmla="*/ 0 w 12192000"/>
              <a:gd name="connsiteY166" fmla="*/ 401922 h 1126566"/>
              <a:gd name="connsiteX167" fmla="*/ 25242 w 12192000"/>
              <a:gd name="connsiteY167" fmla="*/ 388862 h 1126566"/>
              <a:gd name="connsiteX168" fmla="*/ 96922 w 12192000"/>
              <a:gd name="connsiteY168" fmla="*/ 357381 h 1126566"/>
              <a:gd name="connsiteX169" fmla="*/ 164580 w 12192000"/>
              <a:gd name="connsiteY169" fmla="*/ 322443 h 1126566"/>
              <a:gd name="connsiteX170" fmla="*/ 258712 w 12192000"/>
              <a:gd name="connsiteY170" fmla="*/ 286531 h 1126566"/>
              <a:gd name="connsiteX171" fmla="*/ 316354 w 12192000"/>
              <a:gd name="connsiteY171" fmla="*/ 238529 h 1126566"/>
              <a:gd name="connsiteX172" fmla="*/ 328834 w 12192000"/>
              <a:gd name="connsiteY172" fmla="*/ 240963 h 1126566"/>
              <a:gd name="connsiteX173" fmla="*/ 383414 w 12192000"/>
              <a:gd name="connsiteY173" fmla="*/ 221196 h 1126566"/>
              <a:gd name="connsiteX174" fmla="*/ 537708 w 12192000"/>
              <a:gd name="connsiteY174" fmla="*/ 119020 h 1126566"/>
              <a:gd name="connsiteX175" fmla="*/ 653257 w 12192000"/>
              <a:gd name="connsiteY175" fmla="*/ 91372 h 1126566"/>
              <a:gd name="connsiteX176" fmla="*/ 763197 w 12192000"/>
              <a:gd name="connsiteY176" fmla="*/ 59356 h 1126566"/>
              <a:gd name="connsiteX177" fmla="*/ 778208 w 12192000"/>
              <a:gd name="connsiteY177" fmla="*/ 63801 h 1126566"/>
              <a:gd name="connsiteX178" fmla="*/ 784725 w 12192000"/>
              <a:gd name="connsiteY178" fmla="*/ 62505 h 1126566"/>
              <a:gd name="connsiteX179" fmla="*/ 785400 w 12192000"/>
              <a:gd name="connsiteY179" fmla="*/ 62796 h 1126566"/>
              <a:gd name="connsiteX180" fmla="*/ 786774 w 12192000"/>
              <a:gd name="connsiteY180" fmla="*/ 62098 h 1126566"/>
              <a:gd name="connsiteX181" fmla="*/ 852003 w 12192000"/>
              <a:gd name="connsiteY181" fmla="*/ 61064 h 1126566"/>
              <a:gd name="connsiteX182" fmla="*/ 870719 w 12192000"/>
              <a:gd name="connsiteY182" fmla="*/ 47209 h 1126566"/>
              <a:gd name="connsiteX183" fmla="*/ 883786 w 12192000"/>
              <a:gd name="connsiteY183" fmla="*/ 45814 h 1126566"/>
              <a:gd name="connsiteX184" fmla="*/ 886400 w 12192000"/>
              <a:gd name="connsiteY184" fmla="*/ 43909 h 1126566"/>
              <a:gd name="connsiteX185" fmla="*/ 893881 w 12192000"/>
              <a:gd name="connsiteY185" fmla="*/ 40197 h 1126566"/>
              <a:gd name="connsiteX186" fmla="*/ 886282 w 12192000"/>
              <a:gd name="connsiteY186" fmla="*/ 36610 h 1126566"/>
              <a:gd name="connsiteX187" fmla="*/ 950274 w 12192000"/>
              <a:gd name="connsiteY187" fmla="*/ 20111 h 1126566"/>
              <a:gd name="connsiteX188" fmla="*/ 988432 w 12192000"/>
              <a:gd name="connsiteY188" fmla="*/ 24039 h 1126566"/>
              <a:gd name="connsiteX189" fmla="*/ 1048223 w 12192000"/>
              <a:gd name="connsiteY189" fmla="*/ 19791 h 1126566"/>
              <a:gd name="connsiteX190" fmla="*/ 1177886 w 12192000"/>
              <a:gd name="connsiteY190" fmla="*/ 30728 h 1126566"/>
              <a:gd name="connsiteX191" fmla="*/ 1305018 w 12192000"/>
              <a:gd name="connsiteY191"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14746 w 12192000"/>
              <a:gd name="connsiteY151" fmla="*/ 360281 h 1126566"/>
              <a:gd name="connsiteX152" fmla="*/ 11786197 w 12192000"/>
              <a:gd name="connsiteY152" fmla="*/ 477948 h 1126566"/>
              <a:gd name="connsiteX153" fmla="*/ 11866598 w 12192000"/>
              <a:gd name="connsiteY153" fmla="*/ 486803 h 1126566"/>
              <a:gd name="connsiteX154" fmla="*/ 11916744 w 12192000"/>
              <a:gd name="connsiteY154" fmla="*/ 502917 h 1126566"/>
              <a:gd name="connsiteX155" fmla="*/ 11949248 w 12192000"/>
              <a:gd name="connsiteY155" fmla="*/ 518881 h 1126566"/>
              <a:gd name="connsiteX156" fmla="*/ 11951002 w 12192000"/>
              <a:gd name="connsiteY156" fmla="*/ 518735 h 1126566"/>
              <a:gd name="connsiteX157" fmla="*/ 11957283 w 12192000"/>
              <a:gd name="connsiteY157" fmla="*/ 522828 h 1126566"/>
              <a:gd name="connsiteX158" fmla="*/ 11966535 w 12192000"/>
              <a:gd name="connsiteY158" fmla="*/ 527372 h 1126566"/>
              <a:gd name="connsiteX159" fmla="*/ 12026007 w 12192000"/>
              <a:gd name="connsiteY159" fmla="*/ 534384 h 1126566"/>
              <a:gd name="connsiteX160" fmla="*/ 12035188 w 12192000"/>
              <a:gd name="connsiteY160" fmla="*/ 529609 h 1126566"/>
              <a:gd name="connsiteX161" fmla="*/ 12115225 w 12192000"/>
              <a:gd name="connsiteY161" fmla="*/ 561895 h 1126566"/>
              <a:gd name="connsiteX162" fmla="*/ 12191636 w 12192000"/>
              <a:gd name="connsiteY162" fmla="*/ 558318 h 1126566"/>
              <a:gd name="connsiteX163" fmla="*/ 12192000 w 12192000"/>
              <a:gd name="connsiteY163" fmla="*/ 558295 h 1126566"/>
              <a:gd name="connsiteX164" fmla="*/ 12192000 w 12192000"/>
              <a:gd name="connsiteY164" fmla="*/ 1126566 h 1126566"/>
              <a:gd name="connsiteX165" fmla="*/ 0 w 12192000"/>
              <a:gd name="connsiteY165" fmla="*/ 1126566 h 1126566"/>
              <a:gd name="connsiteX166" fmla="*/ 0 w 12192000"/>
              <a:gd name="connsiteY166" fmla="*/ 401922 h 1126566"/>
              <a:gd name="connsiteX167" fmla="*/ 25242 w 12192000"/>
              <a:gd name="connsiteY167" fmla="*/ 388862 h 1126566"/>
              <a:gd name="connsiteX168" fmla="*/ 96922 w 12192000"/>
              <a:gd name="connsiteY168" fmla="*/ 357381 h 1126566"/>
              <a:gd name="connsiteX169" fmla="*/ 164580 w 12192000"/>
              <a:gd name="connsiteY169" fmla="*/ 322443 h 1126566"/>
              <a:gd name="connsiteX170" fmla="*/ 258712 w 12192000"/>
              <a:gd name="connsiteY170" fmla="*/ 286531 h 1126566"/>
              <a:gd name="connsiteX171" fmla="*/ 316354 w 12192000"/>
              <a:gd name="connsiteY171" fmla="*/ 238529 h 1126566"/>
              <a:gd name="connsiteX172" fmla="*/ 328834 w 12192000"/>
              <a:gd name="connsiteY172" fmla="*/ 240963 h 1126566"/>
              <a:gd name="connsiteX173" fmla="*/ 383414 w 12192000"/>
              <a:gd name="connsiteY173" fmla="*/ 221196 h 1126566"/>
              <a:gd name="connsiteX174" fmla="*/ 537708 w 12192000"/>
              <a:gd name="connsiteY174" fmla="*/ 119020 h 1126566"/>
              <a:gd name="connsiteX175" fmla="*/ 653257 w 12192000"/>
              <a:gd name="connsiteY175" fmla="*/ 91372 h 1126566"/>
              <a:gd name="connsiteX176" fmla="*/ 763197 w 12192000"/>
              <a:gd name="connsiteY176" fmla="*/ 59356 h 1126566"/>
              <a:gd name="connsiteX177" fmla="*/ 778208 w 12192000"/>
              <a:gd name="connsiteY177" fmla="*/ 63801 h 1126566"/>
              <a:gd name="connsiteX178" fmla="*/ 784725 w 12192000"/>
              <a:gd name="connsiteY178" fmla="*/ 62505 h 1126566"/>
              <a:gd name="connsiteX179" fmla="*/ 785400 w 12192000"/>
              <a:gd name="connsiteY179" fmla="*/ 62796 h 1126566"/>
              <a:gd name="connsiteX180" fmla="*/ 786774 w 12192000"/>
              <a:gd name="connsiteY180" fmla="*/ 62098 h 1126566"/>
              <a:gd name="connsiteX181" fmla="*/ 852003 w 12192000"/>
              <a:gd name="connsiteY181" fmla="*/ 61064 h 1126566"/>
              <a:gd name="connsiteX182" fmla="*/ 870719 w 12192000"/>
              <a:gd name="connsiteY182" fmla="*/ 47209 h 1126566"/>
              <a:gd name="connsiteX183" fmla="*/ 883786 w 12192000"/>
              <a:gd name="connsiteY183" fmla="*/ 45814 h 1126566"/>
              <a:gd name="connsiteX184" fmla="*/ 886400 w 12192000"/>
              <a:gd name="connsiteY184" fmla="*/ 43909 h 1126566"/>
              <a:gd name="connsiteX185" fmla="*/ 893881 w 12192000"/>
              <a:gd name="connsiteY185" fmla="*/ 40197 h 1126566"/>
              <a:gd name="connsiteX186" fmla="*/ 886282 w 12192000"/>
              <a:gd name="connsiteY186" fmla="*/ 36610 h 1126566"/>
              <a:gd name="connsiteX187" fmla="*/ 950274 w 12192000"/>
              <a:gd name="connsiteY187" fmla="*/ 20111 h 1126566"/>
              <a:gd name="connsiteX188" fmla="*/ 988432 w 12192000"/>
              <a:gd name="connsiteY188" fmla="*/ 24039 h 1126566"/>
              <a:gd name="connsiteX189" fmla="*/ 1048223 w 12192000"/>
              <a:gd name="connsiteY189" fmla="*/ 19791 h 1126566"/>
              <a:gd name="connsiteX190" fmla="*/ 1177886 w 12192000"/>
              <a:gd name="connsiteY190" fmla="*/ 30728 h 1126566"/>
              <a:gd name="connsiteX191" fmla="*/ 1305018 w 12192000"/>
              <a:gd name="connsiteY191"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585904 w 12192000"/>
              <a:gd name="connsiteY149" fmla="*/ 355142 h 1126566"/>
              <a:gd name="connsiteX150" fmla="*/ 11607823 w 12192000"/>
              <a:gd name="connsiteY150" fmla="*/ 357347 h 1126566"/>
              <a:gd name="connsiteX151" fmla="*/ 11664276 w 12192000"/>
              <a:gd name="connsiteY151" fmla="*/ 386951 h 1126566"/>
              <a:gd name="connsiteX152" fmla="*/ 11786197 w 12192000"/>
              <a:gd name="connsiteY152" fmla="*/ 477948 h 1126566"/>
              <a:gd name="connsiteX153" fmla="*/ 11866598 w 12192000"/>
              <a:gd name="connsiteY153" fmla="*/ 486803 h 1126566"/>
              <a:gd name="connsiteX154" fmla="*/ 11916744 w 12192000"/>
              <a:gd name="connsiteY154" fmla="*/ 502917 h 1126566"/>
              <a:gd name="connsiteX155" fmla="*/ 11949248 w 12192000"/>
              <a:gd name="connsiteY155" fmla="*/ 518881 h 1126566"/>
              <a:gd name="connsiteX156" fmla="*/ 11951002 w 12192000"/>
              <a:gd name="connsiteY156" fmla="*/ 518735 h 1126566"/>
              <a:gd name="connsiteX157" fmla="*/ 11957283 w 12192000"/>
              <a:gd name="connsiteY157" fmla="*/ 522828 h 1126566"/>
              <a:gd name="connsiteX158" fmla="*/ 11966535 w 12192000"/>
              <a:gd name="connsiteY158" fmla="*/ 527372 h 1126566"/>
              <a:gd name="connsiteX159" fmla="*/ 12026007 w 12192000"/>
              <a:gd name="connsiteY159" fmla="*/ 534384 h 1126566"/>
              <a:gd name="connsiteX160" fmla="*/ 12035188 w 12192000"/>
              <a:gd name="connsiteY160" fmla="*/ 529609 h 1126566"/>
              <a:gd name="connsiteX161" fmla="*/ 12115225 w 12192000"/>
              <a:gd name="connsiteY161" fmla="*/ 561895 h 1126566"/>
              <a:gd name="connsiteX162" fmla="*/ 12191636 w 12192000"/>
              <a:gd name="connsiteY162" fmla="*/ 558318 h 1126566"/>
              <a:gd name="connsiteX163" fmla="*/ 12192000 w 12192000"/>
              <a:gd name="connsiteY163" fmla="*/ 558295 h 1126566"/>
              <a:gd name="connsiteX164" fmla="*/ 12192000 w 12192000"/>
              <a:gd name="connsiteY164" fmla="*/ 1126566 h 1126566"/>
              <a:gd name="connsiteX165" fmla="*/ 0 w 12192000"/>
              <a:gd name="connsiteY165" fmla="*/ 1126566 h 1126566"/>
              <a:gd name="connsiteX166" fmla="*/ 0 w 12192000"/>
              <a:gd name="connsiteY166" fmla="*/ 401922 h 1126566"/>
              <a:gd name="connsiteX167" fmla="*/ 25242 w 12192000"/>
              <a:gd name="connsiteY167" fmla="*/ 388862 h 1126566"/>
              <a:gd name="connsiteX168" fmla="*/ 96922 w 12192000"/>
              <a:gd name="connsiteY168" fmla="*/ 357381 h 1126566"/>
              <a:gd name="connsiteX169" fmla="*/ 164580 w 12192000"/>
              <a:gd name="connsiteY169" fmla="*/ 322443 h 1126566"/>
              <a:gd name="connsiteX170" fmla="*/ 258712 w 12192000"/>
              <a:gd name="connsiteY170" fmla="*/ 286531 h 1126566"/>
              <a:gd name="connsiteX171" fmla="*/ 316354 w 12192000"/>
              <a:gd name="connsiteY171" fmla="*/ 238529 h 1126566"/>
              <a:gd name="connsiteX172" fmla="*/ 328834 w 12192000"/>
              <a:gd name="connsiteY172" fmla="*/ 240963 h 1126566"/>
              <a:gd name="connsiteX173" fmla="*/ 383414 w 12192000"/>
              <a:gd name="connsiteY173" fmla="*/ 221196 h 1126566"/>
              <a:gd name="connsiteX174" fmla="*/ 537708 w 12192000"/>
              <a:gd name="connsiteY174" fmla="*/ 119020 h 1126566"/>
              <a:gd name="connsiteX175" fmla="*/ 653257 w 12192000"/>
              <a:gd name="connsiteY175" fmla="*/ 91372 h 1126566"/>
              <a:gd name="connsiteX176" fmla="*/ 763197 w 12192000"/>
              <a:gd name="connsiteY176" fmla="*/ 59356 h 1126566"/>
              <a:gd name="connsiteX177" fmla="*/ 778208 w 12192000"/>
              <a:gd name="connsiteY177" fmla="*/ 63801 h 1126566"/>
              <a:gd name="connsiteX178" fmla="*/ 784725 w 12192000"/>
              <a:gd name="connsiteY178" fmla="*/ 62505 h 1126566"/>
              <a:gd name="connsiteX179" fmla="*/ 785400 w 12192000"/>
              <a:gd name="connsiteY179" fmla="*/ 62796 h 1126566"/>
              <a:gd name="connsiteX180" fmla="*/ 786774 w 12192000"/>
              <a:gd name="connsiteY180" fmla="*/ 62098 h 1126566"/>
              <a:gd name="connsiteX181" fmla="*/ 852003 w 12192000"/>
              <a:gd name="connsiteY181" fmla="*/ 61064 h 1126566"/>
              <a:gd name="connsiteX182" fmla="*/ 870719 w 12192000"/>
              <a:gd name="connsiteY182" fmla="*/ 47209 h 1126566"/>
              <a:gd name="connsiteX183" fmla="*/ 883786 w 12192000"/>
              <a:gd name="connsiteY183" fmla="*/ 45814 h 1126566"/>
              <a:gd name="connsiteX184" fmla="*/ 886400 w 12192000"/>
              <a:gd name="connsiteY184" fmla="*/ 43909 h 1126566"/>
              <a:gd name="connsiteX185" fmla="*/ 893881 w 12192000"/>
              <a:gd name="connsiteY185" fmla="*/ 40197 h 1126566"/>
              <a:gd name="connsiteX186" fmla="*/ 886282 w 12192000"/>
              <a:gd name="connsiteY186" fmla="*/ 36610 h 1126566"/>
              <a:gd name="connsiteX187" fmla="*/ 950274 w 12192000"/>
              <a:gd name="connsiteY187" fmla="*/ 20111 h 1126566"/>
              <a:gd name="connsiteX188" fmla="*/ 988432 w 12192000"/>
              <a:gd name="connsiteY188" fmla="*/ 24039 h 1126566"/>
              <a:gd name="connsiteX189" fmla="*/ 1048223 w 12192000"/>
              <a:gd name="connsiteY189" fmla="*/ 19791 h 1126566"/>
              <a:gd name="connsiteX190" fmla="*/ 1177886 w 12192000"/>
              <a:gd name="connsiteY190" fmla="*/ 30728 h 1126566"/>
              <a:gd name="connsiteX191" fmla="*/ 1305018 w 12192000"/>
              <a:gd name="connsiteY191"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607823 w 12192000"/>
              <a:gd name="connsiteY149" fmla="*/ 357347 h 1126566"/>
              <a:gd name="connsiteX150" fmla="*/ 11664276 w 12192000"/>
              <a:gd name="connsiteY150" fmla="*/ 386951 h 1126566"/>
              <a:gd name="connsiteX151" fmla="*/ 11786197 w 12192000"/>
              <a:gd name="connsiteY151" fmla="*/ 477948 h 1126566"/>
              <a:gd name="connsiteX152" fmla="*/ 11866598 w 12192000"/>
              <a:gd name="connsiteY152" fmla="*/ 486803 h 1126566"/>
              <a:gd name="connsiteX153" fmla="*/ 11916744 w 12192000"/>
              <a:gd name="connsiteY153" fmla="*/ 502917 h 1126566"/>
              <a:gd name="connsiteX154" fmla="*/ 11949248 w 12192000"/>
              <a:gd name="connsiteY154" fmla="*/ 518881 h 1126566"/>
              <a:gd name="connsiteX155" fmla="*/ 11951002 w 12192000"/>
              <a:gd name="connsiteY155" fmla="*/ 518735 h 1126566"/>
              <a:gd name="connsiteX156" fmla="*/ 11957283 w 12192000"/>
              <a:gd name="connsiteY156" fmla="*/ 522828 h 1126566"/>
              <a:gd name="connsiteX157" fmla="*/ 11966535 w 12192000"/>
              <a:gd name="connsiteY157" fmla="*/ 527372 h 1126566"/>
              <a:gd name="connsiteX158" fmla="*/ 12026007 w 12192000"/>
              <a:gd name="connsiteY158" fmla="*/ 534384 h 1126566"/>
              <a:gd name="connsiteX159" fmla="*/ 12035188 w 12192000"/>
              <a:gd name="connsiteY159" fmla="*/ 529609 h 1126566"/>
              <a:gd name="connsiteX160" fmla="*/ 12115225 w 12192000"/>
              <a:gd name="connsiteY160" fmla="*/ 561895 h 1126566"/>
              <a:gd name="connsiteX161" fmla="*/ 12191636 w 12192000"/>
              <a:gd name="connsiteY161" fmla="*/ 558318 h 1126566"/>
              <a:gd name="connsiteX162" fmla="*/ 12192000 w 12192000"/>
              <a:gd name="connsiteY162" fmla="*/ 558295 h 1126566"/>
              <a:gd name="connsiteX163" fmla="*/ 12192000 w 12192000"/>
              <a:gd name="connsiteY163" fmla="*/ 1126566 h 1126566"/>
              <a:gd name="connsiteX164" fmla="*/ 0 w 12192000"/>
              <a:gd name="connsiteY164" fmla="*/ 1126566 h 1126566"/>
              <a:gd name="connsiteX165" fmla="*/ 0 w 12192000"/>
              <a:gd name="connsiteY165" fmla="*/ 401922 h 1126566"/>
              <a:gd name="connsiteX166" fmla="*/ 25242 w 12192000"/>
              <a:gd name="connsiteY166" fmla="*/ 388862 h 1126566"/>
              <a:gd name="connsiteX167" fmla="*/ 96922 w 12192000"/>
              <a:gd name="connsiteY167" fmla="*/ 357381 h 1126566"/>
              <a:gd name="connsiteX168" fmla="*/ 164580 w 12192000"/>
              <a:gd name="connsiteY168" fmla="*/ 322443 h 1126566"/>
              <a:gd name="connsiteX169" fmla="*/ 258712 w 12192000"/>
              <a:gd name="connsiteY169" fmla="*/ 286531 h 1126566"/>
              <a:gd name="connsiteX170" fmla="*/ 316354 w 12192000"/>
              <a:gd name="connsiteY170" fmla="*/ 238529 h 1126566"/>
              <a:gd name="connsiteX171" fmla="*/ 328834 w 12192000"/>
              <a:gd name="connsiteY171" fmla="*/ 240963 h 1126566"/>
              <a:gd name="connsiteX172" fmla="*/ 383414 w 12192000"/>
              <a:gd name="connsiteY172" fmla="*/ 221196 h 1126566"/>
              <a:gd name="connsiteX173" fmla="*/ 537708 w 12192000"/>
              <a:gd name="connsiteY173" fmla="*/ 119020 h 1126566"/>
              <a:gd name="connsiteX174" fmla="*/ 653257 w 12192000"/>
              <a:gd name="connsiteY174" fmla="*/ 91372 h 1126566"/>
              <a:gd name="connsiteX175" fmla="*/ 763197 w 12192000"/>
              <a:gd name="connsiteY175" fmla="*/ 59356 h 1126566"/>
              <a:gd name="connsiteX176" fmla="*/ 778208 w 12192000"/>
              <a:gd name="connsiteY176" fmla="*/ 63801 h 1126566"/>
              <a:gd name="connsiteX177" fmla="*/ 784725 w 12192000"/>
              <a:gd name="connsiteY177" fmla="*/ 62505 h 1126566"/>
              <a:gd name="connsiteX178" fmla="*/ 785400 w 12192000"/>
              <a:gd name="connsiteY178" fmla="*/ 62796 h 1126566"/>
              <a:gd name="connsiteX179" fmla="*/ 786774 w 12192000"/>
              <a:gd name="connsiteY179" fmla="*/ 62098 h 1126566"/>
              <a:gd name="connsiteX180" fmla="*/ 852003 w 12192000"/>
              <a:gd name="connsiteY180" fmla="*/ 61064 h 1126566"/>
              <a:gd name="connsiteX181" fmla="*/ 870719 w 12192000"/>
              <a:gd name="connsiteY181" fmla="*/ 47209 h 1126566"/>
              <a:gd name="connsiteX182" fmla="*/ 883786 w 12192000"/>
              <a:gd name="connsiteY182" fmla="*/ 45814 h 1126566"/>
              <a:gd name="connsiteX183" fmla="*/ 886400 w 12192000"/>
              <a:gd name="connsiteY183" fmla="*/ 43909 h 1126566"/>
              <a:gd name="connsiteX184" fmla="*/ 893881 w 12192000"/>
              <a:gd name="connsiteY184" fmla="*/ 40197 h 1126566"/>
              <a:gd name="connsiteX185" fmla="*/ 886282 w 12192000"/>
              <a:gd name="connsiteY185" fmla="*/ 36610 h 1126566"/>
              <a:gd name="connsiteX186" fmla="*/ 950274 w 12192000"/>
              <a:gd name="connsiteY186" fmla="*/ 20111 h 1126566"/>
              <a:gd name="connsiteX187" fmla="*/ 988432 w 12192000"/>
              <a:gd name="connsiteY187" fmla="*/ 24039 h 1126566"/>
              <a:gd name="connsiteX188" fmla="*/ 1048223 w 12192000"/>
              <a:gd name="connsiteY188" fmla="*/ 19791 h 1126566"/>
              <a:gd name="connsiteX189" fmla="*/ 1177886 w 12192000"/>
              <a:gd name="connsiteY189" fmla="*/ 30728 h 1126566"/>
              <a:gd name="connsiteX190" fmla="*/ 1305018 w 12192000"/>
              <a:gd name="connsiteY190"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607823 w 12192000"/>
              <a:gd name="connsiteY149" fmla="*/ 357347 h 1126566"/>
              <a:gd name="connsiteX150" fmla="*/ 11664276 w 12192000"/>
              <a:gd name="connsiteY150" fmla="*/ 386951 h 1126566"/>
              <a:gd name="connsiteX151" fmla="*/ 11786197 w 12192000"/>
              <a:gd name="connsiteY151" fmla="*/ 477948 h 1126566"/>
              <a:gd name="connsiteX152" fmla="*/ 11866598 w 12192000"/>
              <a:gd name="connsiteY152" fmla="*/ 486803 h 1126566"/>
              <a:gd name="connsiteX153" fmla="*/ 11916744 w 12192000"/>
              <a:gd name="connsiteY153" fmla="*/ 502917 h 1126566"/>
              <a:gd name="connsiteX154" fmla="*/ 11949248 w 12192000"/>
              <a:gd name="connsiteY154" fmla="*/ 518881 h 1126566"/>
              <a:gd name="connsiteX155" fmla="*/ 11951002 w 12192000"/>
              <a:gd name="connsiteY155" fmla="*/ 518735 h 1126566"/>
              <a:gd name="connsiteX156" fmla="*/ 11957283 w 12192000"/>
              <a:gd name="connsiteY156" fmla="*/ 522828 h 1126566"/>
              <a:gd name="connsiteX157" fmla="*/ 12026007 w 12192000"/>
              <a:gd name="connsiteY157" fmla="*/ 534384 h 1126566"/>
              <a:gd name="connsiteX158" fmla="*/ 12035188 w 12192000"/>
              <a:gd name="connsiteY158" fmla="*/ 529609 h 1126566"/>
              <a:gd name="connsiteX159" fmla="*/ 12115225 w 12192000"/>
              <a:gd name="connsiteY159" fmla="*/ 561895 h 1126566"/>
              <a:gd name="connsiteX160" fmla="*/ 12191636 w 12192000"/>
              <a:gd name="connsiteY160" fmla="*/ 558318 h 1126566"/>
              <a:gd name="connsiteX161" fmla="*/ 12192000 w 12192000"/>
              <a:gd name="connsiteY161" fmla="*/ 558295 h 1126566"/>
              <a:gd name="connsiteX162" fmla="*/ 12192000 w 12192000"/>
              <a:gd name="connsiteY162" fmla="*/ 1126566 h 1126566"/>
              <a:gd name="connsiteX163" fmla="*/ 0 w 12192000"/>
              <a:gd name="connsiteY163" fmla="*/ 1126566 h 1126566"/>
              <a:gd name="connsiteX164" fmla="*/ 0 w 12192000"/>
              <a:gd name="connsiteY164" fmla="*/ 401922 h 1126566"/>
              <a:gd name="connsiteX165" fmla="*/ 25242 w 12192000"/>
              <a:gd name="connsiteY165" fmla="*/ 388862 h 1126566"/>
              <a:gd name="connsiteX166" fmla="*/ 96922 w 12192000"/>
              <a:gd name="connsiteY166" fmla="*/ 357381 h 1126566"/>
              <a:gd name="connsiteX167" fmla="*/ 164580 w 12192000"/>
              <a:gd name="connsiteY167" fmla="*/ 322443 h 1126566"/>
              <a:gd name="connsiteX168" fmla="*/ 258712 w 12192000"/>
              <a:gd name="connsiteY168" fmla="*/ 286531 h 1126566"/>
              <a:gd name="connsiteX169" fmla="*/ 316354 w 12192000"/>
              <a:gd name="connsiteY169" fmla="*/ 238529 h 1126566"/>
              <a:gd name="connsiteX170" fmla="*/ 328834 w 12192000"/>
              <a:gd name="connsiteY170" fmla="*/ 240963 h 1126566"/>
              <a:gd name="connsiteX171" fmla="*/ 383414 w 12192000"/>
              <a:gd name="connsiteY171" fmla="*/ 221196 h 1126566"/>
              <a:gd name="connsiteX172" fmla="*/ 537708 w 12192000"/>
              <a:gd name="connsiteY172" fmla="*/ 119020 h 1126566"/>
              <a:gd name="connsiteX173" fmla="*/ 653257 w 12192000"/>
              <a:gd name="connsiteY173" fmla="*/ 91372 h 1126566"/>
              <a:gd name="connsiteX174" fmla="*/ 763197 w 12192000"/>
              <a:gd name="connsiteY174" fmla="*/ 59356 h 1126566"/>
              <a:gd name="connsiteX175" fmla="*/ 778208 w 12192000"/>
              <a:gd name="connsiteY175" fmla="*/ 63801 h 1126566"/>
              <a:gd name="connsiteX176" fmla="*/ 784725 w 12192000"/>
              <a:gd name="connsiteY176" fmla="*/ 62505 h 1126566"/>
              <a:gd name="connsiteX177" fmla="*/ 785400 w 12192000"/>
              <a:gd name="connsiteY177" fmla="*/ 62796 h 1126566"/>
              <a:gd name="connsiteX178" fmla="*/ 786774 w 12192000"/>
              <a:gd name="connsiteY178" fmla="*/ 62098 h 1126566"/>
              <a:gd name="connsiteX179" fmla="*/ 852003 w 12192000"/>
              <a:gd name="connsiteY179" fmla="*/ 61064 h 1126566"/>
              <a:gd name="connsiteX180" fmla="*/ 870719 w 12192000"/>
              <a:gd name="connsiteY180" fmla="*/ 47209 h 1126566"/>
              <a:gd name="connsiteX181" fmla="*/ 883786 w 12192000"/>
              <a:gd name="connsiteY181" fmla="*/ 45814 h 1126566"/>
              <a:gd name="connsiteX182" fmla="*/ 886400 w 12192000"/>
              <a:gd name="connsiteY182" fmla="*/ 43909 h 1126566"/>
              <a:gd name="connsiteX183" fmla="*/ 893881 w 12192000"/>
              <a:gd name="connsiteY183" fmla="*/ 40197 h 1126566"/>
              <a:gd name="connsiteX184" fmla="*/ 886282 w 12192000"/>
              <a:gd name="connsiteY184" fmla="*/ 36610 h 1126566"/>
              <a:gd name="connsiteX185" fmla="*/ 950274 w 12192000"/>
              <a:gd name="connsiteY185" fmla="*/ 20111 h 1126566"/>
              <a:gd name="connsiteX186" fmla="*/ 988432 w 12192000"/>
              <a:gd name="connsiteY186" fmla="*/ 24039 h 1126566"/>
              <a:gd name="connsiteX187" fmla="*/ 1048223 w 12192000"/>
              <a:gd name="connsiteY187" fmla="*/ 19791 h 1126566"/>
              <a:gd name="connsiteX188" fmla="*/ 1177886 w 12192000"/>
              <a:gd name="connsiteY188" fmla="*/ 30728 h 1126566"/>
              <a:gd name="connsiteX189" fmla="*/ 1305018 w 12192000"/>
              <a:gd name="connsiteY189"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49306 w 12192000"/>
              <a:gd name="connsiteY119" fmla="*/ 35204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607823 w 12192000"/>
              <a:gd name="connsiteY149" fmla="*/ 357347 h 1126566"/>
              <a:gd name="connsiteX150" fmla="*/ 11664276 w 12192000"/>
              <a:gd name="connsiteY150" fmla="*/ 386951 h 1126566"/>
              <a:gd name="connsiteX151" fmla="*/ 11786197 w 12192000"/>
              <a:gd name="connsiteY151" fmla="*/ 477948 h 1126566"/>
              <a:gd name="connsiteX152" fmla="*/ 11866598 w 12192000"/>
              <a:gd name="connsiteY152" fmla="*/ 486803 h 1126566"/>
              <a:gd name="connsiteX153" fmla="*/ 11916744 w 12192000"/>
              <a:gd name="connsiteY153" fmla="*/ 502917 h 1126566"/>
              <a:gd name="connsiteX154" fmla="*/ 11949248 w 12192000"/>
              <a:gd name="connsiteY154" fmla="*/ 518881 h 1126566"/>
              <a:gd name="connsiteX155" fmla="*/ 11951002 w 12192000"/>
              <a:gd name="connsiteY155" fmla="*/ 518735 h 1126566"/>
              <a:gd name="connsiteX156" fmla="*/ 12026007 w 12192000"/>
              <a:gd name="connsiteY156" fmla="*/ 534384 h 1126566"/>
              <a:gd name="connsiteX157" fmla="*/ 12035188 w 12192000"/>
              <a:gd name="connsiteY157" fmla="*/ 529609 h 1126566"/>
              <a:gd name="connsiteX158" fmla="*/ 12115225 w 12192000"/>
              <a:gd name="connsiteY158" fmla="*/ 561895 h 1126566"/>
              <a:gd name="connsiteX159" fmla="*/ 12191636 w 12192000"/>
              <a:gd name="connsiteY159" fmla="*/ 558318 h 1126566"/>
              <a:gd name="connsiteX160" fmla="*/ 12192000 w 12192000"/>
              <a:gd name="connsiteY160" fmla="*/ 558295 h 1126566"/>
              <a:gd name="connsiteX161" fmla="*/ 12192000 w 12192000"/>
              <a:gd name="connsiteY161" fmla="*/ 1126566 h 1126566"/>
              <a:gd name="connsiteX162" fmla="*/ 0 w 12192000"/>
              <a:gd name="connsiteY162" fmla="*/ 1126566 h 1126566"/>
              <a:gd name="connsiteX163" fmla="*/ 0 w 12192000"/>
              <a:gd name="connsiteY163" fmla="*/ 401922 h 1126566"/>
              <a:gd name="connsiteX164" fmla="*/ 25242 w 12192000"/>
              <a:gd name="connsiteY164" fmla="*/ 388862 h 1126566"/>
              <a:gd name="connsiteX165" fmla="*/ 96922 w 12192000"/>
              <a:gd name="connsiteY165" fmla="*/ 357381 h 1126566"/>
              <a:gd name="connsiteX166" fmla="*/ 164580 w 12192000"/>
              <a:gd name="connsiteY166" fmla="*/ 322443 h 1126566"/>
              <a:gd name="connsiteX167" fmla="*/ 258712 w 12192000"/>
              <a:gd name="connsiteY167" fmla="*/ 286531 h 1126566"/>
              <a:gd name="connsiteX168" fmla="*/ 316354 w 12192000"/>
              <a:gd name="connsiteY168" fmla="*/ 238529 h 1126566"/>
              <a:gd name="connsiteX169" fmla="*/ 328834 w 12192000"/>
              <a:gd name="connsiteY169" fmla="*/ 240963 h 1126566"/>
              <a:gd name="connsiteX170" fmla="*/ 383414 w 12192000"/>
              <a:gd name="connsiteY170" fmla="*/ 221196 h 1126566"/>
              <a:gd name="connsiteX171" fmla="*/ 537708 w 12192000"/>
              <a:gd name="connsiteY171" fmla="*/ 119020 h 1126566"/>
              <a:gd name="connsiteX172" fmla="*/ 653257 w 12192000"/>
              <a:gd name="connsiteY172" fmla="*/ 91372 h 1126566"/>
              <a:gd name="connsiteX173" fmla="*/ 763197 w 12192000"/>
              <a:gd name="connsiteY173" fmla="*/ 59356 h 1126566"/>
              <a:gd name="connsiteX174" fmla="*/ 778208 w 12192000"/>
              <a:gd name="connsiteY174" fmla="*/ 63801 h 1126566"/>
              <a:gd name="connsiteX175" fmla="*/ 784725 w 12192000"/>
              <a:gd name="connsiteY175" fmla="*/ 62505 h 1126566"/>
              <a:gd name="connsiteX176" fmla="*/ 785400 w 12192000"/>
              <a:gd name="connsiteY176" fmla="*/ 62796 h 1126566"/>
              <a:gd name="connsiteX177" fmla="*/ 786774 w 12192000"/>
              <a:gd name="connsiteY177" fmla="*/ 62098 h 1126566"/>
              <a:gd name="connsiteX178" fmla="*/ 852003 w 12192000"/>
              <a:gd name="connsiteY178" fmla="*/ 61064 h 1126566"/>
              <a:gd name="connsiteX179" fmla="*/ 870719 w 12192000"/>
              <a:gd name="connsiteY179" fmla="*/ 47209 h 1126566"/>
              <a:gd name="connsiteX180" fmla="*/ 883786 w 12192000"/>
              <a:gd name="connsiteY180" fmla="*/ 45814 h 1126566"/>
              <a:gd name="connsiteX181" fmla="*/ 886400 w 12192000"/>
              <a:gd name="connsiteY181" fmla="*/ 43909 h 1126566"/>
              <a:gd name="connsiteX182" fmla="*/ 893881 w 12192000"/>
              <a:gd name="connsiteY182" fmla="*/ 40197 h 1126566"/>
              <a:gd name="connsiteX183" fmla="*/ 886282 w 12192000"/>
              <a:gd name="connsiteY183" fmla="*/ 36610 h 1126566"/>
              <a:gd name="connsiteX184" fmla="*/ 950274 w 12192000"/>
              <a:gd name="connsiteY184" fmla="*/ 20111 h 1126566"/>
              <a:gd name="connsiteX185" fmla="*/ 988432 w 12192000"/>
              <a:gd name="connsiteY185" fmla="*/ 24039 h 1126566"/>
              <a:gd name="connsiteX186" fmla="*/ 1048223 w 12192000"/>
              <a:gd name="connsiteY186" fmla="*/ 19791 h 1126566"/>
              <a:gd name="connsiteX187" fmla="*/ 1177886 w 12192000"/>
              <a:gd name="connsiteY187" fmla="*/ 30728 h 1126566"/>
              <a:gd name="connsiteX188" fmla="*/ 1305018 w 12192000"/>
              <a:gd name="connsiteY188"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057432 w 12192000"/>
              <a:gd name="connsiteY112" fmla="*/ 421938 h 1126566"/>
              <a:gd name="connsiteX113" fmla="*/ 10121534 w 12192000"/>
              <a:gd name="connsiteY113" fmla="*/ 437514 h 1126566"/>
              <a:gd name="connsiteX114" fmla="*/ 10199200 w 12192000"/>
              <a:gd name="connsiteY114" fmla="*/ 438197 h 1126566"/>
              <a:gd name="connsiteX115" fmla="*/ 10245648 w 12192000"/>
              <a:gd name="connsiteY115" fmla="*/ 438831 h 1126566"/>
              <a:gd name="connsiteX116" fmla="*/ 10369590 w 12192000"/>
              <a:gd name="connsiteY116" fmla="*/ 423377 h 1126566"/>
              <a:gd name="connsiteX117" fmla="*/ 10575777 w 12192000"/>
              <a:gd name="connsiteY117" fmla="*/ 355859 h 1126566"/>
              <a:gd name="connsiteX118" fmla="*/ 10638984 w 12192000"/>
              <a:gd name="connsiteY118" fmla="*/ 347416 h 1126566"/>
              <a:gd name="connsiteX119" fmla="*/ 10668356 w 12192000"/>
              <a:gd name="connsiteY119" fmla="*/ 340612 h 1126566"/>
              <a:gd name="connsiteX120" fmla="*/ 10732175 w 12192000"/>
              <a:gd name="connsiteY120" fmla="*/ 317549 h 1126566"/>
              <a:gd name="connsiteX121" fmla="*/ 10862886 w 12192000"/>
              <a:gd name="connsiteY121" fmla="*/ 313438 h 1126566"/>
              <a:gd name="connsiteX122" fmla="*/ 10963063 w 12192000"/>
              <a:gd name="connsiteY122" fmla="*/ 317771 h 1126566"/>
              <a:gd name="connsiteX123" fmla="*/ 11018562 w 12192000"/>
              <a:gd name="connsiteY123" fmla="*/ 316991 h 1126566"/>
              <a:gd name="connsiteX124" fmla="*/ 11059692 w 12192000"/>
              <a:gd name="connsiteY124" fmla="*/ 319983 h 1126566"/>
              <a:gd name="connsiteX125" fmla="*/ 11160371 w 12192000"/>
              <a:gd name="connsiteY125" fmla="*/ 308440 h 1126566"/>
              <a:gd name="connsiteX126" fmla="*/ 11178386 w 12192000"/>
              <a:gd name="connsiteY126" fmla="*/ 299490 h 1126566"/>
              <a:gd name="connsiteX127" fmla="*/ 11192494 w 12192000"/>
              <a:gd name="connsiteY127" fmla="*/ 296221 h 1126566"/>
              <a:gd name="connsiteX128" fmla="*/ 11199770 w 12192000"/>
              <a:gd name="connsiteY128" fmla="*/ 299772 h 1126566"/>
              <a:gd name="connsiteX129" fmla="*/ 11217258 w 12192000"/>
              <a:gd name="connsiteY129" fmla="*/ 293681 h 1126566"/>
              <a:gd name="connsiteX130" fmla="*/ 11245798 w 12192000"/>
              <a:gd name="connsiteY130" fmla="*/ 292170 h 1126566"/>
              <a:gd name="connsiteX131" fmla="*/ 11255992 w 12192000"/>
              <a:gd name="connsiteY131" fmla="*/ 291919 h 1126566"/>
              <a:gd name="connsiteX132" fmla="*/ 11264859 w 12192000"/>
              <a:gd name="connsiteY132" fmla="*/ 293937 h 1126566"/>
              <a:gd name="connsiteX133" fmla="*/ 11276151 w 12192000"/>
              <a:gd name="connsiteY133" fmla="*/ 293070 h 1126566"/>
              <a:gd name="connsiteX134" fmla="*/ 11279850 w 12192000"/>
              <a:gd name="connsiteY134" fmla="*/ 291330 h 1126566"/>
              <a:gd name="connsiteX135" fmla="*/ 11290818 w 12192000"/>
              <a:gd name="connsiteY135" fmla="*/ 291060 h 1126566"/>
              <a:gd name="connsiteX136" fmla="*/ 11296248 w 12192000"/>
              <a:gd name="connsiteY136" fmla="*/ 290163 h 1126566"/>
              <a:gd name="connsiteX137" fmla="*/ 11301652 w 12192000"/>
              <a:gd name="connsiteY137" fmla="*/ 290324 h 1126566"/>
              <a:gd name="connsiteX138" fmla="*/ 11339114 w 12192000"/>
              <a:gd name="connsiteY138" fmla="*/ 288153 h 1126566"/>
              <a:gd name="connsiteX139" fmla="*/ 11345146 w 12192000"/>
              <a:gd name="connsiteY139" fmla="*/ 290802 h 1126566"/>
              <a:gd name="connsiteX140" fmla="*/ 11400126 w 12192000"/>
              <a:gd name="connsiteY140" fmla="*/ 292287 h 1126566"/>
              <a:gd name="connsiteX141" fmla="*/ 11400420 w 12192000"/>
              <a:gd name="connsiteY141" fmla="*/ 293758 h 1126566"/>
              <a:gd name="connsiteX142" fmla="*/ 11413889 w 12192000"/>
              <a:gd name="connsiteY142" fmla="*/ 300516 h 1126566"/>
              <a:gd name="connsiteX143" fmla="*/ 11440688 w 12192000"/>
              <a:gd name="connsiteY143" fmla="*/ 310121 h 1126566"/>
              <a:gd name="connsiteX144" fmla="*/ 11496733 w 12192000"/>
              <a:gd name="connsiteY144" fmla="*/ 350225 h 1126566"/>
              <a:gd name="connsiteX145" fmla="*/ 11554005 w 12192000"/>
              <a:gd name="connsiteY145" fmla="*/ 351933 h 1126566"/>
              <a:gd name="connsiteX146" fmla="*/ 11565304 w 12192000"/>
              <a:gd name="connsiteY146" fmla="*/ 353069 h 1126566"/>
              <a:gd name="connsiteX147" fmla="*/ 11565435 w 12192000"/>
              <a:gd name="connsiteY147" fmla="*/ 353419 h 1126566"/>
              <a:gd name="connsiteX148" fmla="*/ 11577168 w 12192000"/>
              <a:gd name="connsiteY148" fmla="*/ 355270 h 1126566"/>
              <a:gd name="connsiteX149" fmla="*/ 11607823 w 12192000"/>
              <a:gd name="connsiteY149" fmla="*/ 357347 h 1126566"/>
              <a:gd name="connsiteX150" fmla="*/ 11664276 w 12192000"/>
              <a:gd name="connsiteY150" fmla="*/ 386951 h 1126566"/>
              <a:gd name="connsiteX151" fmla="*/ 11786197 w 12192000"/>
              <a:gd name="connsiteY151" fmla="*/ 477948 h 1126566"/>
              <a:gd name="connsiteX152" fmla="*/ 11866598 w 12192000"/>
              <a:gd name="connsiteY152" fmla="*/ 486803 h 1126566"/>
              <a:gd name="connsiteX153" fmla="*/ 11916744 w 12192000"/>
              <a:gd name="connsiteY153" fmla="*/ 502917 h 1126566"/>
              <a:gd name="connsiteX154" fmla="*/ 11949248 w 12192000"/>
              <a:gd name="connsiteY154" fmla="*/ 518881 h 1126566"/>
              <a:gd name="connsiteX155" fmla="*/ 11951002 w 12192000"/>
              <a:gd name="connsiteY155" fmla="*/ 518735 h 1126566"/>
              <a:gd name="connsiteX156" fmla="*/ 12026007 w 12192000"/>
              <a:gd name="connsiteY156" fmla="*/ 534384 h 1126566"/>
              <a:gd name="connsiteX157" fmla="*/ 12035188 w 12192000"/>
              <a:gd name="connsiteY157" fmla="*/ 529609 h 1126566"/>
              <a:gd name="connsiteX158" fmla="*/ 12115225 w 12192000"/>
              <a:gd name="connsiteY158" fmla="*/ 561895 h 1126566"/>
              <a:gd name="connsiteX159" fmla="*/ 12191636 w 12192000"/>
              <a:gd name="connsiteY159" fmla="*/ 558318 h 1126566"/>
              <a:gd name="connsiteX160" fmla="*/ 12192000 w 12192000"/>
              <a:gd name="connsiteY160" fmla="*/ 558295 h 1126566"/>
              <a:gd name="connsiteX161" fmla="*/ 12192000 w 12192000"/>
              <a:gd name="connsiteY161" fmla="*/ 1126566 h 1126566"/>
              <a:gd name="connsiteX162" fmla="*/ 0 w 12192000"/>
              <a:gd name="connsiteY162" fmla="*/ 1126566 h 1126566"/>
              <a:gd name="connsiteX163" fmla="*/ 0 w 12192000"/>
              <a:gd name="connsiteY163" fmla="*/ 401922 h 1126566"/>
              <a:gd name="connsiteX164" fmla="*/ 25242 w 12192000"/>
              <a:gd name="connsiteY164" fmla="*/ 388862 h 1126566"/>
              <a:gd name="connsiteX165" fmla="*/ 96922 w 12192000"/>
              <a:gd name="connsiteY165" fmla="*/ 357381 h 1126566"/>
              <a:gd name="connsiteX166" fmla="*/ 164580 w 12192000"/>
              <a:gd name="connsiteY166" fmla="*/ 322443 h 1126566"/>
              <a:gd name="connsiteX167" fmla="*/ 258712 w 12192000"/>
              <a:gd name="connsiteY167" fmla="*/ 286531 h 1126566"/>
              <a:gd name="connsiteX168" fmla="*/ 316354 w 12192000"/>
              <a:gd name="connsiteY168" fmla="*/ 238529 h 1126566"/>
              <a:gd name="connsiteX169" fmla="*/ 328834 w 12192000"/>
              <a:gd name="connsiteY169" fmla="*/ 240963 h 1126566"/>
              <a:gd name="connsiteX170" fmla="*/ 383414 w 12192000"/>
              <a:gd name="connsiteY170" fmla="*/ 221196 h 1126566"/>
              <a:gd name="connsiteX171" fmla="*/ 537708 w 12192000"/>
              <a:gd name="connsiteY171" fmla="*/ 119020 h 1126566"/>
              <a:gd name="connsiteX172" fmla="*/ 653257 w 12192000"/>
              <a:gd name="connsiteY172" fmla="*/ 91372 h 1126566"/>
              <a:gd name="connsiteX173" fmla="*/ 763197 w 12192000"/>
              <a:gd name="connsiteY173" fmla="*/ 59356 h 1126566"/>
              <a:gd name="connsiteX174" fmla="*/ 778208 w 12192000"/>
              <a:gd name="connsiteY174" fmla="*/ 63801 h 1126566"/>
              <a:gd name="connsiteX175" fmla="*/ 784725 w 12192000"/>
              <a:gd name="connsiteY175" fmla="*/ 62505 h 1126566"/>
              <a:gd name="connsiteX176" fmla="*/ 785400 w 12192000"/>
              <a:gd name="connsiteY176" fmla="*/ 62796 h 1126566"/>
              <a:gd name="connsiteX177" fmla="*/ 786774 w 12192000"/>
              <a:gd name="connsiteY177" fmla="*/ 62098 h 1126566"/>
              <a:gd name="connsiteX178" fmla="*/ 852003 w 12192000"/>
              <a:gd name="connsiteY178" fmla="*/ 61064 h 1126566"/>
              <a:gd name="connsiteX179" fmla="*/ 870719 w 12192000"/>
              <a:gd name="connsiteY179" fmla="*/ 47209 h 1126566"/>
              <a:gd name="connsiteX180" fmla="*/ 883786 w 12192000"/>
              <a:gd name="connsiteY180" fmla="*/ 45814 h 1126566"/>
              <a:gd name="connsiteX181" fmla="*/ 886400 w 12192000"/>
              <a:gd name="connsiteY181" fmla="*/ 43909 h 1126566"/>
              <a:gd name="connsiteX182" fmla="*/ 893881 w 12192000"/>
              <a:gd name="connsiteY182" fmla="*/ 40197 h 1126566"/>
              <a:gd name="connsiteX183" fmla="*/ 886282 w 12192000"/>
              <a:gd name="connsiteY183" fmla="*/ 36610 h 1126566"/>
              <a:gd name="connsiteX184" fmla="*/ 950274 w 12192000"/>
              <a:gd name="connsiteY184" fmla="*/ 20111 h 1126566"/>
              <a:gd name="connsiteX185" fmla="*/ 988432 w 12192000"/>
              <a:gd name="connsiteY185" fmla="*/ 24039 h 1126566"/>
              <a:gd name="connsiteX186" fmla="*/ 1048223 w 12192000"/>
              <a:gd name="connsiteY186" fmla="*/ 19791 h 1126566"/>
              <a:gd name="connsiteX187" fmla="*/ 1177886 w 12192000"/>
              <a:gd name="connsiteY187" fmla="*/ 30728 h 1126566"/>
              <a:gd name="connsiteX188" fmla="*/ 1305018 w 12192000"/>
              <a:gd name="connsiteY188"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038815 w 12192000"/>
              <a:gd name="connsiteY111" fmla="*/ 419316 h 1126566"/>
              <a:gd name="connsiteX112" fmla="*/ 10121534 w 12192000"/>
              <a:gd name="connsiteY112" fmla="*/ 437514 h 1126566"/>
              <a:gd name="connsiteX113" fmla="*/ 10199200 w 12192000"/>
              <a:gd name="connsiteY113" fmla="*/ 438197 h 1126566"/>
              <a:gd name="connsiteX114" fmla="*/ 10245648 w 12192000"/>
              <a:gd name="connsiteY114" fmla="*/ 438831 h 1126566"/>
              <a:gd name="connsiteX115" fmla="*/ 10369590 w 12192000"/>
              <a:gd name="connsiteY115" fmla="*/ 423377 h 1126566"/>
              <a:gd name="connsiteX116" fmla="*/ 10575777 w 12192000"/>
              <a:gd name="connsiteY116" fmla="*/ 355859 h 1126566"/>
              <a:gd name="connsiteX117" fmla="*/ 10638984 w 12192000"/>
              <a:gd name="connsiteY117" fmla="*/ 347416 h 1126566"/>
              <a:gd name="connsiteX118" fmla="*/ 10668356 w 12192000"/>
              <a:gd name="connsiteY118" fmla="*/ 340612 h 1126566"/>
              <a:gd name="connsiteX119" fmla="*/ 10732175 w 12192000"/>
              <a:gd name="connsiteY119" fmla="*/ 317549 h 1126566"/>
              <a:gd name="connsiteX120" fmla="*/ 10862886 w 12192000"/>
              <a:gd name="connsiteY120" fmla="*/ 313438 h 1126566"/>
              <a:gd name="connsiteX121" fmla="*/ 10963063 w 12192000"/>
              <a:gd name="connsiteY121" fmla="*/ 317771 h 1126566"/>
              <a:gd name="connsiteX122" fmla="*/ 11018562 w 12192000"/>
              <a:gd name="connsiteY122" fmla="*/ 316991 h 1126566"/>
              <a:gd name="connsiteX123" fmla="*/ 11059692 w 12192000"/>
              <a:gd name="connsiteY123" fmla="*/ 319983 h 1126566"/>
              <a:gd name="connsiteX124" fmla="*/ 11160371 w 12192000"/>
              <a:gd name="connsiteY124" fmla="*/ 308440 h 1126566"/>
              <a:gd name="connsiteX125" fmla="*/ 11178386 w 12192000"/>
              <a:gd name="connsiteY125" fmla="*/ 299490 h 1126566"/>
              <a:gd name="connsiteX126" fmla="*/ 11192494 w 12192000"/>
              <a:gd name="connsiteY126" fmla="*/ 296221 h 1126566"/>
              <a:gd name="connsiteX127" fmla="*/ 11199770 w 12192000"/>
              <a:gd name="connsiteY127" fmla="*/ 299772 h 1126566"/>
              <a:gd name="connsiteX128" fmla="*/ 11217258 w 12192000"/>
              <a:gd name="connsiteY128" fmla="*/ 293681 h 1126566"/>
              <a:gd name="connsiteX129" fmla="*/ 11245798 w 12192000"/>
              <a:gd name="connsiteY129" fmla="*/ 292170 h 1126566"/>
              <a:gd name="connsiteX130" fmla="*/ 11255992 w 12192000"/>
              <a:gd name="connsiteY130" fmla="*/ 291919 h 1126566"/>
              <a:gd name="connsiteX131" fmla="*/ 11264859 w 12192000"/>
              <a:gd name="connsiteY131" fmla="*/ 293937 h 1126566"/>
              <a:gd name="connsiteX132" fmla="*/ 11276151 w 12192000"/>
              <a:gd name="connsiteY132" fmla="*/ 293070 h 1126566"/>
              <a:gd name="connsiteX133" fmla="*/ 11279850 w 12192000"/>
              <a:gd name="connsiteY133" fmla="*/ 291330 h 1126566"/>
              <a:gd name="connsiteX134" fmla="*/ 11290818 w 12192000"/>
              <a:gd name="connsiteY134" fmla="*/ 291060 h 1126566"/>
              <a:gd name="connsiteX135" fmla="*/ 11296248 w 12192000"/>
              <a:gd name="connsiteY135" fmla="*/ 290163 h 1126566"/>
              <a:gd name="connsiteX136" fmla="*/ 11301652 w 12192000"/>
              <a:gd name="connsiteY136" fmla="*/ 290324 h 1126566"/>
              <a:gd name="connsiteX137" fmla="*/ 11339114 w 12192000"/>
              <a:gd name="connsiteY137" fmla="*/ 288153 h 1126566"/>
              <a:gd name="connsiteX138" fmla="*/ 11345146 w 12192000"/>
              <a:gd name="connsiteY138" fmla="*/ 290802 h 1126566"/>
              <a:gd name="connsiteX139" fmla="*/ 11400126 w 12192000"/>
              <a:gd name="connsiteY139" fmla="*/ 292287 h 1126566"/>
              <a:gd name="connsiteX140" fmla="*/ 11400420 w 12192000"/>
              <a:gd name="connsiteY140" fmla="*/ 293758 h 1126566"/>
              <a:gd name="connsiteX141" fmla="*/ 11413889 w 12192000"/>
              <a:gd name="connsiteY141" fmla="*/ 300516 h 1126566"/>
              <a:gd name="connsiteX142" fmla="*/ 11440688 w 12192000"/>
              <a:gd name="connsiteY142" fmla="*/ 310121 h 1126566"/>
              <a:gd name="connsiteX143" fmla="*/ 11496733 w 12192000"/>
              <a:gd name="connsiteY143" fmla="*/ 350225 h 1126566"/>
              <a:gd name="connsiteX144" fmla="*/ 11554005 w 12192000"/>
              <a:gd name="connsiteY144" fmla="*/ 351933 h 1126566"/>
              <a:gd name="connsiteX145" fmla="*/ 11565304 w 12192000"/>
              <a:gd name="connsiteY145" fmla="*/ 353069 h 1126566"/>
              <a:gd name="connsiteX146" fmla="*/ 11565435 w 12192000"/>
              <a:gd name="connsiteY146" fmla="*/ 353419 h 1126566"/>
              <a:gd name="connsiteX147" fmla="*/ 11577168 w 12192000"/>
              <a:gd name="connsiteY147" fmla="*/ 355270 h 1126566"/>
              <a:gd name="connsiteX148" fmla="*/ 11607823 w 12192000"/>
              <a:gd name="connsiteY148" fmla="*/ 357347 h 1126566"/>
              <a:gd name="connsiteX149" fmla="*/ 11664276 w 12192000"/>
              <a:gd name="connsiteY149" fmla="*/ 386951 h 1126566"/>
              <a:gd name="connsiteX150" fmla="*/ 11786197 w 12192000"/>
              <a:gd name="connsiteY150" fmla="*/ 477948 h 1126566"/>
              <a:gd name="connsiteX151" fmla="*/ 11866598 w 12192000"/>
              <a:gd name="connsiteY151" fmla="*/ 486803 h 1126566"/>
              <a:gd name="connsiteX152" fmla="*/ 11916744 w 12192000"/>
              <a:gd name="connsiteY152" fmla="*/ 502917 h 1126566"/>
              <a:gd name="connsiteX153" fmla="*/ 11949248 w 12192000"/>
              <a:gd name="connsiteY153" fmla="*/ 518881 h 1126566"/>
              <a:gd name="connsiteX154" fmla="*/ 11951002 w 12192000"/>
              <a:gd name="connsiteY154" fmla="*/ 518735 h 1126566"/>
              <a:gd name="connsiteX155" fmla="*/ 12026007 w 12192000"/>
              <a:gd name="connsiteY155" fmla="*/ 534384 h 1126566"/>
              <a:gd name="connsiteX156" fmla="*/ 12035188 w 12192000"/>
              <a:gd name="connsiteY156" fmla="*/ 529609 h 1126566"/>
              <a:gd name="connsiteX157" fmla="*/ 12115225 w 12192000"/>
              <a:gd name="connsiteY157" fmla="*/ 561895 h 1126566"/>
              <a:gd name="connsiteX158" fmla="*/ 12191636 w 12192000"/>
              <a:gd name="connsiteY158" fmla="*/ 558318 h 1126566"/>
              <a:gd name="connsiteX159" fmla="*/ 12192000 w 12192000"/>
              <a:gd name="connsiteY159" fmla="*/ 558295 h 1126566"/>
              <a:gd name="connsiteX160" fmla="*/ 12192000 w 12192000"/>
              <a:gd name="connsiteY160" fmla="*/ 1126566 h 1126566"/>
              <a:gd name="connsiteX161" fmla="*/ 0 w 12192000"/>
              <a:gd name="connsiteY161" fmla="*/ 1126566 h 1126566"/>
              <a:gd name="connsiteX162" fmla="*/ 0 w 12192000"/>
              <a:gd name="connsiteY162" fmla="*/ 401922 h 1126566"/>
              <a:gd name="connsiteX163" fmla="*/ 25242 w 12192000"/>
              <a:gd name="connsiteY163" fmla="*/ 388862 h 1126566"/>
              <a:gd name="connsiteX164" fmla="*/ 96922 w 12192000"/>
              <a:gd name="connsiteY164" fmla="*/ 357381 h 1126566"/>
              <a:gd name="connsiteX165" fmla="*/ 164580 w 12192000"/>
              <a:gd name="connsiteY165" fmla="*/ 322443 h 1126566"/>
              <a:gd name="connsiteX166" fmla="*/ 258712 w 12192000"/>
              <a:gd name="connsiteY166" fmla="*/ 286531 h 1126566"/>
              <a:gd name="connsiteX167" fmla="*/ 316354 w 12192000"/>
              <a:gd name="connsiteY167" fmla="*/ 238529 h 1126566"/>
              <a:gd name="connsiteX168" fmla="*/ 328834 w 12192000"/>
              <a:gd name="connsiteY168" fmla="*/ 240963 h 1126566"/>
              <a:gd name="connsiteX169" fmla="*/ 383414 w 12192000"/>
              <a:gd name="connsiteY169" fmla="*/ 221196 h 1126566"/>
              <a:gd name="connsiteX170" fmla="*/ 537708 w 12192000"/>
              <a:gd name="connsiteY170" fmla="*/ 119020 h 1126566"/>
              <a:gd name="connsiteX171" fmla="*/ 653257 w 12192000"/>
              <a:gd name="connsiteY171" fmla="*/ 91372 h 1126566"/>
              <a:gd name="connsiteX172" fmla="*/ 763197 w 12192000"/>
              <a:gd name="connsiteY172" fmla="*/ 59356 h 1126566"/>
              <a:gd name="connsiteX173" fmla="*/ 778208 w 12192000"/>
              <a:gd name="connsiteY173" fmla="*/ 63801 h 1126566"/>
              <a:gd name="connsiteX174" fmla="*/ 784725 w 12192000"/>
              <a:gd name="connsiteY174" fmla="*/ 62505 h 1126566"/>
              <a:gd name="connsiteX175" fmla="*/ 785400 w 12192000"/>
              <a:gd name="connsiteY175" fmla="*/ 62796 h 1126566"/>
              <a:gd name="connsiteX176" fmla="*/ 786774 w 12192000"/>
              <a:gd name="connsiteY176" fmla="*/ 62098 h 1126566"/>
              <a:gd name="connsiteX177" fmla="*/ 852003 w 12192000"/>
              <a:gd name="connsiteY177" fmla="*/ 61064 h 1126566"/>
              <a:gd name="connsiteX178" fmla="*/ 870719 w 12192000"/>
              <a:gd name="connsiteY178" fmla="*/ 47209 h 1126566"/>
              <a:gd name="connsiteX179" fmla="*/ 883786 w 12192000"/>
              <a:gd name="connsiteY179" fmla="*/ 45814 h 1126566"/>
              <a:gd name="connsiteX180" fmla="*/ 886400 w 12192000"/>
              <a:gd name="connsiteY180" fmla="*/ 43909 h 1126566"/>
              <a:gd name="connsiteX181" fmla="*/ 893881 w 12192000"/>
              <a:gd name="connsiteY181" fmla="*/ 40197 h 1126566"/>
              <a:gd name="connsiteX182" fmla="*/ 886282 w 12192000"/>
              <a:gd name="connsiteY182" fmla="*/ 36610 h 1126566"/>
              <a:gd name="connsiteX183" fmla="*/ 950274 w 12192000"/>
              <a:gd name="connsiteY183" fmla="*/ 20111 h 1126566"/>
              <a:gd name="connsiteX184" fmla="*/ 988432 w 12192000"/>
              <a:gd name="connsiteY184" fmla="*/ 24039 h 1126566"/>
              <a:gd name="connsiteX185" fmla="*/ 1048223 w 12192000"/>
              <a:gd name="connsiteY185" fmla="*/ 19791 h 1126566"/>
              <a:gd name="connsiteX186" fmla="*/ 1177886 w 12192000"/>
              <a:gd name="connsiteY186" fmla="*/ 30728 h 1126566"/>
              <a:gd name="connsiteX187" fmla="*/ 1305018 w 12192000"/>
              <a:gd name="connsiteY187"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121534 w 12192000"/>
              <a:gd name="connsiteY111" fmla="*/ 437514 h 1126566"/>
              <a:gd name="connsiteX112" fmla="*/ 10199200 w 12192000"/>
              <a:gd name="connsiteY112" fmla="*/ 438197 h 1126566"/>
              <a:gd name="connsiteX113" fmla="*/ 10245648 w 12192000"/>
              <a:gd name="connsiteY113" fmla="*/ 438831 h 1126566"/>
              <a:gd name="connsiteX114" fmla="*/ 10369590 w 12192000"/>
              <a:gd name="connsiteY114" fmla="*/ 423377 h 1126566"/>
              <a:gd name="connsiteX115" fmla="*/ 10575777 w 12192000"/>
              <a:gd name="connsiteY115" fmla="*/ 355859 h 1126566"/>
              <a:gd name="connsiteX116" fmla="*/ 10638984 w 12192000"/>
              <a:gd name="connsiteY116" fmla="*/ 347416 h 1126566"/>
              <a:gd name="connsiteX117" fmla="*/ 10668356 w 12192000"/>
              <a:gd name="connsiteY117" fmla="*/ 340612 h 1126566"/>
              <a:gd name="connsiteX118" fmla="*/ 10732175 w 12192000"/>
              <a:gd name="connsiteY118" fmla="*/ 317549 h 1126566"/>
              <a:gd name="connsiteX119" fmla="*/ 10862886 w 12192000"/>
              <a:gd name="connsiteY119" fmla="*/ 313438 h 1126566"/>
              <a:gd name="connsiteX120" fmla="*/ 10963063 w 12192000"/>
              <a:gd name="connsiteY120" fmla="*/ 317771 h 1126566"/>
              <a:gd name="connsiteX121" fmla="*/ 11018562 w 12192000"/>
              <a:gd name="connsiteY121" fmla="*/ 316991 h 1126566"/>
              <a:gd name="connsiteX122" fmla="*/ 11059692 w 12192000"/>
              <a:gd name="connsiteY122" fmla="*/ 319983 h 1126566"/>
              <a:gd name="connsiteX123" fmla="*/ 11160371 w 12192000"/>
              <a:gd name="connsiteY123" fmla="*/ 308440 h 1126566"/>
              <a:gd name="connsiteX124" fmla="*/ 11178386 w 12192000"/>
              <a:gd name="connsiteY124" fmla="*/ 299490 h 1126566"/>
              <a:gd name="connsiteX125" fmla="*/ 11192494 w 12192000"/>
              <a:gd name="connsiteY125" fmla="*/ 296221 h 1126566"/>
              <a:gd name="connsiteX126" fmla="*/ 11199770 w 12192000"/>
              <a:gd name="connsiteY126" fmla="*/ 299772 h 1126566"/>
              <a:gd name="connsiteX127" fmla="*/ 11217258 w 12192000"/>
              <a:gd name="connsiteY127" fmla="*/ 293681 h 1126566"/>
              <a:gd name="connsiteX128" fmla="*/ 11245798 w 12192000"/>
              <a:gd name="connsiteY128" fmla="*/ 292170 h 1126566"/>
              <a:gd name="connsiteX129" fmla="*/ 11255992 w 12192000"/>
              <a:gd name="connsiteY129" fmla="*/ 291919 h 1126566"/>
              <a:gd name="connsiteX130" fmla="*/ 11264859 w 12192000"/>
              <a:gd name="connsiteY130" fmla="*/ 293937 h 1126566"/>
              <a:gd name="connsiteX131" fmla="*/ 11276151 w 12192000"/>
              <a:gd name="connsiteY131" fmla="*/ 293070 h 1126566"/>
              <a:gd name="connsiteX132" fmla="*/ 11279850 w 12192000"/>
              <a:gd name="connsiteY132" fmla="*/ 291330 h 1126566"/>
              <a:gd name="connsiteX133" fmla="*/ 11290818 w 12192000"/>
              <a:gd name="connsiteY133" fmla="*/ 291060 h 1126566"/>
              <a:gd name="connsiteX134" fmla="*/ 11296248 w 12192000"/>
              <a:gd name="connsiteY134" fmla="*/ 290163 h 1126566"/>
              <a:gd name="connsiteX135" fmla="*/ 11301652 w 12192000"/>
              <a:gd name="connsiteY135" fmla="*/ 290324 h 1126566"/>
              <a:gd name="connsiteX136" fmla="*/ 11339114 w 12192000"/>
              <a:gd name="connsiteY136" fmla="*/ 288153 h 1126566"/>
              <a:gd name="connsiteX137" fmla="*/ 11345146 w 12192000"/>
              <a:gd name="connsiteY137" fmla="*/ 290802 h 1126566"/>
              <a:gd name="connsiteX138" fmla="*/ 11400126 w 12192000"/>
              <a:gd name="connsiteY138" fmla="*/ 292287 h 1126566"/>
              <a:gd name="connsiteX139" fmla="*/ 11400420 w 12192000"/>
              <a:gd name="connsiteY139" fmla="*/ 293758 h 1126566"/>
              <a:gd name="connsiteX140" fmla="*/ 11413889 w 12192000"/>
              <a:gd name="connsiteY140" fmla="*/ 300516 h 1126566"/>
              <a:gd name="connsiteX141" fmla="*/ 11440688 w 12192000"/>
              <a:gd name="connsiteY141" fmla="*/ 310121 h 1126566"/>
              <a:gd name="connsiteX142" fmla="*/ 11496733 w 12192000"/>
              <a:gd name="connsiteY142" fmla="*/ 350225 h 1126566"/>
              <a:gd name="connsiteX143" fmla="*/ 11554005 w 12192000"/>
              <a:gd name="connsiteY143" fmla="*/ 351933 h 1126566"/>
              <a:gd name="connsiteX144" fmla="*/ 11565304 w 12192000"/>
              <a:gd name="connsiteY144" fmla="*/ 353069 h 1126566"/>
              <a:gd name="connsiteX145" fmla="*/ 11565435 w 12192000"/>
              <a:gd name="connsiteY145" fmla="*/ 353419 h 1126566"/>
              <a:gd name="connsiteX146" fmla="*/ 11577168 w 12192000"/>
              <a:gd name="connsiteY146" fmla="*/ 355270 h 1126566"/>
              <a:gd name="connsiteX147" fmla="*/ 11607823 w 12192000"/>
              <a:gd name="connsiteY147" fmla="*/ 357347 h 1126566"/>
              <a:gd name="connsiteX148" fmla="*/ 11664276 w 12192000"/>
              <a:gd name="connsiteY148" fmla="*/ 386951 h 1126566"/>
              <a:gd name="connsiteX149" fmla="*/ 11786197 w 12192000"/>
              <a:gd name="connsiteY149" fmla="*/ 477948 h 1126566"/>
              <a:gd name="connsiteX150" fmla="*/ 11866598 w 12192000"/>
              <a:gd name="connsiteY150" fmla="*/ 486803 h 1126566"/>
              <a:gd name="connsiteX151" fmla="*/ 11916744 w 12192000"/>
              <a:gd name="connsiteY151" fmla="*/ 502917 h 1126566"/>
              <a:gd name="connsiteX152" fmla="*/ 11949248 w 12192000"/>
              <a:gd name="connsiteY152" fmla="*/ 518881 h 1126566"/>
              <a:gd name="connsiteX153" fmla="*/ 11951002 w 12192000"/>
              <a:gd name="connsiteY153" fmla="*/ 518735 h 1126566"/>
              <a:gd name="connsiteX154" fmla="*/ 12026007 w 12192000"/>
              <a:gd name="connsiteY154" fmla="*/ 534384 h 1126566"/>
              <a:gd name="connsiteX155" fmla="*/ 12035188 w 12192000"/>
              <a:gd name="connsiteY155" fmla="*/ 529609 h 1126566"/>
              <a:gd name="connsiteX156" fmla="*/ 12115225 w 12192000"/>
              <a:gd name="connsiteY156" fmla="*/ 561895 h 1126566"/>
              <a:gd name="connsiteX157" fmla="*/ 12191636 w 12192000"/>
              <a:gd name="connsiteY157" fmla="*/ 558318 h 1126566"/>
              <a:gd name="connsiteX158" fmla="*/ 12192000 w 12192000"/>
              <a:gd name="connsiteY158" fmla="*/ 558295 h 1126566"/>
              <a:gd name="connsiteX159" fmla="*/ 12192000 w 12192000"/>
              <a:gd name="connsiteY159" fmla="*/ 1126566 h 1126566"/>
              <a:gd name="connsiteX160" fmla="*/ 0 w 12192000"/>
              <a:gd name="connsiteY160" fmla="*/ 1126566 h 1126566"/>
              <a:gd name="connsiteX161" fmla="*/ 0 w 12192000"/>
              <a:gd name="connsiteY161" fmla="*/ 401922 h 1126566"/>
              <a:gd name="connsiteX162" fmla="*/ 25242 w 12192000"/>
              <a:gd name="connsiteY162" fmla="*/ 388862 h 1126566"/>
              <a:gd name="connsiteX163" fmla="*/ 96922 w 12192000"/>
              <a:gd name="connsiteY163" fmla="*/ 357381 h 1126566"/>
              <a:gd name="connsiteX164" fmla="*/ 164580 w 12192000"/>
              <a:gd name="connsiteY164" fmla="*/ 322443 h 1126566"/>
              <a:gd name="connsiteX165" fmla="*/ 258712 w 12192000"/>
              <a:gd name="connsiteY165" fmla="*/ 286531 h 1126566"/>
              <a:gd name="connsiteX166" fmla="*/ 316354 w 12192000"/>
              <a:gd name="connsiteY166" fmla="*/ 238529 h 1126566"/>
              <a:gd name="connsiteX167" fmla="*/ 328834 w 12192000"/>
              <a:gd name="connsiteY167" fmla="*/ 240963 h 1126566"/>
              <a:gd name="connsiteX168" fmla="*/ 383414 w 12192000"/>
              <a:gd name="connsiteY168" fmla="*/ 221196 h 1126566"/>
              <a:gd name="connsiteX169" fmla="*/ 537708 w 12192000"/>
              <a:gd name="connsiteY169" fmla="*/ 119020 h 1126566"/>
              <a:gd name="connsiteX170" fmla="*/ 653257 w 12192000"/>
              <a:gd name="connsiteY170" fmla="*/ 91372 h 1126566"/>
              <a:gd name="connsiteX171" fmla="*/ 763197 w 12192000"/>
              <a:gd name="connsiteY171" fmla="*/ 59356 h 1126566"/>
              <a:gd name="connsiteX172" fmla="*/ 778208 w 12192000"/>
              <a:gd name="connsiteY172" fmla="*/ 63801 h 1126566"/>
              <a:gd name="connsiteX173" fmla="*/ 784725 w 12192000"/>
              <a:gd name="connsiteY173" fmla="*/ 62505 h 1126566"/>
              <a:gd name="connsiteX174" fmla="*/ 785400 w 12192000"/>
              <a:gd name="connsiteY174" fmla="*/ 62796 h 1126566"/>
              <a:gd name="connsiteX175" fmla="*/ 786774 w 12192000"/>
              <a:gd name="connsiteY175" fmla="*/ 62098 h 1126566"/>
              <a:gd name="connsiteX176" fmla="*/ 852003 w 12192000"/>
              <a:gd name="connsiteY176" fmla="*/ 61064 h 1126566"/>
              <a:gd name="connsiteX177" fmla="*/ 870719 w 12192000"/>
              <a:gd name="connsiteY177" fmla="*/ 47209 h 1126566"/>
              <a:gd name="connsiteX178" fmla="*/ 883786 w 12192000"/>
              <a:gd name="connsiteY178" fmla="*/ 45814 h 1126566"/>
              <a:gd name="connsiteX179" fmla="*/ 886400 w 12192000"/>
              <a:gd name="connsiteY179" fmla="*/ 43909 h 1126566"/>
              <a:gd name="connsiteX180" fmla="*/ 893881 w 12192000"/>
              <a:gd name="connsiteY180" fmla="*/ 40197 h 1126566"/>
              <a:gd name="connsiteX181" fmla="*/ 886282 w 12192000"/>
              <a:gd name="connsiteY181" fmla="*/ 36610 h 1126566"/>
              <a:gd name="connsiteX182" fmla="*/ 950274 w 12192000"/>
              <a:gd name="connsiteY182" fmla="*/ 20111 h 1126566"/>
              <a:gd name="connsiteX183" fmla="*/ 988432 w 12192000"/>
              <a:gd name="connsiteY183" fmla="*/ 24039 h 1126566"/>
              <a:gd name="connsiteX184" fmla="*/ 1048223 w 12192000"/>
              <a:gd name="connsiteY184" fmla="*/ 19791 h 1126566"/>
              <a:gd name="connsiteX185" fmla="*/ 1177886 w 12192000"/>
              <a:gd name="connsiteY185" fmla="*/ 30728 h 1126566"/>
              <a:gd name="connsiteX186" fmla="*/ 1305018 w 12192000"/>
              <a:gd name="connsiteY186"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102484 w 12192000"/>
              <a:gd name="connsiteY111" fmla="*/ 441324 h 1126566"/>
              <a:gd name="connsiteX112" fmla="*/ 10199200 w 12192000"/>
              <a:gd name="connsiteY112" fmla="*/ 438197 h 1126566"/>
              <a:gd name="connsiteX113" fmla="*/ 10245648 w 12192000"/>
              <a:gd name="connsiteY113" fmla="*/ 438831 h 1126566"/>
              <a:gd name="connsiteX114" fmla="*/ 10369590 w 12192000"/>
              <a:gd name="connsiteY114" fmla="*/ 423377 h 1126566"/>
              <a:gd name="connsiteX115" fmla="*/ 10575777 w 12192000"/>
              <a:gd name="connsiteY115" fmla="*/ 355859 h 1126566"/>
              <a:gd name="connsiteX116" fmla="*/ 10638984 w 12192000"/>
              <a:gd name="connsiteY116" fmla="*/ 347416 h 1126566"/>
              <a:gd name="connsiteX117" fmla="*/ 10668356 w 12192000"/>
              <a:gd name="connsiteY117" fmla="*/ 340612 h 1126566"/>
              <a:gd name="connsiteX118" fmla="*/ 10732175 w 12192000"/>
              <a:gd name="connsiteY118" fmla="*/ 317549 h 1126566"/>
              <a:gd name="connsiteX119" fmla="*/ 10862886 w 12192000"/>
              <a:gd name="connsiteY119" fmla="*/ 313438 h 1126566"/>
              <a:gd name="connsiteX120" fmla="*/ 10963063 w 12192000"/>
              <a:gd name="connsiteY120" fmla="*/ 317771 h 1126566"/>
              <a:gd name="connsiteX121" fmla="*/ 11018562 w 12192000"/>
              <a:gd name="connsiteY121" fmla="*/ 316991 h 1126566"/>
              <a:gd name="connsiteX122" fmla="*/ 11059692 w 12192000"/>
              <a:gd name="connsiteY122" fmla="*/ 319983 h 1126566"/>
              <a:gd name="connsiteX123" fmla="*/ 11160371 w 12192000"/>
              <a:gd name="connsiteY123" fmla="*/ 308440 h 1126566"/>
              <a:gd name="connsiteX124" fmla="*/ 11178386 w 12192000"/>
              <a:gd name="connsiteY124" fmla="*/ 299490 h 1126566"/>
              <a:gd name="connsiteX125" fmla="*/ 11192494 w 12192000"/>
              <a:gd name="connsiteY125" fmla="*/ 296221 h 1126566"/>
              <a:gd name="connsiteX126" fmla="*/ 11199770 w 12192000"/>
              <a:gd name="connsiteY126" fmla="*/ 299772 h 1126566"/>
              <a:gd name="connsiteX127" fmla="*/ 11217258 w 12192000"/>
              <a:gd name="connsiteY127" fmla="*/ 293681 h 1126566"/>
              <a:gd name="connsiteX128" fmla="*/ 11245798 w 12192000"/>
              <a:gd name="connsiteY128" fmla="*/ 292170 h 1126566"/>
              <a:gd name="connsiteX129" fmla="*/ 11255992 w 12192000"/>
              <a:gd name="connsiteY129" fmla="*/ 291919 h 1126566"/>
              <a:gd name="connsiteX130" fmla="*/ 11264859 w 12192000"/>
              <a:gd name="connsiteY130" fmla="*/ 293937 h 1126566"/>
              <a:gd name="connsiteX131" fmla="*/ 11276151 w 12192000"/>
              <a:gd name="connsiteY131" fmla="*/ 293070 h 1126566"/>
              <a:gd name="connsiteX132" fmla="*/ 11279850 w 12192000"/>
              <a:gd name="connsiteY132" fmla="*/ 291330 h 1126566"/>
              <a:gd name="connsiteX133" fmla="*/ 11290818 w 12192000"/>
              <a:gd name="connsiteY133" fmla="*/ 291060 h 1126566"/>
              <a:gd name="connsiteX134" fmla="*/ 11296248 w 12192000"/>
              <a:gd name="connsiteY134" fmla="*/ 290163 h 1126566"/>
              <a:gd name="connsiteX135" fmla="*/ 11301652 w 12192000"/>
              <a:gd name="connsiteY135" fmla="*/ 290324 h 1126566"/>
              <a:gd name="connsiteX136" fmla="*/ 11339114 w 12192000"/>
              <a:gd name="connsiteY136" fmla="*/ 288153 h 1126566"/>
              <a:gd name="connsiteX137" fmla="*/ 11345146 w 12192000"/>
              <a:gd name="connsiteY137" fmla="*/ 290802 h 1126566"/>
              <a:gd name="connsiteX138" fmla="*/ 11400126 w 12192000"/>
              <a:gd name="connsiteY138" fmla="*/ 292287 h 1126566"/>
              <a:gd name="connsiteX139" fmla="*/ 11400420 w 12192000"/>
              <a:gd name="connsiteY139" fmla="*/ 293758 h 1126566"/>
              <a:gd name="connsiteX140" fmla="*/ 11413889 w 12192000"/>
              <a:gd name="connsiteY140" fmla="*/ 300516 h 1126566"/>
              <a:gd name="connsiteX141" fmla="*/ 11440688 w 12192000"/>
              <a:gd name="connsiteY141" fmla="*/ 310121 h 1126566"/>
              <a:gd name="connsiteX142" fmla="*/ 11496733 w 12192000"/>
              <a:gd name="connsiteY142" fmla="*/ 350225 h 1126566"/>
              <a:gd name="connsiteX143" fmla="*/ 11554005 w 12192000"/>
              <a:gd name="connsiteY143" fmla="*/ 351933 h 1126566"/>
              <a:gd name="connsiteX144" fmla="*/ 11565304 w 12192000"/>
              <a:gd name="connsiteY144" fmla="*/ 353069 h 1126566"/>
              <a:gd name="connsiteX145" fmla="*/ 11565435 w 12192000"/>
              <a:gd name="connsiteY145" fmla="*/ 353419 h 1126566"/>
              <a:gd name="connsiteX146" fmla="*/ 11577168 w 12192000"/>
              <a:gd name="connsiteY146" fmla="*/ 355270 h 1126566"/>
              <a:gd name="connsiteX147" fmla="*/ 11607823 w 12192000"/>
              <a:gd name="connsiteY147" fmla="*/ 357347 h 1126566"/>
              <a:gd name="connsiteX148" fmla="*/ 11664276 w 12192000"/>
              <a:gd name="connsiteY148" fmla="*/ 386951 h 1126566"/>
              <a:gd name="connsiteX149" fmla="*/ 11786197 w 12192000"/>
              <a:gd name="connsiteY149" fmla="*/ 477948 h 1126566"/>
              <a:gd name="connsiteX150" fmla="*/ 11866598 w 12192000"/>
              <a:gd name="connsiteY150" fmla="*/ 486803 h 1126566"/>
              <a:gd name="connsiteX151" fmla="*/ 11916744 w 12192000"/>
              <a:gd name="connsiteY151" fmla="*/ 502917 h 1126566"/>
              <a:gd name="connsiteX152" fmla="*/ 11949248 w 12192000"/>
              <a:gd name="connsiteY152" fmla="*/ 518881 h 1126566"/>
              <a:gd name="connsiteX153" fmla="*/ 11951002 w 12192000"/>
              <a:gd name="connsiteY153" fmla="*/ 518735 h 1126566"/>
              <a:gd name="connsiteX154" fmla="*/ 12026007 w 12192000"/>
              <a:gd name="connsiteY154" fmla="*/ 534384 h 1126566"/>
              <a:gd name="connsiteX155" fmla="*/ 12035188 w 12192000"/>
              <a:gd name="connsiteY155" fmla="*/ 529609 h 1126566"/>
              <a:gd name="connsiteX156" fmla="*/ 12115225 w 12192000"/>
              <a:gd name="connsiteY156" fmla="*/ 561895 h 1126566"/>
              <a:gd name="connsiteX157" fmla="*/ 12191636 w 12192000"/>
              <a:gd name="connsiteY157" fmla="*/ 558318 h 1126566"/>
              <a:gd name="connsiteX158" fmla="*/ 12192000 w 12192000"/>
              <a:gd name="connsiteY158" fmla="*/ 558295 h 1126566"/>
              <a:gd name="connsiteX159" fmla="*/ 12192000 w 12192000"/>
              <a:gd name="connsiteY159" fmla="*/ 1126566 h 1126566"/>
              <a:gd name="connsiteX160" fmla="*/ 0 w 12192000"/>
              <a:gd name="connsiteY160" fmla="*/ 1126566 h 1126566"/>
              <a:gd name="connsiteX161" fmla="*/ 0 w 12192000"/>
              <a:gd name="connsiteY161" fmla="*/ 401922 h 1126566"/>
              <a:gd name="connsiteX162" fmla="*/ 25242 w 12192000"/>
              <a:gd name="connsiteY162" fmla="*/ 388862 h 1126566"/>
              <a:gd name="connsiteX163" fmla="*/ 96922 w 12192000"/>
              <a:gd name="connsiteY163" fmla="*/ 357381 h 1126566"/>
              <a:gd name="connsiteX164" fmla="*/ 164580 w 12192000"/>
              <a:gd name="connsiteY164" fmla="*/ 322443 h 1126566"/>
              <a:gd name="connsiteX165" fmla="*/ 258712 w 12192000"/>
              <a:gd name="connsiteY165" fmla="*/ 286531 h 1126566"/>
              <a:gd name="connsiteX166" fmla="*/ 316354 w 12192000"/>
              <a:gd name="connsiteY166" fmla="*/ 238529 h 1126566"/>
              <a:gd name="connsiteX167" fmla="*/ 328834 w 12192000"/>
              <a:gd name="connsiteY167" fmla="*/ 240963 h 1126566"/>
              <a:gd name="connsiteX168" fmla="*/ 383414 w 12192000"/>
              <a:gd name="connsiteY168" fmla="*/ 221196 h 1126566"/>
              <a:gd name="connsiteX169" fmla="*/ 537708 w 12192000"/>
              <a:gd name="connsiteY169" fmla="*/ 119020 h 1126566"/>
              <a:gd name="connsiteX170" fmla="*/ 653257 w 12192000"/>
              <a:gd name="connsiteY170" fmla="*/ 91372 h 1126566"/>
              <a:gd name="connsiteX171" fmla="*/ 763197 w 12192000"/>
              <a:gd name="connsiteY171" fmla="*/ 59356 h 1126566"/>
              <a:gd name="connsiteX172" fmla="*/ 778208 w 12192000"/>
              <a:gd name="connsiteY172" fmla="*/ 63801 h 1126566"/>
              <a:gd name="connsiteX173" fmla="*/ 784725 w 12192000"/>
              <a:gd name="connsiteY173" fmla="*/ 62505 h 1126566"/>
              <a:gd name="connsiteX174" fmla="*/ 785400 w 12192000"/>
              <a:gd name="connsiteY174" fmla="*/ 62796 h 1126566"/>
              <a:gd name="connsiteX175" fmla="*/ 786774 w 12192000"/>
              <a:gd name="connsiteY175" fmla="*/ 62098 h 1126566"/>
              <a:gd name="connsiteX176" fmla="*/ 852003 w 12192000"/>
              <a:gd name="connsiteY176" fmla="*/ 61064 h 1126566"/>
              <a:gd name="connsiteX177" fmla="*/ 870719 w 12192000"/>
              <a:gd name="connsiteY177" fmla="*/ 47209 h 1126566"/>
              <a:gd name="connsiteX178" fmla="*/ 883786 w 12192000"/>
              <a:gd name="connsiteY178" fmla="*/ 45814 h 1126566"/>
              <a:gd name="connsiteX179" fmla="*/ 886400 w 12192000"/>
              <a:gd name="connsiteY179" fmla="*/ 43909 h 1126566"/>
              <a:gd name="connsiteX180" fmla="*/ 893881 w 12192000"/>
              <a:gd name="connsiteY180" fmla="*/ 40197 h 1126566"/>
              <a:gd name="connsiteX181" fmla="*/ 886282 w 12192000"/>
              <a:gd name="connsiteY181" fmla="*/ 36610 h 1126566"/>
              <a:gd name="connsiteX182" fmla="*/ 950274 w 12192000"/>
              <a:gd name="connsiteY182" fmla="*/ 20111 h 1126566"/>
              <a:gd name="connsiteX183" fmla="*/ 988432 w 12192000"/>
              <a:gd name="connsiteY183" fmla="*/ 24039 h 1126566"/>
              <a:gd name="connsiteX184" fmla="*/ 1048223 w 12192000"/>
              <a:gd name="connsiteY184" fmla="*/ 19791 h 1126566"/>
              <a:gd name="connsiteX185" fmla="*/ 1177886 w 12192000"/>
              <a:gd name="connsiteY185" fmla="*/ 30728 h 1126566"/>
              <a:gd name="connsiteX186" fmla="*/ 1305018 w 12192000"/>
              <a:gd name="connsiteY186"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5470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102484 w 12192000"/>
              <a:gd name="connsiteY111" fmla="*/ 441324 h 1126566"/>
              <a:gd name="connsiteX112" fmla="*/ 10199200 w 12192000"/>
              <a:gd name="connsiteY112" fmla="*/ 438197 h 1126566"/>
              <a:gd name="connsiteX113" fmla="*/ 10245648 w 12192000"/>
              <a:gd name="connsiteY113" fmla="*/ 438831 h 1126566"/>
              <a:gd name="connsiteX114" fmla="*/ 10369590 w 12192000"/>
              <a:gd name="connsiteY114" fmla="*/ 423377 h 1126566"/>
              <a:gd name="connsiteX115" fmla="*/ 10575777 w 12192000"/>
              <a:gd name="connsiteY115" fmla="*/ 355859 h 1126566"/>
              <a:gd name="connsiteX116" fmla="*/ 10638984 w 12192000"/>
              <a:gd name="connsiteY116" fmla="*/ 347416 h 1126566"/>
              <a:gd name="connsiteX117" fmla="*/ 10668356 w 12192000"/>
              <a:gd name="connsiteY117" fmla="*/ 340612 h 1126566"/>
              <a:gd name="connsiteX118" fmla="*/ 10732175 w 12192000"/>
              <a:gd name="connsiteY118" fmla="*/ 317549 h 1126566"/>
              <a:gd name="connsiteX119" fmla="*/ 10862886 w 12192000"/>
              <a:gd name="connsiteY119" fmla="*/ 313438 h 1126566"/>
              <a:gd name="connsiteX120" fmla="*/ 10963063 w 12192000"/>
              <a:gd name="connsiteY120" fmla="*/ 317771 h 1126566"/>
              <a:gd name="connsiteX121" fmla="*/ 11018562 w 12192000"/>
              <a:gd name="connsiteY121" fmla="*/ 316991 h 1126566"/>
              <a:gd name="connsiteX122" fmla="*/ 11059692 w 12192000"/>
              <a:gd name="connsiteY122" fmla="*/ 319983 h 1126566"/>
              <a:gd name="connsiteX123" fmla="*/ 11160371 w 12192000"/>
              <a:gd name="connsiteY123" fmla="*/ 308440 h 1126566"/>
              <a:gd name="connsiteX124" fmla="*/ 11178386 w 12192000"/>
              <a:gd name="connsiteY124" fmla="*/ 299490 h 1126566"/>
              <a:gd name="connsiteX125" fmla="*/ 11192494 w 12192000"/>
              <a:gd name="connsiteY125" fmla="*/ 296221 h 1126566"/>
              <a:gd name="connsiteX126" fmla="*/ 11199770 w 12192000"/>
              <a:gd name="connsiteY126" fmla="*/ 299772 h 1126566"/>
              <a:gd name="connsiteX127" fmla="*/ 11217258 w 12192000"/>
              <a:gd name="connsiteY127" fmla="*/ 293681 h 1126566"/>
              <a:gd name="connsiteX128" fmla="*/ 11245798 w 12192000"/>
              <a:gd name="connsiteY128" fmla="*/ 292170 h 1126566"/>
              <a:gd name="connsiteX129" fmla="*/ 11255992 w 12192000"/>
              <a:gd name="connsiteY129" fmla="*/ 291919 h 1126566"/>
              <a:gd name="connsiteX130" fmla="*/ 11264859 w 12192000"/>
              <a:gd name="connsiteY130" fmla="*/ 293937 h 1126566"/>
              <a:gd name="connsiteX131" fmla="*/ 11276151 w 12192000"/>
              <a:gd name="connsiteY131" fmla="*/ 293070 h 1126566"/>
              <a:gd name="connsiteX132" fmla="*/ 11279850 w 12192000"/>
              <a:gd name="connsiteY132" fmla="*/ 291330 h 1126566"/>
              <a:gd name="connsiteX133" fmla="*/ 11290818 w 12192000"/>
              <a:gd name="connsiteY133" fmla="*/ 291060 h 1126566"/>
              <a:gd name="connsiteX134" fmla="*/ 11296248 w 12192000"/>
              <a:gd name="connsiteY134" fmla="*/ 290163 h 1126566"/>
              <a:gd name="connsiteX135" fmla="*/ 11301652 w 12192000"/>
              <a:gd name="connsiteY135" fmla="*/ 290324 h 1126566"/>
              <a:gd name="connsiteX136" fmla="*/ 11339114 w 12192000"/>
              <a:gd name="connsiteY136" fmla="*/ 288153 h 1126566"/>
              <a:gd name="connsiteX137" fmla="*/ 11345146 w 12192000"/>
              <a:gd name="connsiteY137" fmla="*/ 290802 h 1126566"/>
              <a:gd name="connsiteX138" fmla="*/ 11400126 w 12192000"/>
              <a:gd name="connsiteY138" fmla="*/ 292287 h 1126566"/>
              <a:gd name="connsiteX139" fmla="*/ 11400420 w 12192000"/>
              <a:gd name="connsiteY139" fmla="*/ 293758 h 1126566"/>
              <a:gd name="connsiteX140" fmla="*/ 11413889 w 12192000"/>
              <a:gd name="connsiteY140" fmla="*/ 300516 h 1126566"/>
              <a:gd name="connsiteX141" fmla="*/ 11440688 w 12192000"/>
              <a:gd name="connsiteY141" fmla="*/ 310121 h 1126566"/>
              <a:gd name="connsiteX142" fmla="*/ 11496733 w 12192000"/>
              <a:gd name="connsiteY142" fmla="*/ 350225 h 1126566"/>
              <a:gd name="connsiteX143" fmla="*/ 11554005 w 12192000"/>
              <a:gd name="connsiteY143" fmla="*/ 351933 h 1126566"/>
              <a:gd name="connsiteX144" fmla="*/ 11565304 w 12192000"/>
              <a:gd name="connsiteY144" fmla="*/ 353069 h 1126566"/>
              <a:gd name="connsiteX145" fmla="*/ 11565435 w 12192000"/>
              <a:gd name="connsiteY145" fmla="*/ 353419 h 1126566"/>
              <a:gd name="connsiteX146" fmla="*/ 11577168 w 12192000"/>
              <a:gd name="connsiteY146" fmla="*/ 355270 h 1126566"/>
              <a:gd name="connsiteX147" fmla="*/ 11607823 w 12192000"/>
              <a:gd name="connsiteY147" fmla="*/ 357347 h 1126566"/>
              <a:gd name="connsiteX148" fmla="*/ 11664276 w 12192000"/>
              <a:gd name="connsiteY148" fmla="*/ 386951 h 1126566"/>
              <a:gd name="connsiteX149" fmla="*/ 11786197 w 12192000"/>
              <a:gd name="connsiteY149" fmla="*/ 477948 h 1126566"/>
              <a:gd name="connsiteX150" fmla="*/ 11866598 w 12192000"/>
              <a:gd name="connsiteY150" fmla="*/ 486803 h 1126566"/>
              <a:gd name="connsiteX151" fmla="*/ 11916744 w 12192000"/>
              <a:gd name="connsiteY151" fmla="*/ 502917 h 1126566"/>
              <a:gd name="connsiteX152" fmla="*/ 11949248 w 12192000"/>
              <a:gd name="connsiteY152" fmla="*/ 518881 h 1126566"/>
              <a:gd name="connsiteX153" fmla="*/ 11951002 w 12192000"/>
              <a:gd name="connsiteY153" fmla="*/ 518735 h 1126566"/>
              <a:gd name="connsiteX154" fmla="*/ 12026007 w 12192000"/>
              <a:gd name="connsiteY154" fmla="*/ 534384 h 1126566"/>
              <a:gd name="connsiteX155" fmla="*/ 12035188 w 12192000"/>
              <a:gd name="connsiteY155" fmla="*/ 529609 h 1126566"/>
              <a:gd name="connsiteX156" fmla="*/ 12115225 w 12192000"/>
              <a:gd name="connsiteY156" fmla="*/ 561895 h 1126566"/>
              <a:gd name="connsiteX157" fmla="*/ 12191636 w 12192000"/>
              <a:gd name="connsiteY157" fmla="*/ 558318 h 1126566"/>
              <a:gd name="connsiteX158" fmla="*/ 12192000 w 12192000"/>
              <a:gd name="connsiteY158" fmla="*/ 558295 h 1126566"/>
              <a:gd name="connsiteX159" fmla="*/ 12192000 w 12192000"/>
              <a:gd name="connsiteY159" fmla="*/ 1126566 h 1126566"/>
              <a:gd name="connsiteX160" fmla="*/ 0 w 12192000"/>
              <a:gd name="connsiteY160" fmla="*/ 1126566 h 1126566"/>
              <a:gd name="connsiteX161" fmla="*/ 0 w 12192000"/>
              <a:gd name="connsiteY161" fmla="*/ 401922 h 1126566"/>
              <a:gd name="connsiteX162" fmla="*/ 25242 w 12192000"/>
              <a:gd name="connsiteY162" fmla="*/ 388862 h 1126566"/>
              <a:gd name="connsiteX163" fmla="*/ 96922 w 12192000"/>
              <a:gd name="connsiteY163" fmla="*/ 357381 h 1126566"/>
              <a:gd name="connsiteX164" fmla="*/ 164580 w 12192000"/>
              <a:gd name="connsiteY164" fmla="*/ 322443 h 1126566"/>
              <a:gd name="connsiteX165" fmla="*/ 258712 w 12192000"/>
              <a:gd name="connsiteY165" fmla="*/ 286531 h 1126566"/>
              <a:gd name="connsiteX166" fmla="*/ 316354 w 12192000"/>
              <a:gd name="connsiteY166" fmla="*/ 238529 h 1126566"/>
              <a:gd name="connsiteX167" fmla="*/ 328834 w 12192000"/>
              <a:gd name="connsiteY167" fmla="*/ 240963 h 1126566"/>
              <a:gd name="connsiteX168" fmla="*/ 383414 w 12192000"/>
              <a:gd name="connsiteY168" fmla="*/ 221196 h 1126566"/>
              <a:gd name="connsiteX169" fmla="*/ 537708 w 12192000"/>
              <a:gd name="connsiteY169" fmla="*/ 119020 h 1126566"/>
              <a:gd name="connsiteX170" fmla="*/ 653257 w 12192000"/>
              <a:gd name="connsiteY170" fmla="*/ 91372 h 1126566"/>
              <a:gd name="connsiteX171" fmla="*/ 763197 w 12192000"/>
              <a:gd name="connsiteY171" fmla="*/ 59356 h 1126566"/>
              <a:gd name="connsiteX172" fmla="*/ 778208 w 12192000"/>
              <a:gd name="connsiteY172" fmla="*/ 63801 h 1126566"/>
              <a:gd name="connsiteX173" fmla="*/ 784725 w 12192000"/>
              <a:gd name="connsiteY173" fmla="*/ 62505 h 1126566"/>
              <a:gd name="connsiteX174" fmla="*/ 785400 w 12192000"/>
              <a:gd name="connsiteY174" fmla="*/ 62796 h 1126566"/>
              <a:gd name="connsiteX175" fmla="*/ 786774 w 12192000"/>
              <a:gd name="connsiteY175" fmla="*/ 62098 h 1126566"/>
              <a:gd name="connsiteX176" fmla="*/ 852003 w 12192000"/>
              <a:gd name="connsiteY176" fmla="*/ 61064 h 1126566"/>
              <a:gd name="connsiteX177" fmla="*/ 870719 w 12192000"/>
              <a:gd name="connsiteY177" fmla="*/ 47209 h 1126566"/>
              <a:gd name="connsiteX178" fmla="*/ 883786 w 12192000"/>
              <a:gd name="connsiteY178" fmla="*/ 45814 h 1126566"/>
              <a:gd name="connsiteX179" fmla="*/ 886400 w 12192000"/>
              <a:gd name="connsiteY179" fmla="*/ 43909 h 1126566"/>
              <a:gd name="connsiteX180" fmla="*/ 893881 w 12192000"/>
              <a:gd name="connsiteY180" fmla="*/ 40197 h 1126566"/>
              <a:gd name="connsiteX181" fmla="*/ 886282 w 12192000"/>
              <a:gd name="connsiteY181" fmla="*/ 36610 h 1126566"/>
              <a:gd name="connsiteX182" fmla="*/ 950274 w 12192000"/>
              <a:gd name="connsiteY182" fmla="*/ 20111 h 1126566"/>
              <a:gd name="connsiteX183" fmla="*/ 988432 w 12192000"/>
              <a:gd name="connsiteY183" fmla="*/ 24039 h 1126566"/>
              <a:gd name="connsiteX184" fmla="*/ 1048223 w 12192000"/>
              <a:gd name="connsiteY184" fmla="*/ 19791 h 1126566"/>
              <a:gd name="connsiteX185" fmla="*/ 1177886 w 12192000"/>
              <a:gd name="connsiteY185" fmla="*/ 30728 h 1126566"/>
              <a:gd name="connsiteX186" fmla="*/ 1305018 w 12192000"/>
              <a:gd name="connsiteY186"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05176 w 12192000"/>
              <a:gd name="connsiteY97" fmla="*/ 542666 h 1126566"/>
              <a:gd name="connsiteX98" fmla="*/ 9616141 w 12192000"/>
              <a:gd name="connsiteY98" fmla="*/ 530976 h 1126566"/>
              <a:gd name="connsiteX99" fmla="*/ 962014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102484 w 12192000"/>
              <a:gd name="connsiteY111" fmla="*/ 441324 h 1126566"/>
              <a:gd name="connsiteX112" fmla="*/ 10199200 w 12192000"/>
              <a:gd name="connsiteY112" fmla="*/ 438197 h 1126566"/>
              <a:gd name="connsiteX113" fmla="*/ 10245648 w 12192000"/>
              <a:gd name="connsiteY113" fmla="*/ 438831 h 1126566"/>
              <a:gd name="connsiteX114" fmla="*/ 10369590 w 12192000"/>
              <a:gd name="connsiteY114" fmla="*/ 423377 h 1126566"/>
              <a:gd name="connsiteX115" fmla="*/ 10575777 w 12192000"/>
              <a:gd name="connsiteY115" fmla="*/ 355859 h 1126566"/>
              <a:gd name="connsiteX116" fmla="*/ 10638984 w 12192000"/>
              <a:gd name="connsiteY116" fmla="*/ 347416 h 1126566"/>
              <a:gd name="connsiteX117" fmla="*/ 10668356 w 12192000"/>
              <a:gd name="connsiteY117" fmla="*/ 340612 h 1126566"/>
              <a:gd name="connsiteX118" fmla="*/ 10732175 w 12192000"/>
              <a:gd name="connsiteY118" fmla="*/ 317549 h 1126566"/>
              <a:gd name="connsiteX119" fmla="*/ 10862886 w 12192000"/>
              <a:gd name="connsiteY119" fmla="*/ 313438 h 1126566"/>
              <a:gd name="connsiteX120" fmla="*/ 10963063 w 12192000"/>
              <a:gd name="connsiteY120" fmla="*/ 317771 h 1126566"/>
              <a:gd name="connsiteX121" fmla="*/ 11018562 w 12192000"/>
              <a:gd name="connsiteY121" fmla="*/ 316991 h 1126566"/>
              <a:gd name="connsiteX122" fmla="*/ 11059692 w 12192000"/>
              <a:gd name="connsiteY122" fmla="*/ 319983 h 1126566"/>
              <a:gd name="connsiteX123" fmla="*/ 11160371 w 12192000"/>
              <a:gd name="connsiteY123" fmla="*/ 308440 h 1126566"/>
              <a:gd name="connsiteX124" fmla="*/ 11178386 w 12192000"/>
              <a:gd name="connsiteY124" fmla="*/ 299490 h 1126566"/>
              <a:gd name="connsiteX125" fmla="*/ 11192494 w 12192000"/>
              <a:gd name="connsiteY125" fmla="*/ 296221 h 1126566"/>
              <a:gd name="connsiteX126" fmla="*/ 11199770 w 12192000"/>
              <a:gd name="connsiteY126" fmla="*/ 299772 h 1126566"/>
              <a:gd name="connsiteX127" fmla="*/ 11217258 w 12192000"/>
              <a:gd name="connsiteY127" fmla="*/ 293681 h 1126566"/>
              <a:gd name="connsiteX128" fmla="*/ 11245798 w 12192000"/>
              <a:gd name="connsiteY128" fmla="*/ 292170 h 1126566"/>
              <a:gd name="connsiteX129" fmla="*/ 11255992 w 12192000"/>
              <a:gd name="connsiteY129" fmla="*/ 291919 h 1126566"/>
              <a:gd name="connsiteX130" fmla="*/ 11264859 w 12192000"/>
              <a:gd name="connsiteY130" fmla="*/ 293937 h 1126566"/>
              <a:gd name="connsiteX131" fmla="*/ 11276151 w 12192000"/>
              <a:gd name="connsiteY131" fmla="*/ 293070 h 1126566"/>
              <a:gd name="connsiteX132" fmla="*/ 11279850 w 12192000"/>
              <a:gd name="connsiteY132" fmla="*/ 291330 h 1126566"/>
              <a:gd name="connsiteX133" fmla="*/ 11290818 w 12192000"/>
              <a:gd name="connsiteY133" fmla="*/ 291060 h 1126566"/>
              <a:gd name="connsiteX134" fmla="*/ 11296248 w 12192000"/>
              <a:gd name="connsiteY134" fmla="*/ 290163 h 1126566"/>
              <a:gd name="connsiteX135" fmla="*/ 11301652 w 12192000"/>
              <a:gd name="connsiteY135" fmla="*/ 290324 h 1126566"/>
              <a:gd name="connsiteX136" fmla="*/ 11339114 w 12192000"/>
              <a:gd name="connsiteY136" fmla="*/ 288153 h 1126566"/>
              <a:gd name="connsiteX137" fmla="*/ 11345146 w 12192000"/>
              <a:gd name="connsiteY137" fmla="*/ 290802 h 1126566"/>
              <a:gd name="connsiteX138" fmla="*/ 11400126 w 12192000"/>
              <a:gd name="connsiteY138" fmla="*/ 292287 h 1126566"/>
              <a:gd name="connsiteX139" fmla="*/ 11400420 w 12192000"/>
              <a:gd name="connsiteY139" fmla="*/ 293758 h 1126566"/>
              <a:gd name="connsiteX140" fmla="*/ 11413889 w 12192000"/>
              <a:gd name="connsiteY140" fmla="*/ 300516 h 1126566"/>
              <a:gd name="connsiteX141" fmla="*/ 11440688 w 12192000"/>
              <a:gd name="connsiteY141" fmla="*/ 310121 h 1126566"/>
              <a:gd name="connsiteX142" fmla="*/ 11496733 w 12192000"/>
              <a:gd name="connsiteY142" fmla="*/ 350225 h 1126566"/>
              <a:gd name="connsiteX143" fmla="*/ 11554005 w 12192000"/>
              <a:gd name="connsiteY143" fmla="*/ 351933 h 1126566"/>
              <a:gd name="connsiteX144" fmla="*/ 11565304 w 12192000"/>
              <a:gd name="connsiteY144" fmla="*/ 353069 h 1126566"/>
              <a:gd name="connsiteX145" fmla="*/ 11565435 w 12192000"/>
              <a:gd name="connsiteY145" fmla="*/ 353419 h 1126566"/>
              <a:gd name="connsiteX146" fmla="*/ 11577168 w 12192000"/>
              <a:gd name="connsiteY146" fmla="*/ 355270 h 1126566"/>
              <a:gd name="connsiteX147" fmla="*/ 11607823 w 12192000"/>
              <a:gd name="connsiteY147" fmla="*/ 357347 h 1126566"/>
              <a:gd name="connsiteX148" fmla="*/ 11664276 w 12192000"/>
              <a:gd name="connsiteY148" fmla="*/ 386951 h 1126566"/>
              <a:gd name="connsiteX149" fmla="*/ 11786197 w 12192000"/>
              <a:gd name="connsiteY149" fmla="*/ 477948 h 1126566"/>
              <a:gd name="connsiteX150" fmla="*/ 11866598 w 12192000"/>
              <a:gd name="connsiteY150" fmla="*/ 486803 h 1126566"/>
              <a:gd name="connsiteX151" fmla="*/ 11916744 w 12192000"/>
              <a:gd name="connsiteY151" fmla="*/ 502917 h 1126566"/>
              <a:gd name="connsiteX152" fmla="*/ 11949248 w 12192000"/>
              <a:gd name="connsiteY152" fmla="*/ 518881 h 1126566"/>
              <a:gd name="connsiteX153" fmla="*/ 11951002 w 12192000"/>
              <a:gd name="connsiteY153" fmla="*/ 518735 h 1126566"/>
              <a:gd name="connsiteX154" fmla="*/ 12026007 w 12192000"/>
              <a:gd name="connsiteY154" fmla="*/ 534384 h 1126566"/>
              <a:gd name="connsiteX155" fmla="*/ 12035188 w 12192000"/>
              <a:gd name="connsiteY155" fmla="*/ 529609 h 1126566"/>
              <a:gd name="connsiteX156" fmla="*/ 12115225 w 12192000"/>
              <a:gd name="connsiteY156" fmla="*/ 561895 h 1126566"/>
              <a:gd name="connsiteX157" fmla="*/ 12191636 w 12192000"/>
              <a:gd name="connsiteY157" fmla="*/ 558318 h 1126566"/>
              <a:gd name="connsiteX158" fmla="*/ 12192000 w 12192000"/>
              <a:gd name="connsiteY158" fmla="*/ 558295 h 1126566"/>
              <a:gd name="connsiteX159" fmla="*/ 12192000 w 12192000"/>
              <a:gd name="connsiteY159" fmla="*/ 1126566 h 1126566"/>
              <a:gd name="connsiteX160" fmla="*/ 0 w 12192000"/>
              <a:gd name="connsiteY160" fmla="*/ 1126566 h 1126566"/>
              <a:gd name="connsiteX161" fmla="*/ 0 w 12192000"/>
              <a:gd name="connsiteY161" fmla="*/ 401922 h 1126566"/>
              <a:gd name="connsiteX162" fmla="*/ 25242 w 12192000"/>
              <a:gd name="connsiteY162" fmla="*/ 388862 h 1126566"/>
              <a:gd name="connsiteX163" fmla="*/ 96922 w 12192000"/>
              <a:gd name="connsiteY163" fmla="*/ 357381 h 1126566"/>
              <a:gd name="connsiteX164" fmla="*/ 164580 w 12192000"/>
              <a:gd name="connsiteY164" fmla="*/ 322443 h 1126566"/>
              <a:gd name="connsiteX165" fmla="*/ 258712 w 12192000"/>
              <a:gd name="connsiteY165" fmla="*/ 286531 h 1126566"/>
              <a:gd name="connsiteX166" fmla="*/ 316354 w 12192000"/>
              <a:gd name="connsiteY166" fmla="*/ 238529 h 1126566"/>
              <a:gd name="connsiteX167" fmla="*/ 328834 w 12192000"/>
              <a:gd name="connsiteY167" fmla="*/ 240963 h 1126566"/>
              <a:gd name="connsiteX168" fmla="*/ 383414 w 12192000"/>
              <a:gd name="connsiteY168" fmla="*/ 221196 h 1126566"/>
              <a:gd name="connsiteX169" fmla="*/ 537708 w 12192000"/>
              <a:gd name="connsiteY169" fmla="*/ 119020 h 1126566"/>
              <a:gd name="connsiteX170" fmla="*/ 653257 w 12192000"/>
              <a:gd name="connsiteY170" fmla="*/ 91372 h 1126566"/>
              <a:gd name="connsiteX171" fmla="*/ 763197 w 12192000"/>
              <a:gd name="connsiteY171" fmla="*/ 59356 h 1126566"/>
              <a:gd name="connsiteX172" fmla="*/ 778208 w 12192000"/>
              <a:gd name="connsiteY172" fmla="*/ 63801 h 1126566"/>
              <a:gd name="connsiteX173" fmla="*/ 784725 w 12192000"/>
              <a:gd name="connsiteY173" fmla="*/ 62505 h 1126566"/>
              <a:gd name="connsiteX174" fmla="*/ 785400 w 12192000"/>
              <a:gd name="connsiteY174" fmla="*/ 62796 h 1126566"/>
              <a:gd name="connsiteX175" fmla="*/ 786774 w 12192000"/>
              <a:gd name="connsiteY175" fmla="*/ 62098 h 1126566"/>
              <a:gd name="connsiteX176" fmla="*/ 852003 w 12192000"/>
              <a:gd name="connsiteY176" fmla="*/ 61064 h 1126566"/>
              <a:gd name="connsiteX177" fmla="*/ 870719 w 12192000"/>
              <a:gd name="connsiteY177" fmla="*/ 47209 h 1126566"/>
              <a:gd name="connsiteX178" fmla="*/ 883786 w 12192000"/>
              <a:gd name="connsiteY178" fmla="*/ 45814 h 1126566"/>
              <a:gd name="connsiteX179" fmla="*/ 886400 w 12192000"/>
              <a:gd name="connsiteY179" fmla="*/ 43909 h 1126566"/>
              <a:gd name="connsiteX180" fmla="*/ 893881 w 12192000"/>
              <a:gd name="connsiteY180" fmla="*/ 40197 h 1126566"/>
              <a:gd name="connsiteX181" fmla="*/ 886282 w 12192000"/>
              <a:gd name="connsiteY181" fmla="*/ 36610 h 1126566"/>
              <a:gd name="connsiteX182" fmla="*/ 950274 w 12192000"/>
              <a:gd name="connsiteY182" fmla="*/ 20111 h 1126566"/>
              <a:gd name="connsiteX183" fmla="*/ 988432 w 12192000"/>
              <a:gd name="connsiteY183" fmla="*/ 24039 h 1126566"/>
              <a:gd name="connsiteX184" fmla="*/ 1048223 w 12192000"/>
              <a:gd name="connsiteY184" fmla="*/ 19791 h 1126566"/>
              <a:gd name="connsiteX185" fmla="*/ 1177886 w 12192000"/>
              <a:gd name="connsiteY185" fmla="*/ 30728 h 1126566"/>
              <a:gd name="connsiteX186" fmla="*/ 1305018 w 12192000"/>
              <a:gd name="connsiteY186"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05176 w 12192000"/>
              <a:gd name="connsiteY97" fmla="*/ 542666 h 1126566"/>
              <a:gd name="connsiteX98" fmla="*/ 9616141 w 12192000"/>
              <a:gd name="connsiteY98" fmla="*/ 530976 h 1126566"/>
              <a:gd name="connsiteX99" fmla="*/ 966205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102484 w 12192000"/>
              <a:gd name="connsiteY111" fmla="*/ 441324 h 1126566"/>
              <a:gd name="connsiteX112" fmla="*/ 10199200 w 12192000"/>
              <a:gd name="connsiteY112" fmla="*/ 438197 h 1126566"/>
              <a:gd name="connsiteX113" fmla="*/ 10245648 w 12192000"/>
              <a:gd name="connsiteY113" fmla="*/ 438831 h 1126566"/>
              <a:gd name="connsiteX114" fmla="*/ 10369590 w 12192000"/>
              <a:gd name="connsiteY114" fmla="*/ 423377 h 1126566"/>
              <a:gd name="connsiteX115" fmla="*/ 10575777 w 12192000"/>
              <a:gd name="connsiteY115" fmla="*/ 355859 h 1126566"/>
              <a:gd name="connsiteX116" fmla="*/ 10638984 w 12192000"/>
              <a:gd name="connsiteY116" fmla="*/ 347416 h 1126566"/>
              <a:gd name="connsiteX117" fmla="*/ 10668356 w 12192000"/>
              <a:gd name="connsiteY117" fmla="*/ 340612 h 1126566"/>
              <a:gd name="connsiteX118" fmla="*/ 10732175 w 12192000"/>
              <a:gd name="connsiteY118" fmla="*/ 317549 h 1126566"/>
              <a:gd name="connsiteX119" fmla="*/ 10862886 w 12192000"/>
              <a:gd name="connsiteY119" fmla="*/ 313438 h 1126566"/>
              <a:gd name="connsiteX120" fmla="*/ 10963063 w 12192000"/>
              <a:gd name="connsiteY120" fmla="*/ 317771 h 1126566"/>
              <a:gd name="connsiteX121" fmla="*/ 11018562 w 12192000"/>
              <a:gd name="connsiteY121" fmla="*/ 316991 h 1126566"/>
              <a:gd name="connsiteX122" fmla="*/ 11059692 w 12192000"/>
              <a:gd name="connsiteY122" fmla="*/ 319983 h 1126566"/>
              <a:gd name="connsiteX123" fmla="*/ 11160371 w 12192000"/>
              <a:gd name="connsiteY123" fmla="*/ 308440 h 1126566"/>
              <a:gd name="connsiteX124" fmla="*/ 11178386 w 12192000"/>
              <a:gd name="connsiteY124" fmla="*/ 299490 h 1126566"/>
              <a:gd name="connsiteX125" fmla="*/ 11192494 w 12192000"/>
              <a:gd name="connsiteY125" fmla="*/ 296221 h 1126566"/>
              <a:gd name="connsiteX126" fmla="*/ 11199770 w 12192000"/>
              <a:gd name="connsiteY126" fmla="*/ 299772 h 1126566"/>
              <a:gd name="connsiteX127" fmla="*/ 11217258 w 12192000"/>
              <a:gd name="connsiteY127" fmla="*/ 293681 h 1126566"/>
              <a:gd name="connsiteX128" fmla="*/ 11245798 w 12192000"/>
              <a:gd name="connsiteY128" fmla="*/ 292170 h 1126566"/>
              <a:gd name="connsiteX129" fmla="*/ 11255992 w 12192000"/>
              <a:gd name="connsiteY129" fmla="*/ 291919 h 1126566"/>
              <a:gd name="connsiteX130" fmla="*/ 11264859 w 12192000"/>
              <a:gd name="connsiteY130" fmla="*/ 293937 h 1126566"/>
              <a:gd name="connsiteX131" fmla="*/ 11276151 w 12192000"/>
              <a:gd name="connsiteY131" fmla="*/ 293070 h 1126566"/>
              <a:gd name="connsiteX132" fmla="*/ 11279850 w 12192000"/>
              <a:gd name="connsiteY132" fmla="*/ 291330 h 1126566"/>
              <a:gd name="connsiteX133" fmla="*/ 11290818 w 12192000"/>
              <a:gd name="connsiteY133" fmla="*/ 291060 h 1126566"/>
              <a:gd name="connsiteX134" fmla="*/ 11296248 w 12192000"/>
              <a:gd name="connsiteY134" fmla="*/ 290163 h 1126566"/>
              <a:gd name="connsiteX135" fmla="*/ 11301652 w 12192000"/>
              <a:gd name="connsiteY135" fmla="*/ 290324 h 1126566"/>
              <a:gd name="connsiteX136" fmla="*/ 11339114 w 12192000"/>
              <a:gd name="connsiteY136" fmla="*/ 288153 h 1126566"/>
              <a:gd name="connsiteX137" fmla="*/ 11345146 w 12192000"/>
              <a:gd name="connsiteY137" fmla="*/ 290802 h 1126566"/>
              <a:gd name="connsiteX138" fmla="*/ 11400126 w 12192000"/>
              <a:gd name="connsiteY138" fmla="*/ 292287 h 1126566"/>
              <a:gd name="connsiteX139" fmla="*/ 11400420 w 12192000"/>
              <a:gd name="connsiteY139" fmla="*/ 293758 h 1126566"/>
              <a:gd name="connsiteX140" fmla="*/ 11413889 w 12192000"/>
              <a:gd name="connsiteY140" fmla="*/ 300516 h 1126566"/>
              <a:gd name="connsiteX141" fmla="*/ 11440688 w 12192000"/>
              <a:gd name="connsiteY141" fmla="*/ 310121 h 1126566"/>
              <a:gd name="connsiteX142" fmla="*/ 11496733 w 12192000"/>
              <a:gd name="connsiteY142" fmla="*/ 350225 h 1126566"/>
              <a:gd name="connsiteX143" fmla="*/ 11554005 w 12192000"/>
              <a:gd name="connsiteY143" fmla="*/ 351933 h 1126566"/>
              <a:gd name="connsiteX144" fmla="*/ 11565304 w 12192000"/>
              <a:gd name="connsiteY144" fmla="*/ 353069 h 1126566"/>
              <a:gd name="connsiteX145" fmla="*/ 11565435 w 12192000"/>
              <a:gd name="connsiteY145" fmla="*/ 353419 h 1126566"/>
              <a:gd name="connsiteX146" fmla="*/ 11577168 w 12192000"/>
              <a:gd name="connsiteY146" fmla="*/ 355270 h 1126566"/>
              <a:gd name="connsiteX147" fmla="*/ 11607823 w 12192000"/>
              <a:gd name="connsiteY147" fmla="*/ 357347 h 1126566"/>
              <a:gd name="connsiteX148" fmla="*/ 11664276 w 12192000"/>
              <a:gd name="connsiteY148" fmla="*/ 386951 h 1126566"/>
              <a:gd name="connsiteX149" fmla="*/ 11786197 w 12192000"/>
              <a:gd name="connsiteY149" fmla="*/ 477948 h 1126566"/>
              <a:gd name="connsiteX150" fmla="*/ 11866598 w 12192000"/>
              <a:gd name="connsiteY150" fmla="*/ 486803 h 1126566"/>
              <a:gd name="connsiteX151" fmla="*/ 11916744 w 12192000"/>
              <a:gd name="connsiteY151" fmla="*/ 502917 h 1126566"/>
              <a:gd name="connsiteX152" fmla="*/ 11949248 w 12192000"/>
              <a:gd name="connsiteY152" fmla="*/ 518881 h 1126566"/>
              <a:gd name="connsiteX153" fmla="*/ 11951002 w 12192000"/>
              <a:gd name="connsiteY153" fmla="*/ 518735 h 1126566"/>
              <a:gd name="connsiteX154" fmla="*/ 12026007 w 12192000"/>
              <a:gd name="connsiteY154" fmla="*/ 534384 h 1126566"/>
              <a:gd name="connsiteX155" fmla="*/ 12035188 w 12192000"/>
              <a:gd name="connsiteY155" fmla="*/ 529609 h 1126566"/>
              <a:gd name="connsiteX156" fmla="*/ 12115225 w 12192000"/>
              <a:gd name="connsiteY156" fmla="*/ 561895 h 1126566"/>
              <a:gd name="connsiteX157" fmla="*/ 12191636 w 12192000"/>
              <a:gd name="connsiteY157" fmla="*/ 558318 h 1126566"/>
              <a:gd name="connsiteX158" fmla="*/ 12192000 w 12192000"/>
              <a:gd name="connsiteY158" fmla="*/ 558295 h 1126566"/>
              <a:gd name="connsiteX159" fmla="*/ 12192000 w 12192000"/>
              <a:gd name="connsiteY159" fmla="*/ 1126566 h 1126566"/>
              <a:gd name="connsiteX160" fmla="*/ 0 w 12192000"/>
              <a:gd name="connsiteY160" fmla="*/ 1126566 h 1126566"/>
              <a:gd name="connsiteX161" fmla="*/ 0 w 12192000"/>
              <a:gd name="connsiteY161" fmla="*/ 401922 h 1126566"/>
              <a:gd name="connsiteX162" fmla="*/ 25242 w 12192000"/>
              <a:gd name="connsiteY162" fmla="*/ 388862 h 1126566"/>
              <a:gd name="connsiteX163" fmla="*/ 96922 w 12192000"/>
              <a:gd name="connsiteY163" fmla="*/ 357381 h 1126566"/>
              <a:gd name="connsiteX164" fmla="*/ 164580 w 12192000"/>
              <a:gd name="connsiteY164" fmla="*/ 322443 h 1126566"/>
              <a:gd name="connsiteX165" fmla="*/ 258712 w 12192000"/>
              <a:gd name="connsiteY165" fmla="*/ 286531 h 1126566"/>
              <a:gd name="connsiteX166" fmla="*/ 316354 w 12192000"/>
              <a:gd name="connsiteY166" fmla="*/ 238529 h 1126566"/>
              <a:gd name="connsiteX167" fmla="*/ 328834 w 12192000"/>
              <a:gd name="connsiteY167" fmla="*/ 240963 h 1126566"/>
              <a:gd name="connsiteX168" fmla="*/ 383414 w 12192000"/>
              <a:gd name="connsiteY168" fmla="*/ 221196 h 1126566"/>
              <a:gd name="connsiteX169" fmla="*/ 537708 w 12192000"/>
              <a:gd name="connsiteY169" fmla="*/ 119020 h 1126566"/>
              <a:gd name="connsiteX170" fmla="*/ 653257 w 12192000"/>
              <a:gd name="connsiteY170" fmla="*/ 91372 h 1126566"/>
              <a:gd name="connsiteX171" fmla="*/ 763197 w 12192000"/>
              <a:gd name="connsiteY171" fmla="*/ 59356 h 1126566"/>
              <a:gd name="connsiteX172" fmla="*/ 778208 w 12192000"/>
              <a:gd name="connsiteY172" fmla="*/ 63801 h 1126566"/>
              <a:gd name="connsiteX173" fmla="*/ 784725 w 12192000"/>
              <a:gd name="connsiteY173" fmla="*/ 62505 h 1126566"/>
              <a:gd name="connsiteX174" fmla="*/ 785400 w 12192000"/>
              <a:gd name="connsiteY174" fmla="*/ 62796 h 1126566"/>
              <a:gd name="connsiteX175" fmla="*/ 786774 w 12192000"/>
              <a:gd name="connsiteY175" fmla="*/ 62098 h 1126566"/>
              <a:gd name="connsiteX176" fmla="*/ 852003 w 12192000"/>
              <a:gd name="connsiteY176" fmla="*/ 61064 h 1126566"/>
              <a:gd name="connsiteX177" fmla="*/ 870719 w 12192000"/>
              <a:gd name="connsiteY177" fmla="*/ 47209 h 1126566"/>
              <a:gd name="connsiteX178" fmla="*/ 883786 w 12192000"/>
              <a:gd name="connsiteY178" fmla="*/ 45814 h 1126566"/>
              <a:gd name="connsiteX179" fmla="*/ 886400 w 12192000"/>
              <a:gd name="connsiteY179" fmla="*/ 43909 h 1126566"/>
              <a:gd name="connsiteX180" fmla="*/ 893881 w 12192000"/>
              <a:gd name="connsiteY180" fmla="*/ 40197 h 1126566"/>
              <a:gd name="connsiteX181" fmla="*/ 886282 w 12192000"/>
              <a:gd name="connsiteY181" fmla="*/ 36610 h 1126566"/>
              <a:gd name="connsiteX182" fmla="*/ 950274 w 12192000"/>
              <a:gd name="connsiteY182" fmla="*/ 20111 h 1126566"/>
              <a:gd name="connsiteX183" fmla="*/ 988432 w 12192000"/>
              <a:gd name="connsiteY183" fmla="*/ 24039 h 1126566"/>
              <a:gd name="connsiteX184" fmla="*/ 1048223 w 12192000"/>
              <a:gd name="connsiteY184" fmla="*/ 19791 h 1126566"/>
              <a:gd name="connsiteX185" fmla="*/ 1177886 w 12192000"/>
              <a:gd name="connsiteY185" fmla="*/ 30728 h 1126566"/>
              <a:gd name="connsiteX186" fmla="*/ 1305018 w 12192000"/>
              <a:gd name="connsiteY186"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808358 w 12192000"/>
              <a:gd name="connsiteY86" fmla="*/ 65469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05176 w 12192000"/>
              <a:gd name="connsiteY97" fmla="*/ 542666 h 1126566"/>
              <a:gd name="connsiteX98" fmla="*/ 9581851 w 12192000"/>
              <a:gd name="connsiteY98" fmla="*/ 530976 h 1126566"/>
              <a:gd name="connsiteX99" fmla="*/ 966205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102484 w 12192000"/>
              <a:gd name="connsiteY111" fmla="*/ 441324 h 1126566"/>
              <a:gd name="connsiteX112" fmla="*/ 10199200 w 12192000"/>
              <a:gd name="connsiteY112" fmla="*/ 438197 h 1126566"/>
              <a:gd name="connsiteX113" fmla="*/ 10245648 w 12192000"/>
              <a:gd name="connsiteY113" fmla="*/ 438831 h 1126566"/>
              <a:gd name="connsiteX114" fmla="*/ 10369590 w 12192000"/>
              <a:gd name="connsiteY114" fmla="*/ 423377 h 1126566"/>
              <a:gd name="connsiteX115" fmla="*/ 10575777 w 12192000"/>
              <a:gd name="connsiteY115" fmla="*/ 355859 h 1126566"/>
              <a:gd name="connsiteX116" fmla="*/ 10638984 w 12192000"/>
              <a:gd name="connsiteY116" fmla="*/ 347416 h 1126566"/>
              <a:gd name="connsiteX117" fmla="*/ 10668356 w 12192000"/>
              <a:gd name="connsiteY117" fmla="*/ 340612 h 1126566"/>
              <a:gd name="connsiteX118" fmla="*/ 10732175 w 12192000"/>
              <a:gd name="connsiteY118" fmla="*/ 317549 h 1126566"/>
              <a:gd name="connsiteX119" fmla="*/ 10862886 w 12192000"/>
              <a:gd name="connsiteY119" fmla="*/ 313438 h 1126566"/>
              <a:gd name="connsiteX120" fmla="*/ 10963063 w 12192000"/>
              <a:gd name="connsiteY120" fmla="*/ 317771 h 1126566"/>
              <a:gd name="connsiteX121" fmla="*/ 11018562 w 12192000"/>
              <a:gd name="connsiteY121" fmla="*/ 316991 h 1126566"/>
              <a:gd name="connsiteX122" fmla="*/ 11059692 w 12192000"/>
              <a:gd name="connsiteY122" fmla="*/ 319983 h 1126566"/>
              <a:gd name="connsiteX123" fmla="*/ 11160371 w 12192000"/>
              <a:gd name="connsiteY123" fmla="*/ 308440 h 1126566"/>
              <a:gd name="connsiteX124" fmla="*/ 11178386 w 12192000"/>
              <a:gd name="connsiteY124" fmla="*/ 299490 h 1126566"/>
              <a:gd name="connsiteX125" fmla="*/ 11192494 w 12192000"/>
              <a:gd name="connsiteY125" fmla="*/ 296221 h 1126566"/>
              <a:gd name="connsiteX126" fmla="*/ 11199770 w 12192000"/>
              <a:gd name="connsiteY126" fmla="*/ 299772 h 1126566"/>
              <a:gd name="connsiteX127" fmla="*/ 11217258 w 12192000"/>
              <a:gd name="connsiteY127" fmla="*/ 293681 h 1126566"/>
              <a:gd name="connsiteX128" fmla="*/ 11245798 w 12192000"/>
              <a:gd name="connsiteY128" fmla="*/ 292170 h 1126566"/>
              <a:gd name="connsiteX129" fmla="*/ 11255992 w 12192000"/>
              <a:gd name="connsiteY129" fmla="*/ 291919 h 1126566"/>
              <a:gd name="connsiteX130" fmla="*/ 11264859 w 12192000"/>
              <a:gd name="connsiteY130" fmla="*/ 293937 h 1126566"/>
              <a:gd name="connsiteX131" fmla="*/ 11276151 w 12192000"/>
              <a:gd name="connsiteY131" fmla="*/ 293070 h 1126566"/>
              <a:gd name="connsiteX132" fmla="*/ 11279850 w 12192000"/>
              <a:gd name="connsiteY132" fmla="*/ 291330 h 1126566"/>
              <a:gd name="connsiteX133" fmla="*/ 11290818 w 12192000"/>
              <a:gd name="connsiteY133" fmla="*/ 291060 h 1126566"/>
              <a:gd name="connsiteX134" fmla="*/ 11296248 w 12192000"/>
              <a:gd name="connsiteY134" fmla="*/ 290163 h 1126566"/>
              <a:gd name="connsiteX135" fmla="*/ 11301652 w 12192000"/>
              <a:gd name="connsiteY135" fmla="*/ 290324 h 1126566"/>
              <a:gd name="connsiteX136" fmla="*/ 11339114 w 12192000"/>
              <a:gd name="connsiteY136" fmla="*/ 288153 h 1126566"/>
              <a:gd name="connsiteX137" fmla="*/ 11345146 w 12192000"/>
              <a:gd name="connsiteY137" fmla="*/ 290802 h 1126566"/>
              <a:gd name="connsiteX138" fmla="*/ 11400126 w 12192000"/>
              <a:gd name="connsiteY138" fmla="*/ 292287 h 1126566"/>
              <a:gd name="connsiteX139" fmla="*/ 11400420 w 12192000"/>
              <a:gd name="connsiteY139" fmla="*/ 293758 h 1126566"/>
              <a:gd name="connsiteX140" fmla="*/ 11413889 w 12192000"/>
              <a:gd name="connsiteY140" fmla="*/ 300516 h 1126566"/>
              <a:gd name="connsiteX141" fmla="*/ 11440688 w 12192000"/>
              <a:gd name="connsiteY141" fmla="*/ 310121 h 1126566"/>
              <a:gd name="connsiteX142" fmla="*/ 11496733 w 12192000"/>
              <a:gd name="connsiteY142" fmla="*/ 350225 h 1126566"/>
              <a:gd name="connsiteX143" fmla="*/ 11554005 w 12192000"/>
              <a:gd name="connsiteY143" fmla="*/ 351933 h 1126566"/>
              <a:gd name="connsiteX144" fmla="*/ 11565304 w 12192000"/>
              <a:gd name="connsiteY144" fmla="*/ 353069 h 1126566"/>
              <a:gd name="connsiteX145" fmla="*/ 11565435 w 12192000"/>
              <a:gd name="connsiteY145" fmla="*/ 353419 h 1126566"/>
              <a:gd name="connsiteX146" fmla="*/ 11577168 w 12192000"/>
              <a:gd name="connsiteY146" fmla="*/ 355270 h 1126566"/>
              <a:gd name="connsiteX147" fmla="*/ 11607823 w 12192000"/>
              <a:gd name="connsiteY147" fmla="*/ 357347 h 1126566"/>
              <a:gd name="connsiteX148" fmla="*/ 11664276 w 12192000"/>
              <a:gd name="connsiteY148" fmla="*/ 386951 h 1126566"/>
              <a:gd name="connsiteX149" fmla="*/ 11786197 w 12192000"/>
              <a:gd name="connsiteY149" fmla="*/ 477948 h 1126566"/>
              <a:gd name="connsiteX150" fmla="*/ 11866598 w 12192000"/>
              <a:gd name="connsiteY150" fmla="*/ 486803 h 1126566"/>
              <a:gd name="connsiteX151" fmla="*/ 11916744 w 12192000"/>
              <a:gd name="connsiteY151" fmla="*/ 502917 h 1126566"/>
              <a:gd name="connsiteX152" fmla="*/ 11949248 w 12192000"/>
              <a:gd name="connsiteY152" fmla="*/ 518881 h 1126566"/>
              <a:gd name="connsiteX153" fmla="*/ 11951002 w 12192000"/>
              <a:gd name="connsiteY153" fmla="*/ 518735 h 1126566"/>
              <a:gd name="connsiteX154" fmla="*/ 12026007 w 12192000"/>
              <a:gd name="connsiteY154" fmla="*/ 534384 h 1126566"/>
              <a:gd name="connsiteX155" fmla="*/ 12035188 w 12192000"/>
              <a:gd name="connsiteY155" fmla="*/ 529609 h 1126566"/>
              <a:gd name="connsiteX156" fmla="*/ 12115225 w 12192000"/>
              <a:gd name="connsiteY156" fmla="*/ 561895 h 1126566"/>
              <a:gd name="connsiteX157" fmla="*/ 12191636 w 12192000"/>
              <a:gd name="connsiteY157" fmla="*/ 558318 h 1126566"/>
              <a:gd name="connsiteX158" fmla="*/ 12192000 w 12192000"/>
              <a:gd name="connsiteY158" fmla="*/ 558295 h 1126566"/>
              <a:gd name="connsiteX159" fmla="*/ 12192000 w 12192000"/>
              <a:gd name="connsiteY159" fmla="*/ 1126566 h 1126566"/>
              <a:gd name="connsiteX160" fmla="*/ 0 w 12192000"/>
              <a:gd name="connsiteY160" fmla="*/ 1126566 h 1126566"/>
              <a:gd name="connsiteX161" fmla="*/ 0 w 12192000"/>
              <a:gd name="connsiteY161" fmla="*/ 401922 h 1126566"/>
              <a:gd name="connsiteX162" fmla="*/ 25242 w 12192000"/>
              <a:gd name="connsiteY162" fmla="*/ 388862 h 1126566"/>
              <a:gd name="connsiteX163" fmla="*/ 96922 w 12192000"/>
              <a:gd name="connsiteY163" fmla="*/ 357381 h 1126566"/>
              <a:gd name="connsiteX164" fmla="*/ 164580 w 12192000"/>
              <a:gd name="connsiteY164" fmla="*/ 322443 h 1126566"/>
              <a:gd name="connsiteX165" fmla="*/ 258712 w 12192000"/>
              <a:gd name="connsiteY165" fmla="*/ 286531 h 1126566"/>
              <a:gd name="connsiteX166" fmla="*/ 316354 w 12192000"/>
              <a:gd name="connsiteY166" fmla="*/ 238529 h 1126566"/>
              <a:gd name="connsiteX167" fmla="*/ 328834 w 12192000"/>
              <a:gd name="connsiteY167" fmla="*/ 240963 h 1126566"/>
              <a:gd name="connsiteX168" fmla="*/ 383414 w 12192000"/>
              <a:gd name="connsiteY168" fmla="*/ 221196 h 1126566"/>
              <a:gd name="connsiteX169" fmla="*/ 537708 w 12192000"/>
              <a:gd name="connsiteY169" fmla="*/ 119020 h 1126566"/>
              <a:gd name="connsiteX170" fmla="*/ 653257 w 12192000"/>
              <a:gd name="connsiteY170" fmla="*/ 91372 h 1126566"/>
              <a:gd name="connsiteX171" fmla="*/ 763197 w 12192000"/>
              <a:gd name="connsiteY171" fmla="*/ 59356 h 1126566"/>
              <a:gd name="connsiteX172" fmla="*/ 778208 w 12192000"/>
              <a:gd name="connsiteY172" fmla="*/ 63801 h 1126566"/>
              <a:gd name="connsiteX173" fmla="*/ 784725 w 12192000"/>
              <a:gd name="connsiteY173" fmla="*/ 62505 h 1126566"/>
              <a:gd name="connsiteX174" fmla="*/ 785400 w 12192000"/>
              <a:gd name="connsiteY174" fmla="*/ 62796 h 1126566"/>
              <a:gd name="connsiteX175" fmla="*/ 786774 w 12192000"/>
              <a:gd name="connsiteY175" fmla="*/ 62098 h 1126566"/>
              <a:gd name="connsiteX176" fmla="*/ 852003 w 12192000"/>
              <a:gd name="connsiteY176" fmla="*/ 61064 h 1126566"/>
              <a:gd name="connsiteX177" fmla="*/ 870719 w 12192000"/>
              <a:gd name="connsiteY177" fmla="*/ 47209 h 1126566"/>
              <a:gd name="connsiteX178" fmla="*/ 883786 w 12192000"/>
              <a:gd name="connsiteY178" fmla="*/ 45814 h 1126566"/>
              <a:gd name="connsiteX179" fmla="*/ 886400 w 12192000"/>
              <a:gd name="connsiteY179" fmla="*/ 43909 h 1126566"/>
              <a:gd name="connsiteX180" fmla="*/ 893881 w 12192000"/>
              <a:gd name="connsiteY180" fmla="*/ 40197 h 1126566"/>
              <a:gd name="connsiteX181" fmla="*/ 886282 w 12192000"/>
              <a:gd name="connsiteY181" fmla="*/ 36610 h 1126566"/>
              <a:gd name="connsiteX182" fmla="*/ 950274 w 12192000"/>
              <a:gd name="connsiteY182" fmla="*/ 20111 h 1126566"/>
              <a:gd name="connsiteX183" fmla="*/ 988432 w 12192000"/>
              <a:gd name="connsiteY183" fmla="*/ 24039 h 1126566"/>
              <a:gd name="connsiteX184" fmla="*/ 1048223 w 12192000"/>
              <a:gd name="connsiteY184" fmla="*/ 19791 h 1126566"/>
              <a:gd name="connsiteX185" fmla="*/ 1177886 w 12192000"/>
              <a:gd name="connsiteY185" fmla="*/ 30728 h 1126566"/>
              <a:gd name="connsiteX186" fmla="*/ 1305018 w 12192000"/>
              <a:gd name="connsiteY186"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12175 w 12192000"/>
              <a:gd name="connsiteY90" fmla="*/ 660908 h 1126566"/>
              <a:gd name="connsiteX91" fmla="*/ 8969814 w 12192000"/>
              <a:gd name="connsiteY91" fmla="*/ 639833 h 1126566"/>
              <a:gd name="connsiteX92" fmla="*/ 8996241 w 12192000"/>
              <a:gd name="connsiteY92" fmla="*/ 655221 h 1126566"/>
              <a:gd name="connsiteX93" fmla="*/ 9092152 w 12192000"/>
              <a:gd name="connsiteY93" fmla="*/ 609097 h 1126566"/>
              <a:gd name="connsiteX94" fmla="*/ 9156546 w 12192000"/>
              <a:gd name="connsiteY94" fmla="*/ 585468 h 1126566"/>
              <a:gd name="connsiteX95" fmla="*/ 9194830 w 12192000"/>
              <a:gd name="connsiteY95" fmla="*/ 571148 h 1126566"/>
              <a:gd name="connsiteX96" fmla="*/ 9314188 w 12192000"/>
              <a:gd name="connsiteY96" fmla="*/ 547301 h 1126566"/>
              <a:gd name="connsiteX97" fmla="*/ 9505176 w 12192000"/>
              <a:gd name="connsiteY97" fmla="*/ 542666 h 1126566"/>
              <a:gd name="connsiteX98" fmla="*/ 9581851 w 12192000"/>
              <a:gd name="connsiteY98" fmla="*/ 530976 h 1126566"/>
              <a:gd name="connsiteX99" fmla="*/ 9662056 w 12192000"/>
              <a:gd name="connsiteY99" fmla="*/ 524035 h 1126566"/>
              <a:gd name="connsiteX100" fmla="*/ 9724197 w 12192000"/>
              <a:gd name="connsiteY100" fmla="*/ 528337 h 1126566"/>
              <a:gd name="connsiteX101" fmla="*/ 9837846 w 12192000"/>
              <a:gd name="connsiteY101" fmla="*/ 492977 h 1126566"/>
              <a:gd name="connsiteX102" fmla="*/ 9917440 w 12192000"/>
              <a:gd name="connsiteY102" fmla="*/ 459605 h 1126566"/>
              <a:gd name="connsiteX103" fmla="*/ 9918439 w 12192000"/>
              <a:gd name="connsiteY103" fmla="*/ 453114 h 1126566"/>
              <a:gd name="connsiteX104" fmla="*/ 9953039 w 12192000"/>
              <a:gd name="connsiteY104" fmla="*/ 452486 h 1126566"/>
              <a:gd name="connsiteX105" fmla="*/ 9988183 w 12192000"/>
              <a:gd name="connsiteY105" fmla="*/ 448079 h 1126566"/>
              <a:gd name="connsiteX106" fmla="*/ 9991965 w 12192000"/>
              <a:gd name="connsiteY106" fmla="*/ 435969 h 1126566"/>
              <a:gd name="connsiteX107" fmla="*/ 9986932 w 12192000"/>
              <a:gd name="connsiteY107" fmla="*/ 431168 h 1126566"/>
              <a:gd name="connsiteX108" fmla="*/ 9996190 w 12192000"/>
              <a:gd name="connsiteY108" fmla="*/ 429066 h 1126566"/>
              <a:gd name="connsiteX109" fmla="*/ 9999786 w 12192000"/>
              <a:gd name="connsiteY109" fmla="*/ 427758 h 1126566"/>
              <a:gd name="connsiteX110" fmla="*/ 10012936 w 12192000"/>
              <a:gd name="connsiteY110" fmla="*/ 428884 h 1126566"/>
              <a:gd name="connsiteX111" fmla="*/ 10102484 w 12192000"/>
              <a:gd name="connsiteY111" fmla="*/ 441324 h 1126566"/>
              <a:gd name="connsiteX112" fmla="*/ 10199200 w 12192000"/>
              <a:gd name="connsiteY112" fmla="*/ 438197 h 1126566"/>
              <a:gd name="connsiteX113" fmla="*/ 10245648 w 12192000"/>
              <a:gd name="connsiteY113" fmla="*/ 438831 h 1126566"/>
              <a:gd name="connsiteX114" fmla="*/ 10369590 w 12192000"/>
              <a:gd name="connsiteY114" fmla="*/ 423377 h 1126566"/>
              <a:gd name="connsiteX115" fmla="*/ 10575777 w 12192000"/>
              <a:gd name="connsiteY115" fmla="*/ 355859 h 1126566"/>
              <a:gd name="connsiteX116" fmla="*/ 10638984 w 12192000"/>
              <a:gd name="connsiteY116" fmla="*/ 347416 h 1126566"/>
              <a:gd name="connsiteX117" fmla="*/ 10668356 w 12192000"/>
              <a:gd name="connsiteY117" fmla="*/ 340612 h 1126566"/>
              <a:gd name="connsiteX118" fmla="*/ 10732175 w 12192000"/>
              <a:gd name="connsiteY118" fmla="*/ 317549 h 1126566"/>
              <a:gd name="connsiteX119" fmla="*/ 10862886 w 12192000"/>
              <a:gd name="connsiteY119" fmla="*/ 313438 h 1126566"/>
              <a:gd name="connsiteX120" fmla="*/ 10963063 w 12192000"/>
              <a:gd name="connsiteY120" fmla="*/ 317771 h 1126566"/>
              <a:gd name="connsiteX121" fmla="*/ 11018562 w 12192000"/>
              <a:gd name="connsiteY121" fmla="*/ 316991 h 1126566"/>
              <a:gd name="connsiteX122" fmla="*/ 11059692 w 12192000"/>
              <a:gd name="connsiteY122" fmla="*/ 319983 h 1126566"/>
              <a:gd name="connsiteX123" fmla="*/ 11160371 w 12192000"/>
              <a:gd name="connsiteY123" fmla="*/ 308440 h 1126566"/>
              <a:gd name="connsiteX124" fmla="*/ 11178386 w 12192000"/>
              <a:gd name="connsiteY124" fmla="*/ 299490 h 1126566"/>
              <a:gd name="connsiteX125" fmla="*/ 11192494 w 12192000"/>
              <a:gd name="connsiteY125" fmla="*/ 296221 h 1126566"/>
              <a:gd name="connsiteX126" fmla="*/ 11199770 w 12192000"/>
              <a:gd name="connsiteY126" fmla="*/ 299772 h 1126566"/>
              <a:gd name="connsiteX127" fmla="*/ 11217258 w 12192000"/>
              <a:gd name="connsiteY127" fmla="*/ 293681 h 1126566"/>
              <a:gd name="connsiteX128" fmla="*/ 11245798 w 12192000"/>
              <a:gd name="connsiteY128" fmla="*/ 292170 h 1126566"/>
              <a:gd name="connsiteX129" fmla="*/ 11255992 w 12192000"/>
              <a:gd name="connsiteY129" fmla="*/ 291919 h 1126566"/>
              <a:gd name="connsiteX130" fmla="*/ 11264859 w 12192000"/>
              <a:gd name="connsiteY130" fmla="*/ 293937 h 1126566"/>
              <a:gd name="connsiteX131" fmla="*/ 11276151 w 12192000"/>
              <a:gd name="connsiteY131" fmla="*/ 293070 h 1126566"/>
              <a:gd name="connsiteX132" fmla="*/ 11279850 w 12192000"/>
              <a:gd name="connsiteY132" fmla="*/ 291330 h 1126566"/>
              <a:gd name="connsiteX133" fmla="*/ 11290818 w 12192000"/>
              <a:gd name="connsiteY133" fmla="*/ 291060 h 1126566"/>
              <a:gd name="connsiteX134" fmla="*/ 11296248 w 12192000"/>
              <a:gd name="connsiteY134" fmla="*/ 290163 h 1126566"/>
              <a:gd name="connsiteX135" fmla="*/ 11301652 w 12192000"/>
              <a:gd name="connsiteY135" fmla="*/ 290324 h 1126566"/>
              <a:gd name="connsiteX136" fmla="*/ 11339114 w 12192000"/>
              <a:gd name="connsiteY136" fmla="*/ 288153 h 1126566"/>
              <a:gd name="connsiteX137" fmla="*/ 11345146 w 12192000"/>
              <a:gd name="connsiteY137" fmla="*/ 290802 h 1126566"/>
              <a:gd name="connsiteX138" fmla="*/ 11400126 w 12192000"/>
              <a:gd name="connsiteY138" fmla="*/ 292287 h 1126566"/>
              <a:gd name="connsiteX139" fmla="*/ 11400420 w 12192000"/>
              <a:gd name="connsiteY139" fmla="*/ 293758 h 1126566"/>
              <a:gd name="connsiteX140" fmla="*/ 11413889 w 12192000"/>
              <a:gd name="connsiteY140" fmla="*/ 300516 h 1126566"/>
              <a:gd name="connsiteX141" fmla="*/ 11440688 w 12192000"/>
              <a:gd name="connsiteY141" fmla="*/ 310121 h 1126566"/>
              <a:gd name="connsiteX142" fmla="*/ 11496733 w 12192000"/>
              <a:gd name="connsiteY142" fmla="*/ 350225 h 1126566"/>
              <a:gd name="connsiteX143" fmla="*/ 11554005 w 12192000"/>
              <a:gd name="connsiteY143" fmla="*/ 351933 h 1126566"/>
              <a:gd name="connsiteX144" fmla="*/ 11565304 w 12192000"/>
              <a:gd name="connsiteY144" fmla="*/ 353069 h 1126566"/>
              <a:gd name="connsiteX145" fmla="*/ 11565435 w 12192000"/>
              <a:gd name="connsiteY145" fmla="*/ 353419 h 1126566"/>
              <a:gd name="connsiteX146" fmla="*/ 11577168 w 12192000"/>
              <a:gd name="connsiteY146" fmla="*/ 355270 h 1126566"/>
              <a:gd name="connsiteX147" fmla="*/ 11607823 w 12192000"/>
              <a:gd name="connsiteY147" fmla="*/ 357347 h 1126566"/>
              <a:gd name="connsiteX148" fmla="*/ 11664276 w 12192000"/>
              <a:gd name="connsiteY148" fmla="*/ 386951 h 1126566"/>
              <a:gd name="connsiteX149" fmla="*/ 11786197 w 12192000"/>
              <a:gd name="connsiteY149" fmla="*/ 477948 h 1126566"/>
              <a:gd name="connsiteX150" fmla="*/ 11866598 w 12192000"/>
              <a:gd name="connsiteY150" fmla="*/ 486803 h 1126566"/>
              <a:gd name="connsiteX151" fmla="*/ 11916744 w 12192000"/>
              <a:gd name="connsiteY151" fmla="*/ 502917 h 1126566"/>
              <a:gd name="connsiteX152" fmla="*/ 11949248 w 12192000"/>
              <a:gd name="connsiteY152" fmla="*/ 518881 h 1126566"/>
              <a:gd name="connsiteX153" fmla="*/ 11951002 w 12192000"/>
              <a:gd name="connsiteY153" fmla="*/ 518735 h 1126566"/>
              <a:gd name="connsiteX154" fmla="*/ 12026007 w 12192000"/>
              <a:gd name="connsiteY154" fmla="*/ 534384 h 1126566"/>
              <a:gd name="connsiteX155" fmla="*/ 12035188 w 12192000"/>
              <a:gd name="connsiteY155" fmla="*/ 529609 h 1126566"/>
              <a:gd name="connsiteX156" fmla="*/ 12115225 w 12192000"/>
              <a:gd name="connsiteY156" fmla="*/ 561895 h 1126566"/>
              <a:gd name="connsiteX157" fmla="*/ 12191636 w 12192000"/>
              <a:gd name="connsiteY157" fmla="*/ 558318 h 1126566"/>
              <a:gd name="connsiteX158" fmla="*/ 12192000 w 12192000"/>
              <a:gd name="connsiteY158" fmla="*/ 558295 h 1126566"/>
              <a:gd name="connsiteX159" fmla="*/ 12192000 w 12192000"/>
              <a:gd name="connsiteY159" fmla="*/ 1126566 h 1126566"/>
              <a:gd name="connsiteX160" fmla="*/ 0 w 12192000"/>
              <a:gd name="connsiteY160" fmla="*/ 1126566 h 1126566"/>
              <a:gd name="connsiteX161" fmla="*/ 0 w 12192000"/>
              <a:gd name="connsiteY161" fmla="*/ 401922 h 1126566"/>
              <a:gd name="connsiteX162" fmla="*/ 25242 w 12192000"/>
              <a:gd name="connsiteY162" fmla="*/ 388862 h 1126566"/>
              <a:gd name="connsiteX163" fmla="*/ 96922 w 12192000"/>
              <a:gd name="connsiteY163" fmla="*/ 357381 h 1126566"/>
              <a:gd name="connsiteX164" fmla="*/ 164580 w 12192000"/>
              <a:gd name="connsiteY164" fmla="*/ 322443 h 1126566"/>
              <a:gd name="connsiteX165" fmla="*/ 258712 w 12192000"/>
              <a:gd name="connsiteY165" fmla="*/ 286531 h 1126566"/>
              <a:gd name="connsiteX166" fmla="*/ 316354 w 12192000"/>
              <a:gd name="connsiteY166" fmla="*/ 238529 h 1126566"/>
              <a:gd name="connsiteX167" fmla="*/ 328834 w 12192000"/>
              <a:gd name="connsiteY167" fmla="*/ 240963 h 1126566"/>
              <a:gd name="connsiteX168" fmla="*/ 383414 w 12192000"/>
              <a:gd name="connsiteY168" fmla="*/ 221196 h 1126566"/>
              <a:gd name="connsiteX169" fmla="*/ 537708 w 12192000"/>
              <a:gd name="connsiteY169" fmla="*/ 119020 h 1126566"/>
              <a:gd name="connsiteX170" fmla="*/ 653257 w 12192000"/>
              <a:gd name="connsiteY170" fmla="*/ 91372 h 1126566"/>
              <a:gd name="connsiteX171" fmla="*/ 763197 w 12192000"/>
              <a:gd name="connsiteY171" fmla="*/ 59356 h 1126566"/>
              <a:gd name="connsiteX172" fmla="*/ 778208 w 12192000"/>
              <a:gd name="connsiteY172" fmla="*/ 63801 h 1126566"/>
              <a:gd name="connsiteX173" fmla="*/ 784725 w 12192000"/>
              <a:gd name="connsiteY173" fmla="*/ 62505 h 1126566"/>
              <a:gd name="connsiteX174" fmla="*/ 785400 w 12192000"/>
              <a:gd name="connsiteY174" fmla="*/ 62796 h 1126566"/>
              <a:gd name="connsiteX175" fmla="*/ 786774 w 12192000"/>
              <a:gd name="connsiteY175" fmla="*/ 62098 h 1126566"/>
              <a:gd name="connsiteX176" fmla="*/ 852003 w 12192000"/>
              <a:gd name="connsiteY176" fmla="*/ 61064 h 1126566"/>
              <a:gd name="connsiteX177" fmla="*/ 870719 w 12192000"/>
              <a:gd name="connsiteY177" fmla="*/ 47209 h 1126566"/>
              <a:gd name="connsiteX178" fmla="*/ 883786 w 12192000"/>
              <a:gd name="connsiteY178" fmla="*/ 45814 h 1126566"/>
              <a:gd name="connsiteX179" fmla="*/ 886400 w 12192000"/>
              <a:gd name="connsiteY179" fmla="*/ 43909 h 1126566"/>
              <a:gd name="connsiteX180" fmla="*/ 893881 w 12192000"/>
              <a:gd name="connsiteY180" fmla="*/ 40197 h 1126566"/>
              <a:gd name="connsiteX181" fmla="*/ 886282 w 12192000"/>
              <a:gd name="connsiteY181" fmla="*/ 36610 h 1126566"/>
              <a:gd name="connsiteX182" fmla="*/ 950274 w 12192000"/>
              <a:gd name="connsiteY182" fmla="*/ 20111 h 1126566"/>
              <a:gd name="connsiteX183" fmla="*/ 988432 w 12192000"/>
              <a:gd name="connsiteY183" fmla="*/ 24039 h 1126566"/>
              <a:gd name="connsiteX184" fmla="*/ 1048223 w 12192000"/>
              <a:gd name="connsiteY184" fmla="*/ 19791 h 1126566"/>
              <a:gd name="connsiteX185" fmla="*/ 1177886 w 12192000"/>
              <a:gd name="connsiteY185" fmla="*/ 30728 h 1126566"/>
              <a:gd name="connsiteX186" fmla="*/ 1305018 w 12192000"/>
              <a:gd name="connsiteY186"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80244 w 12192000"/>
              <a:gd name="connsiteY87" fmla="*/ 661466 h 1126566"/>
              <a:gd name="connsiteX88" fmla="*/ 8885004 w 12192000"/>
              <a:gd name="connsiteY88" fmla="*/ 663655 h 1126566"/>
              <a:gd name="connsiteX89" fmla="*/ 8886720 w 12192000"/>
              <a:gd name="connsiteY89" fmla="*/ 662879 h 1126566"/>
              <a:gd name="connsiteX90" fmla="*/ 8969814 w 12192000"/>
              <a:gd name="connsiteY90" fmla="*/ 639833 h 1126566"/>
              <a:gd name="connsiteX91" fmla="*/ 8996241 w 12192000"/>
              <a:gd name="connsiteY91" fmla="*/ 655221 h 1126566"/>
              <a:gd name="connsiteX92" fmla="*/ 9092152 w 12192000"/>
              <a:gd name="connsiteY92" fmla="*/ 609097 h 1126566"/>
              <a:gd name="connsiteX93" fmla="*/ 9156546 w 12192000"/>
              <a:gd name="connsiteY93" fmla="*/ 585468 h 1126566"/>
              <a:gd name="connsiteX94" fmla="*/ 9194830 w 12192000"/>
              <a:gd name="connsiteY94" fmla="*/ 571148 h 1126566"/>
              <a:gd name="connsiteX95" fmla="*/ 9314188 w 12192000"/>
              <a:gd name="connsiteY95" fmla="*/ 547301 h 1126566"/>
              <a:gd name="connsiteX96" fmla="*/ 9505176 w 12192000"/>
              <a:gd name="connsiteY96" fmla="*/ 542666 h 1126566"/>
              <a:gd name="connsiteX97" fmla="*/ 9581851 w 12192000"/>
              <a:gd name="connsiteY97" fmla="*/ 530976 h 1126566"/>
              <a:gd name="connsiteX98" fmla="*/ 9662056 w 12192000"/>
              <a:gd name="connsiteY98" fmla="*/ 524035 h 1126566"/>
              <a:gd name="connsiteX99" fmla="*/ 9724197 w 12192000"/>
              <a:gd name="connsiteY99" fmla="*/ 528337 h 1126566"/>
              <a:gd name="connsiteX100" fmla="*/ 9837846 w 12192000"/>
              <a:gd name="connsiteY100" fmla="*/ 492977 h 1126566"/>
              <a:gd name="connsiteX101" fmla="*/ 9917440 w 12192000"/>
              <a:gd name="connsiteY101" fmla="*/ 459605 h 1126566"/>
              <a:gd name="connsiteX102" fmla="*/ 9918439 w 12192000"/>
              <a:gd name="connsiteY102" fmla="*/ 453114 h 1126566"/>
              <a:gd name="connsiteX103" fmla="*/ 9953039 w 12192000"/>
              <a:gd name="connsiteY103" fmla="*/ 452486 h 1126566"/>
              <a:gd name="connsiteX104" fmla="*/ 9988183 w 12192000"/>
              <a:gd name="connsiteY104" fmla="*/ 448079 h 1126566"/>
              <a:gd name="connsiteX105" fmla="*/ 9991965 w 12192000"/>
              <a:gd name="connsiteY105" fmla="*/ 435969 h 1126566"/>
              <a:gd name="connsiteX106" fmla="*/ 9986932 w 12192000"/>
              <a:gd name="connsiteY106" fmla="*/ 431168 h 1126566"/>
              <a:gd name="connsiteX107" fmla="*/ 9996190 w 12192000"/>
              <a:gd name="connsiteY107" fmla="*/ 429066 h 1126566"/>
              <a:gd name="connsiteX108" fmla="*/ 9999786 w 12192000"/>
              <a:gd name="connsiteY108" fmla="*/ 427758 h 1126566"/>
              <a:gd name="connsiteX109" fmla="*/ 10012936 w 12192000"/>
              <a:gd name="connsiteY109" fmla="*/ 428884 h 1126566"/>
              <a:gd name="connsiteX110" fmla="*/ 10102484 w 12192000"/>
              <a:gd name="connsiteY110" fmla="*/ 441324 h 1126566"/>
              <a:gd name="connsiteX111" fmla="*/ 10199200 w 12192000"/>
              <a:gd name="connsiteY111" fmla="*/ 438197 h 1126566"/>
              <a:gd name="connsiteX112" fmla="*/ 10245648 w 12192000"/>
              <a:gd name="connsiteY112" fmla="*/ 438831 h 1126566"/>
              <a:gd name="connsiteX113" fmla="*/ 10369590 w 12192000"/>
              <a:gd name="connsiteY113" fmla="*/ 423377 h 1126566"/>
              <a:gd name="connsiteX114" fmla="*/ 10575777 w 12192000"/>
              <a:gd name="connsiteY114" fmla="*/ 355859 h 1126566"/>
              <a:gd name="connsiteX115" fmla="*/ 10638984 w 12192000"/>
              <a:gd name="connsiteY115" fmla="*/ 347416 h 1126566"/>
              <a:gd name="connsiteX116" fmla="*/ 10668356 w 12192000"/>
              <a:gd name="connsiteY116" fmla="*/ 340612 h 1126566"/>
              <a:gd name="connsiteX117" fmla="*/ 10732175 w 12192000"/>
              <a:gd name="connsiteY117" fmla="*/ 317549 h 1126566"/>
              <a:gd name="connsiteX118" fmla="*/ 10862886 w 12192000"/>
              <a:gd name="connsiteY118" fmla="*/ 313438 h 1126566"/>
              <a:gd name="connsiteX119" fmla="*/ 10963063 w 12192000"/>
              <a:gd name="connsiteY119" fmla="*/ 317771 h 1126566"/>
              <a:gd name="connsiteX120" fmla="*/ 11018562 w 12192000"/>
              <a:gd name="connsiteY120" fmla="*/ 316991 h 1126566"/>
              <a:gd name="connsiteX121" fmla="*/ 11059692 w 12192000"/>
              <a:gd name="connsiteY121" fmla="*/ 319983 h 1126566"/>
              <a:gd name="connsiteX122" fmla="*/ 11160371 w 12192000"/>
              <a:gd name="connsiteY122" fmla="*/ 308440 h 1126566"/>
              <a:gd name="connsiteX123" fmla="*/ 11178386 w 12192000"/>
              <a:gd name="connsiteY123" fmla="*/ 299490 h 1126566"/>
              <a:gd name="connsiteX124" fmla="*/ 11192494 w 12192000"/>
              <a:gd name="connsiteY124" fmla="*/ 296221 h 1126566"/>
              <a:gd name="connsiteX125" fmla="*/ 11199770 w 12192000"/>
              <a:gd name="connsiteY125" fmla="*/ 299772 h 1126566"/>
              <a:gd name="connsiteX126" fmla="*/ 11217258 w 12192000"/>
              <a:gd name="connsiteY126" fmla="*/ 293681 h 1126566"/>
              <a:gd name="connsiteX127" fmla="*/ 11245798 w 12192000"/>
              <a:gd name="connsiteY127" fmla="*/ 292170 h 1126566"/>
              <a:gd name="connsiteX128" fmla="*/ 11255992 w 12192000"/>
              <a:gd name="connsiteY128" fmla="*/ 291919 h 1126566"/>
              <a:gd name="connsiteX129" fmla="*/ 11264859 w 12192000"/>
              <a:gd name="connsiteY129" fmla="*/ 293937 h 1126566"/>
              <a:gd name="connsiteX130" fmla="*/ 11276151 w 12192000"/>
              <a:gd name="connsiteY130" fmla="*/ 293070 h 1126566"/>
              <a:gd name="connsiteX131" fmla="*/ 11279850 w 12192000"/>
              <a:gd name="connsiteY131" fmla="*/ 291330 h 1126566"/>
              <a:gd name="connsiteX132" fmla="*/ 11290818 w 12192000"/>
              <a:gd name="connsiteY132" fmla="*/ 291060 h 1126566"/>
              <a:gd name="connsiteX133" fmla="*/ 11296248 w 12192000"/>
              <a:gd name="connsiteY133" fmla="*/ 290163 h 1126566"/>
              <a:gd name="connsiteX134" fmla="*/ 11301652 w 12192000"/>
              <a:gd name="connsiteY134" fmla="*/ 290324 h 1126566"/>
              <a:gd name="connsiteX135" fmla="*/ 11339114 w 12192000"/>
              <a:gd name="connsiteY135" fmla="*/ 288153 h 1126566"/>
              <a:gd name="connsiteX136" fmla="*/ 11345146 w 12192000"/>
              <a:gd name="connsiteY136" fmla="*/ 290802 h 1126566"/>
              <a:gd name="connsiteX137" fmla="*/ 11400126 w 12192000"/>
              <a:gd name="connsiteY137" fmla="*/ 292287 h 1126566"/>
              <a:gd name="connsiteX138" fmla="*/ 11400420 w 12192000"/>
              <a:gd name="connsiteY138" fmla="*/ 293758 h 1126566"/>
              <a:gd name="connsiteX139" fmla="*/ 11413889 w 12192000"/>
              <a:gd name="connsiteY139" fmla="*/ 300516 h 1126566"/>
              <a:gd name="connsiteX140" fmla="*/ 11440688 w 12192000"/>
              <a:gd name="connsiteY140" fmla="*/ 310121 h 1126566"/>
              <a:gd name="connsiteX141" fmla="*/ 11496733 w 12192000"/>
              <a:gd name="connsiteY141" fmla="*/ 350225 h 1126566"/>
              <a:gd name="connsiteX142" fmla="*/ 11554005 w 12192000"/>
              <a:gd name="connsiteY142" fmla="*/ 351933 h 1126566"/>
              <a:gd name="connsiteX143" fmla="*/ 11565304 w 12192000"/>
              <a:gd name="connsiteY143" fmla="*/ 353069 h 1126566"/>
              <a:gd name="connsiteX144" fmla="*/ 11565435 w 12192000"/>
              <a:gd name="connsiteY144" fmla="*/ 353419 h 1126566"/>
              <a:gd name="connsiteX145" fmla="*/ 11577168 w 12192000"/>
              <a:gd name="connsiteY145" fmla="*/ 355270 h 1126566"/>
              <a:gd name="connsiteX146" fmla="*/ 11607823 w 12192000"/>
              <a:gd name="connsiteY146" fmla="*/ 357347 h 1126566"/>
              <a:gd name="connsiteX147" fmla="*/ 11664276 w 12192000"/>
              <a:gd name="connsiteY147" fmla="*/ 386951 h 1126566"/>
              <a:gd name="connsiteX148" fmla="*/ 11786197 w 12192000"/>
              <a:gd name="connsiteY148" fmla="*/ 477948 h 1126566"/>
              <a:gd name="connsiteX149" fmla="*/ 11866598 w 12192000"/>
              <a:gd name="connsiteY149" fmla="*/ 486803 h 1126566"/>
              <a:gd name="connsiteX150" fmla="*/ 11916744 w 12192000"/>
              <a:gd name="connsiteY150" fmla="*/ 502917 h 1126566"/>
              <a:gd name="connsiteX151" fmla="*/ 11949248 w 12192000"/>
              <a:gd name="connsiteY151" fmla="*/ 518881 h 1126566"/>
              <a:gd name="connsiteX152" fmla="*/ 11951002 w 12192000"/>
              <a:gd name="connsiteY152" fmla="*/ 518735 h 1126566"/>
              <a:gd name="connsiteX153" fmla="*/ 12026007 w 12192000"/>
              <a:gd name="connsiteY153" fmla="*/ 534384 h 1126566"/>
              <a:gd name="connsiteX154" fmla="*/ 12035188 w 12192000"/>
              <a:gd name="connsiteY154" fmla="*/ 529609 h 1126566"/>
              <a:gd name="connsiteX155" fmla="*/ 12115225 w 12192000"/>
              <a:gd name="connsiteY155" fmla="*/ 561895 h 1126566"/>
              <a:gd name="connsiteX156" fmla="*/ 12191636 w 12192000"/>
              <a:gd name="connsiteY156" fmla="*/ 558318 h 1126566"/>
              <a:gd name="connsiteX157" fmla="*/ 12192000 w 12192000"/>
              <a:gd name="connsiteY157" fmla="*/ 558295 h 1126566"/>
              <a:gd name="connsiteX158" fmla="*/ 12192000 w 12192000"/>
              <a:gd name="connsiteY158" fmla="*/ 1126566 h 1126566"/>
              <a:gd name="connsiteX159" fmla="*/ 0 w 12192000"/>
              <a:gd name="connsiteY159" fmla="*/ 1126566 h 1126566"/>
              <a:gd name="connsiteX160" fmla="*/ 0 w 12192000"/>
              <a:gd name="connsiteY160" fmla="*/ 401922 h 1126566"/>
              <a:gd name="connsiteX161" fmla="*/ 25242 w 12192000"/>
              <a:gd name="connsiteY161" fmla="*/ 388862 h 1126566"/>
              <a:gd name="connsiteX162" fmla="*/ 96922 w 12192000"/>
              <a:gd name="connsiteY162" fmla="*/ 357381 h 1126566"/>
              <a:gd name="connsiteX163" fmla="*/ 164580 w 12192000"/>
              <a:gd name="connsiteY163" fmla="*/ 322443 h 1126566"/>
              <a:gd name="connsiteX164" fmla="*/ 258712 w 12192000"/>
              <a:gd name="connsiteY164" fmla="*/ 286531 h 1126566"/>
              <a:gd name="connsiteX165" fmla="*/ 316354 w 12192000"/>
              <a:gd name="connsiteY165" fmla="*/ 238529 h 1126566"/>
              <a:gd name="connsiteX166" fmla="*/ 328834 w 12192000"/>
              <a:gd name="connsiteY166" fmla="*/ 240963 h 1126566"/>
              <a:gd name="connsiteX167" fmla="*/ 383414 w 12192000"/>
              <a:gd name="connsiteY167" fmla="*/ 221196 h 1126566"/>
              <a:gd name="connsiteX168" fmla="*/ 537708 w 12192000"/>
              <a:gd name="connsiteY168" fmla="*/ 119020 h 1126566"/>
              <a:gd name="connsiteX169" fmla="*/ 653257 w 12192000"/>
              <a:gd name="connsiteY169" fmla="*/ 91372 h 1126566"/>
              <a:gd name="connsiteX170" fmla="*/ 763197 w 12192000"/>
              <a:gd name="connsiteY170" fmla="*/ 59356 h 1126566"/>
              <a:gd name="connsiteX171" fmla="*/ 778208 w 12192000"/>
              <a:gd name="connsiteY171" fmla="*/ 63801 h 1126566"/>
              <a:gd name="connsiteX172" fmla="*/ 784725 w 12192000"/>
              <a:gd name="connsiteY172" fmla="*/ 62505 h 1126566"/>
              <a:gd name="connsiteX173" fmla="*/ 785400 w 12192000"/>
              <a:gd name="connsiteY173" fmla="*/ 62796 h 1126566"/>
              <a:gd name="connsiteX174" fmla="*/ 786774 w 12192000"/>
              <a:gd name="connsiteY174" fmla="*/ 62098 h 1126566"/>
              <a:gd name="connsiteX175" fmla="*/ 852003 w 12192000"/>
              <a:gd name="connsiteY175" fmla="*/ 61064 h 1126566"/>
              <a:gd name="connsiteX176" fmla="*/ 870719 w 12192000"/>
              <a:gd name="connsiteY176" fmla="*/ 47209 h 1126566"/>
              <a:gd name="connsiteX177" fmla="*/ 883786 w 12192000"/>
              <a:gd name="connsiteY177" fmla="*/ 45814 h 1126566"/>
              <a:gd name="connsiteX178" fmla="*/ 886400 w 12192000"/>
              <a:gd name="connsiteY178" fmla="*/ 43909 h 1126566"/>
              <a:gd name="connsiteX179" fmla="*/ 893881 w 12192000"/>
              <a:gd name="connsiteY179" fmla="*/ 40197 h 1126566"/>
              <a:gd name="connsiteX180" fmla="*/ 886282 w 12192000"/>
              <a:gd name="connsiteY180" fmla="*/ 36610 h 1126566"/>
              <a:gd name="connsiteX181" fmla="*/ 950274 w 12192000"/>
              <a:gd name="connsiteY181" fmla="*/ 20111 h 1126566"/>
              <a:gd name="connsiteX182" fmla="*/ 988432 w 12192000"/>
              <a:gd name="connsiteY182" fmla="*/ 24039 h 1126566"/>
              <a:gd name="connsiteX183" fmla="*/ 1048223 w 12192000"/>
              <a:gd name="connsiteY183" fmla="*/ 19791 h 1126566"/>
              <a:gd name="connsiteX184" fmla="*/ 1177886 w 12192000"/>
              <a:gd name="connsiteY184" fmla="*/ 30728 h 1126566"/>
              <a:gd name="connsiteX185" fmla="*/ 1305018 w 12192000"/>
              <a:gd name="connsiteY185"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80244 w 12192000"/>
              <a:gd name="connsiteY87" fmla="*/ 661466 h 1126566"/>
              <a:gd name="connsiteX88" fmla="*/ 8885004 w 12192000"/>
              <a:gd name="connsiteY88" fmla="*/ 663655 h 1126566"/>
              <a:gd name="connsiteX89" fmla="*/ 8921010 w 12192000"/>
              <a:gd name="connsiteY89" fmla="*/ 662879 h 1126566"/>
              <a:gd name="connsiteX90" fmla="*/ 8969814 w 12192000"/>
              <a:gd name="connsiteY90" fmla="*/ 639833 h 1126566"/>
              <a:gd name="connsiteX91" fmla="*/ 8996241 w 12192000"/>
              <a:gd name="connsiteY91" fmla="*/ 655221 h 1126566"/>
              <a:gd name="connsiteX92" fmla="*/ 9092152 w 12192000"/>
              <a:gd name="connsiteY92" fmla="*/ 609097 h 1126566"/>
              <a:gd name="connsiteX93" fmla="*/ 9156546 w 12192000"/>
              <a:gd name="connsiteY93" fmla="*/ 585468 h 1126566"/>
              <a:gd name="connsiteX94" fmla="*/ 9194830 w 12192000"/>
              <a:gd name="connsiteY94" fmla="*/ 571148 h 1126566"/>
              <a:gd name="connsiteX95" fmla="*/ 9314188 w 12192000"/>
              <a:gd name="connsiteY95" fmla="*/ 547301 h 1126566"/>
              <a:gd name="connsiteX96" fmla="*/ 9505176 w 12192000"/>
              <a:gd name="connsiteY96" fmla="*/ 542666 h 1126566"/>
              <a:gd name="connsiteX97" fmla="*/ 9581851 w 12192000"/>
              <a:gd name="connsiteY97" fmla="*/ 530976 h 1126566"/>
              <a:gd name="connsiteX98" fmla="*/ 9662056 w 12192000"/>
              <a:gd name="connsiteY98" fmla="*/ 524035 h 1126566"/>
              <a:gd name="connsiteX99" fmla="*/ 9724197 w 12192000"/>
              <a:gd name="connsiteY99" fmla="*/ 528337 h 1126566"/>
              <a:gd name="connsiteX100" fmla="*/ 9837846 w 12192000"/>
              <a:gd name="connsiteY100" fmla="*/ 492977 h 1126566"/>
              <a:gd name="connsiteX101" fmla="*/ 9917440 w 12192000"/>
              <a:gd name="connsiteY101" fmla="*/ 459605 h 1126566"/>
              <a:gd name="connsiteX102" fmla="*/ 9918439 w 12192000"/>
              <a:gd name="connsiteY102" fmla="*/ 453114 h 1126566"/>
              <a:gd name="connsiteX103" fmla="*/ 9953039 w 12192000"/>
              <a:gd name="connsiteY103" fmla="*/ 452486 h 1126566"/>
              <a:gd name="connsiteX104" fmla="*/ 9988183 w 12192000"/>
              <a:gd name="connsiteY104" fmla="*/ 448079 h 1126566"/>
              <a:gd name="connsiteX105" fmla="*/ 9991965 w 12192000"/>
              <a:gd name="connsiteY105" fmla="*/ 435969 h 1126566"/>
              <a:gd name="connsiteX106" fmla="*/ 9986932 w 12192000"/>
              <a:gd name="connsiteY106" fmla="*/ 431168 h 1126566"/>
              <a:gd name="connsiteX107" fmla="*/ 9996190 w 12192000"/>
              <a:gd name="connsiteY107" fmla="*/ 429066 h 1126566"/>
              <a:gd name="connsiteX108" fmla="*/ 9999786 w 12192000"/>
              <a:gd name="connsiteY108" fmla="*/ 427758 h 1126566"/>
              <a:gd name="connsiteX109" fmla="*/ 10012936 w 12192000"/>
              <a:gd name="connsiteY109" fmla="*/ 428884 h 1126566"/>
              <a:gd name="connsiteX110" fmla="*/ 10102484 w 12192000"/>
              <a:gd name="connsiteY110" fmla="*/ 441324 h 1126566"/>
              <a:gd name="connsiteX111" fmla="*/ 10199200 w 12192000"/>
              <a:gd name="connsiteY111" fmla="*/ 438197 h 1126566"/>
              <a:gd name="connsiteX112" fmla="*/ 10245648 w 12192000"/>
              <a:gd name="connsiteY112" fmla="*/ 438831 h 1126566"/>
              <a:gd name="connsiteX113" fmla="*/ 10369590 w 12192000"/>
              <a:gd name="connsiteY113" fmla="*/ 423377 h 1126566"/>
              <a:gd name="connsiteX114" fmla="*/ 10575777 w 12192000"/>
              <a:gd name="connsiteY114" fmla="*/ 355859 h 1126566"/>
              <a:gd name="connsiteX115" fmla="*/ 10638984 w 12192000"/>
              <a:gd name="connsiteY115" fmla="*/ 347416 h 1126566"/>
              <a:gd name="connsiteX116" fmla="*/ 10668356 w 12192000"/>
              <a:gd name="connsiteY116" fmla="*/ 340612 h 1126566"/>
              <a:gd name="connsiteX117" fmla="*/ 10732175 w 12192000"/>
              <a:gd name="connsiteY117" fmla="*/ 317549 h 1126566"/>
              <a:gd name="connsiteX118" fmla="*/ 10862886 w 12192000"/>
              <a:gd name="connsiteY118" fmla="*/ 313438 h 1126566"/>
              <a:gd name="connsiteX119" fmla="*/ 10963063 w 12192000"/>
              <a:gd name="connsiteY119" fmla="*/ 317771 h 1126566"/>
              <a:gd name="connsiteX120" fmla="*/ 11018562 w 12192000"/>
              <a:gd name="connsiteY120" fmla="*/ 316991 h 1126566"/>
              <a:gd name="connsiteX121" fmla="*/ 11059692 w 12192000"/>
              <a:gd name="connsiteY121" fmla="*/ 319983 h 1126566"/>
              <a:gd name="connsiteX122" fmla="*/ 11160371 w 12192000"/>
              <a:gd name="connsiteY122" fmla="*/ 308440 h 1126566"/>
              <a:gd name="connsiteX123" fmla="*/ 11178386 w 12192000"/>
              <a:gd name="connsiteY123" fmla="*/ 299490 h 1126566"/>
              <a:gd name="connsiteX124" fmla="*/ 11192494 w 12192000"/>
              <a:gd name="connsiteY124" fmla="*/ 296221 h 1126566"/>
              <a:gd name="connsiteX125" fmla="*/ 11199770 w 12192000"/>
              <a:gd name="connsiteY125" fmla="*/ 299772 h 1126566"/>
              <a:gd name="connsiteX126" fmla="*/ 11217258 w 12192000"/>
              <a:gd name="connsiteY126" fmla="*/ 293681 h 1126566"/>
              <a:gd name="connsiteX127" fmla="*/ 11245798 w 12192000"/>
              <a:gd name="connsiteY127" fmla="*/ 292170 h 1126566"/>
              <a:gd name="connsiteX128" fmla="*/ 11255992 w 12192000"/>
              <a:gd name="connsiteY128" fmla="*/ 291919 h 1126566"/>
              <a:gd name="connsiteX129" fmla="*/ 11264859 w 12192000"/>
              <a:gd name="connsiteY129" fmla="*/ 293937 h 1126566"/>
              <a:gd name="connsiteX130" fmla="*/ 11276151 w 12192000"/>
              <a:gd name="connsiteY130" fmla="*/ 293070 h 1126566"/>
              <a:gd name="connsiteX131" fmla="*/ 11279850 w 12192000"/>
              <a:gd name="connsiteY131" fmla="*/ 291330 h 1126566"/>
              <a:gd name="connsiteX132" fmla="*/ 11290818 w 12192000"/>
              <a:gd name="connsiteY132" fmla="*/ 291060 h 1126566"/>
              <a:gd name="connsiteX133" fmla="*/ 11296248 w 12192000"/>
              <a:gd name="connsiteY133" fmla="*/ 290163 h 1126566"/>
              <a:gd name="connsiteX134" fmla="*/ 11301652 w 12192000"/>
              <a:gd name="connsiteY134" fmla="*/ 290324 h 1126566"/>
              <a:gd name="connsiteX135" fmla="*/ 11339114 w 12192000"/>
              <a:gd name="connsiteY135" fmla="*/ 288153 h 1126566"/>
              <a:gd name="connsiteX136" fmla="*/ 11345146 w 12192000"/>
              <a:gd name="connsiteY136" fmla="*/ 290802 h 1126566"/>
              <a:gd name="connsiteX137" fmla="*/ 11400126 w 12192000"/>
              <a:gd name="connsiteY137" fmla="*/ 292287 h 1126566"/>
              <a:gd name="connsiteX138" fmla="*/ 11400420 w 12192000"/>
              <a:gd name="connsiteY138" fmla="*/ 293758 h 1126566"/>
              <a:gd name="connsiteX139" fmla="*/ 11413889 w 12192000"/>
              <a:gd name="connsiteY139" fmla="*/ 300516 h 1126566"/>
              <a:gd name="connsiteX140" fmla="*/ 11440688 w 12192000"/>
              <a:gd name="connsiteY140" fmla="*/ 310121 h 1126566"/>
              <a:gd name="connsiteX141" fmla="*/ 11496733 w 12192000"/>
              <a:gd name="connsiteY141" fmla="*/ 350225 h 1126566"/>
              <a:gd name="connsiteX142" fmla="*/ 11554005 w 12192000"/>
              <a:gd name="connsiteY142" fmla="*/ 351933 h 1126566"/>
              <a:gd name="connsiteX143" fmla="*/ 11565304 w 12192000"/>
              <a:gd name="connsiteY143" fmla="*/ 353069 h 1126566"/>
              <a:gd name="connsiteX144" fmla="*/ 11565435 w 12192000"/>
              <a:gd name="connsiteY144" fmla="*/ 353419 h 1126566"/>
              <a:gd name="connsiteX145" fmla="*/ 11577168 w 12192000"/>
              <a:gd name="connsiteY145" fmla="*/ 355270 h 1126566"/>
              <a:gd name="connsiteX146" fmla="*/ 11607823 w 12192000"/>
              <a:gd name="connsiteY146" fmla="*/ 357347 h 1126566"/>
              <a:gd name="connsiteX147" fmla="*/ 11664276 w 12192000"/>
              <a:gd name="connsiteY147" fmla="*/ 386951 h 1126566"/>
              <a:gd name="connsiteX148" fmla="*/ 11786197 w 12192000"/>
              <a:gd name="connsiteY148" fmla="*/ 477948 h 1126566"/>
              <a:gd name="connsiteX149" fmla="*/ 11866598 w 12192000"/>
              <a:gd name="connsiteY149" fmla="*/ 486803 h 1126566"/>
              <a:gd name="connsiteX150" fmla="*/ 11916744 w 12192000"/>
              <a:gd name="connsiteY150" fmla="*/ 502917 h 1126566"/>
              <a:gd name="connsiteX151" fmla="*/ 11949248 w 12192000"/>
              <a:gd name="connsiteY151" fmla="*/ 518881 h 1126566"/>
              <a:gd name="connsiteX152" fmla="*/ 11951002 w 12192000"/>
              <a:gd name="connsiteY152" fmla="*/ 518735 h 1126566"/>
              <a:gd name="connsiteX153" fmla="*/ 12026007 w 12192000"/>
              <a:gd name="connsiteY153" fmla="*/ 534384 h 1126566"/>
              <a:gd name="connsiteX154" fmla="*/ 12035188 w 12192000"/>
              <a:gd name="connsiteY154" fmla="*/ 529609 h 1126566"/>
              <a:gd name="connsiteX155" fmla="*/ 12115225 w 12192000"/>
              <a:gd name="connsiteY155" fmla="*/ 561895 h 1126566"/>
              <a:gd name="connsiteX156" fmla="*/ 12191636 w 12192000"/>
              <a:gd name="connsiteY156" fmla="*/ 558318 h 1126566"/>
              <a:gd name="connsiteX157" fmla="*/ 12192000 w 12192000"/>
              <a:gd name="connsiteY157" fmla="*/ 558295 h 1126566"/>
              <a:gd name="connsiteX158" fmla="*/ 12192000 w 12192000"/>
              <a:gd name="connsiteY158" fmla="*/ 1126566 h 1126566"/>
              <a:gd name="connsiteX159" fmla="*/ 0 w 12192000"/>
              <a:gd name="connsiteY159" fmla="*/ 1126566 h 1126566"/>
              <a:gd name="connsiteX160" fmla="*/ 0 w 12192000"/>
              <a:gd name="connsiteY160" fmla="*/ 401922 h 1126566"/>
              <a:gd name="connsiteX161" fmla="*/ 25242 w 12192000"/>
              <a:gd name="connsiteY161" fmla="*/ 388862 h 1126566"/>
              <a:gd name="connsiteX162" fmla="*/ 96922 w 12192000"/>
              <a:gd name="connsiteY162" fmla="*/ 357381 h 1126566"/>
              <a:gd name="connsiteX163" fmla="*/ 164580 w 12192000"/>
              <a:gd name="connsiteY163" fmla="*/ 322443 h 1126566"/>
              <a:gd name="connsiteX164" fmla="*/ 258712 w 12192000"/>
              <a:gd name="connsiteY164" fmla="*/ 286531 h 1126566"/>
              <a:gd name="connsiteX165" fmla="*/ 316354 w 12192000"/>
              <a:gd name="connsiteY165" fmla="*/ 238529 h 1126566"/>
              <a:gd name="connsiteX166" fmla="*/ 328834 w 12192000"/>
              <a:gd name="connsiteY166" fmla="*/ 240963 h 1126566"/>
              <a:gd name="connsiteX167" fmla="*/ 383414 w 12192000"/>
              <a:gd name="connsiteY167" fmla="*/ 221196 h 1126566"/>
              <a:gd name="connsiteX168" fmla="*/ 537708 w 12192000"/>
              <a:gd name="connsiteY168" fmla="*/ 119020 h 1126566"/>
              <a:gd name="connsiteX169" fmla="*/ 653257 w 12192000"/>
              <a:gd name="connsiteY169" fmla="*/ 91372 h 1126566"/>
              <a:gd name="connsiteX170" fmla="*/ 763197 w 12192000"/>
              <a:gd name="connsiteY170" fmla="*/ 59356 h 1126566"/>
              <a:gd name="connsiteX171" fmla="*/ 778208 w 12192000"/>
              <a:gd name="connsiteY171" fmla="*/ 63801 h 1126566"/>
              <a:gd name="connsiteX172" fmla="*/ 784725 w 12192000"/>
              <a:gd name="connsiteY172" fmla="*/ 62505 h 1126566"/>
              <a:gd name="connsiteX173" fmla="*/ 785400 w 12192000"/>
              <a:gd name="connsiteY173" fmla="*/ 62796 h 1126566"/>
              <a:gd name="connsiteX174" fmla="*/ 786774 w 12192000"/>
              <a:gd name="connsiteY174" fmla="*/ 62098 h 1126566"/>
              <a:gd name="connsiteX175" fmla="*/ 852003 w 12192000"/>
              <a:gd name="connsiteY175" fmla="*/ 61064 h 1126566"/>
              <a:gd name="connsiteX176" fmla="*/ 870719 w 12192000"/>
              <a:gd name="connsiteY176" fmla="*/ 47209 h 1126566"/>
              <a:gd name="connsiteX177" fmla="*/ 883786 w 12192000"/>
              <a:gd name="connsiteY177" fmla="*/ 45814 h 1126566"/>
              <a:gd name="connsiteX178" fmla="*/ 886400 w 12192000"/>
              <a:gd name="connsiteY178" fmla="*/ 43909 h 1126566"/>
              <a:gd name="connsiteX179" fmla="*/ 893881 w 12192000"/>
              <a:gd name="connsiteY179" fmla="*/ 40197 h 1126566"/>
              <a:gd name="connsiteX180" fmla="*/ 886282 w 12192000"/>
              <a:gd name="connsiteY180" fmla="*/ 36610 h 1126566"/>
              <a:gd name="connsiteX181" fmla="*/ 950274 w 12192000"/>
              <a:gd name="connsiteY181" fmla="*/ 20111 h 1126566"/>
              <a:gd name="connsiteX182" fmla="*/ 988432 w 12192000"/>
              <a:gd name="connsiteY182" fmla="*/ 24039 h 1126566"/>
              <a:gd name="connsiteX183" fmla="*/ 1048223 w 12192000"/>
              <a:gd name="connsiteY183" fmla="*/ 19791 h 1126566"/>
              <a:gd name="connsiteX184" fmla="*/ 1177886 w 12192000"/>
              <a:gd name="connsiteY184" fmla="*/ 30728 h 1126566"/>
              <a:gd name="connsiteX185" fmla="*/ 1305018 w 12192000"/>
              <a:gd name="connsiteY185"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80244 w 12192000"/>
              <a:gd name="connsiteY87" fmla="*/ 661466 h 1126566"/>
              <a:gd name="connsiteX88" fmla="*/ 8858334 w 12192000"/>
              <a:gd name="connsiteY88" fmla="*/ 648415 h 1126566"/>
              <a:gd name="connsiteX89" fmla="*/ 8921010 w 12192000"/>
              <a:gd name="connsiteY89" fmla="*/ 662879 h 1126566"/>
              <a:gd name="connsiteX90" fmla="*/ 8969814 w 12192000"/>
              <a:gd name="connsiteY90" fmla="*/ 639833 h 1126566"/>
              <a:gd name="connsiteX91" fmla="*/ 8996241 w 12192000"/>
              <a:gd name="connsiteY91" fmla="*/ 655221 h 1126566"/>
              <a:gd name="connsiteX92" fmla="*/ 9092152 w 12192000"/>
              <a:gd name="connsiteY92" fmla="*/ 609097 h 1126566"/>
              <a:gd name="connsiteX93" fmla="*/ 9156546 w 12192000"/>
              <a:gd name="connsiteY93" fmla="*/ 585468 h 1126566"/>
              <a:gd name="connsiteX94" fmla="*/ 9194830 w 12192000"/>
              <a:gd name="connsiteY94" fmla="*/ 571148 h 1126566"/>
              <a:gd name="connsiteX95" fmla="*/ 9314188 w 12192000"/>
              <a:gd name="connsiteY95" fmla="*/ 547301 h 1126566"/>
              <a:gd name="connsiteX96" fmla="*/ 9505176 w 12192000"/>
              <a:gd name="connsiteY96" fmla="*/ 542666 h 1126566"/>
              <a:gd name="connsiteX97" fmla="*/ 9581851 w 12192000"/>
              <a:gd name="connsiteY97" fmla="*/ 530976 h 1126566"/>
              <a:gd name="connsiteX98" fmla="*/ 9662056 w 12192000"/>
              <a:gd name="connsiteY98" fmla="*/ 524035 h 1126566"/>
              <a:gd name="connsiteX99" fmla="*/ 9724197 w 12192000"/>
              <a:gd name="connsiteY99" fmla="*/ 528337 h 1126566"/>
              <a:gd name="connsiteX100" fmla="*/ 9837846 w 12192000"/>
              <a:gd name="connsiteY100" fmla="*/ 492977 h 1126566"/>
              <a:gd name="connsiteX101" fmla="*/ 9917440 w 12192000"/>
              <a:gd name="connsiteY101" fmla="*/ 459605 h 1126566"/>
              <a:gd name="connsiteX102" fmla="*/ 9918439 w 12192000"/>
              <a:gd name="connsiteY102" fmla="*/ 453114 h 1126566"/>
              <a:gd name="connsiteX103" fmla="*/ 9953039 w 12192000"/>
              <a:gd name="connsiteY103" fmla="*/ 452486 h 1126566"/>
              <a:gd name="connsiteX104" fmla="*/ 9988183 w 12192000"/>
              <a:gd name="connsiteY104" fmla="*/ 448079 h 1126566"/>
              <a:gd name="connsiteX105" fmla="*/ 9991965 w 12192000"/>
              <a:gd name="connsiteY105" fmla="*/ 435969 h 1126566"/>
              <a:gd name="connsiteX106" fmla="*/ 9986932 w 12192000"/>
              <a:gd name="connsiteY106" fmla="*/ 431168 h 1126566"/>
              <a:gd name="connsiteX107" fmla="*/ 9996190 w 12192000"/>
              <a:gd name="connsiteY107" fmla="*/ 429066 h 1126566"/>
              <a:gd name="connsiteX108" fmla="*/ 9999786 w 12192000"/>
              <a:gd name="connsiteY108" fmla="*/ 427758 h 1126566"/>
              <a:gd name="connsiteX109" fmla="*/ 10012936 w 12192000"/>
              <a:gd name="connsiteY109" fmla="*/ 428884 h 1126566"/>
              <a:gd name="connsiteX110" fmla="*/ 10102484 w 12192000"/>
              <a:gd name="connsiteY110" fmla="*/ 441324 h 1126566"/>
              <a:gd name="connsiteX111" fmla="*/ 10199200 w 12192000"/>
              <a:gd name="connsiteY111" fmla="*/ 438197 h 1126566"/>
              <a:gd name="connsiteX112" fmla="*/ 10245648 w 12192000"/>
              <a:gd name="connsiteY112" fmla="*/ 438831 h 1126566"/>
              <a:gd name="connsiteX113" fmla="*/ 10369590 w 12192000"/>
              <a:gd name="connsiteY113" fmla="*/ 423377 h 1126566"/>
              <a:gd name="connsiteX114" fmla="*/ 10575777 w 12192000"/>
              <a:gd name="connsiteY114" fmla="*/ 355859 h 1126566"/>
              <a:gd name="connsiteX115" fmla="*/ 10638984 w 12192000"/>
              <a:gd name="connsiteY115" fmla="*/ 347416 h 1126566"/>
              <a:gd name="connsiteX116" fmla="*/ 10668356 w 12192000"/>
              <a:gd name="connsiteY116" fmla="*/ 340612 h 1126566"/>
              <a:gd name="connsiteX117" fmla="*/ 10732175 w 12192000"/>
              <a:gd name="connsiteY117" fmla="*/ 317549 h 1126566"/>
              <a:gd name="connsiteX118" fmla="*/ 10862886 w 12192000"/>
              <a:gd name="connsiteY118" fmla="*/ 313438 h 1126566"/>
              <a:gd name="connsiteX119" fmla="*/ 10963063 w 12192000"/>
              <a:gd name="connsiteY119" fmla="*/ 317771 h 1126566"/>
              <a:gd name="connsiteX120" fmla="*/ 11018562 w 12192000"/>
              <a:gd name="connsiteY120" fmla="*/ 316991 h 1126566"/>
              <a:gd name="connsiteX121" fmla="*/ 11059692 w 12192000"/>
              <a:gd name="connsiteY121" fmla="*/ 319983 h 1126566"/>
              <a:gd name="connsiteX122" fmla="*/ 11160371 w 12192000"/>
              <a:gd name="connsiteY122" fmla="*/ 308440 h 1126566"/>
              <a:gd name="connsiteX123" fmla="*/ 11178386 w 12192000"/>
              <a:gd name="connsiteY123" fmla="*/ 299490 h 1126566"/>
              <a:gd name="connsiteX124" fmla="*/ 11192494 w 12192000"/>
              <a:gd name="connsiteY124" fmla="*/ 296221 h 1126566"/>
              <a:gd name="connsiteX125" fmla="*/ 11199770 w 12192000"/>
              <a:gd name="connsiteY125" fmla="*/ 299772 h 1126566"/>
              <a:gd name="connsiteX126" fmla="*/ 11217258 w 12192000"/>
              <a:gd name="connsiteY126" fmla="*/ 293681 h 1126566"/>
              <a:gd name="connsiteX127" fmla="*/ 11245798 w 12192000"/>
              <a:gd name="connsiteY127" fmla="*/ 292170 h 1126566"/>
              <a:gd name="connsiteX128" fmla="*/ 11255992 w 12192000"/>
              <a:gd name="connsiteY128" fmla="*/ 291919 h 1126566"/>
              <a:gd name="connsiteX129" fmla="*/ 11264859 w 12192000"/>
              <a:gd name="connsiteY129" fmla="*/ 293937 h 1126566"/>
              <a:gd name="connsiteX130" fmla="*/ 11276151 w 12192000"/>
              <a:gd name="connsiteY130" fmla="*/ 293070 h 1126566"/>
              <a:gd name="connsiteX131" fmla="*/ 11279850 w 12192000"/>
              <a:gd name="connsiteY131" fmla="*/ 291330 h 1126566"/>
              <a:gd name="connsiteX132" fmla="*/ 11290818 w 12192000"/>
              <a:gd name="connsiteY132" fmla="*/ 291060 h 1126566"/>
              <a:gd name="connsiteX133" fmla="*/ 11296248 w 12192000"/>
              <a:gd name="connsiteY133" fmla="*/ 290163 h 1126566"/>
              <a:gd name="connsiteX134" fmla="*/ 11301652 w 12192000"/>
              <a:gd name="connsiteY134" fmla="*/ 290324 h 1126566"/>
              <a:gd name="connsiteX135" fmla="*/ 11339114 w 12192000"/>
              <a:gd name="connsiteY135" fmla="*/ 288153 h 1126566"/>
              <a:gd name="connsiteX136" fmla="*/ 11345146 w 12192000"/>
              <a:gd name="connsiteY136" fmla="*/ 290802 h 1126566"/>
              <a:gd name="connsiteX137" fmla="*/ 11400126 w 12192000"/>
              <a:gd name="connsiteY137" fmla="*/ 292287 h 1126566"/>
              <a:gd name="connsiteX138" fmla="*/ 11400420 w 12192000"/>
              <a:gd name="connsiteY138" fmla="*/ 293758 h 1126566"/>
              <a:gd name="connsiteX139" fmla="*/ 11413889 w 12192000"/>
              <a:gd name="connsiteY139" fmla="*/ 300516 h 1126566"/>
              <a:gd name="connsiteX140" fmla="*/ 11440688 w 12192000"/>
              <a:gd name="connsiteY140" fmla="*/ 310121 h 1126566"/>
              <a:gd name="connsiteX141" fmla="*/ 11496733 w 12192000"/>
              <a:gd name="connsiteY141" fmla="*/ 350225 h 1126566"/>
              <a:gd name="connsiteX142" fmla="*/ 11554005 w 12192000"/>
              <a:gd name="connsiteY142" fmla="*/ 351933 h 1126566"/>
              <a:gd name="connsiteX143" fmla="*/ 11565304 w 12192000"/>
              <a:gd name="connsiteY143" fmla="*/ 353069 h 1126566"/>
              <a:gd name="connsiteX144" fmla="*/ 11565435 w 12192000"/>
              <a:gd name="connsiteY144" fmla="*/ 353419 h 1126566"/>
              <a:gd name="connsiteX145" fmla="*/ 11577168 w 12192000"/>
              <a:gd name="connsiteY145" fmla="*/ 355270 h 1126566"/>
              <a:gd name="connsiteX146" fmla="*/ 11607823 w 12192000"/>
              <a:gd name="connsiteY146" fmla="*/ 357347 h 1126566"/>
              <a:gd name="connsiteX147" fmla="*/ 11664276 w 12192000"/>
              <a:gd name="connsiteY147" fmla="*/ 386951 h 1126566"/>
              <a:gd name="connsiteX148" fmla="*/ 11786197 w 12192000"/>
              <a:gd name="connsiteY148" fmla="*/ 477948 h 1126566"/>
              <a:gd name="connsiteX149" fmla="*/ 11866598 w 12192000"/>
              <a:gd name="connsiteY149" fmla="*/ 486803 h 1126566"/>
              <a:gd name="connsiteX150" fmla="*/ 11916744 w 12192000"/>
              <a:gd name="connsiteY150" fmla="*/ 502917 h 1126566"/>
              <a:gd name="connsiteX151" fmla="*/ 11949248 w 12192000"/>
              <a:gd name="connsiteY151" fmla="*/ 518881 h 1126566"/>
              <a:gd name="connsiteX152" fmla="*/ 11951002 w 12192000"/>
              <a:gd name="connsiteY152" fmla="*/ 518735 h 1126566"/>
              <a:gd name="connsiteX153" fmla="*/ 12026007 w 12192000"/>
              <a:gd name="connsiteY153" fmla="*/ 534384 h 1126566"/>
              <a:gd name="connsiteX154" fmla="*/ 12035188 w 12192000"/>
              <a:gd name="connsiteY154" fmla="*/ 529609 h 1126566"/>
              <a:gd name="connsiteX155" fmla="*/ 12115225 w 12192000"/>
              <a:gd name="connsiteY155" fmla="*/ 561895 h 1126566"/>
              <a:gd name="connsiteX156" fmla="*/ 12191636 w 12192000"/>
              <a:gd name="connsiteY156" fmla="*/ 558318 h 1126566"/>
              <a:gd name="connsiteX157" fmla="*/ 12192000 w 12192000"/>
              <a:gd name="connsiteY157" fmla="*/ 558295 h 1126566"/>
              <a:gd name="connsiteX158" fmla="*/ 12192000 w 12192000"/>
              <a:gd name="connsiteY158" fmla="*/ 1126566 h 1126566"/>
              <a:gd name="connsiteX159" fmla="*/ 0 w 12192000"/>
              <a:gd name="connsiteY159" fmla="*/ 1126566 h 1126566"/>
              <a:gd name="connsiteX160" fmla="*/ 0 w 12192000"/>
              <a:gd name="connsiteY160" fmla="*/ 401922 h 1126566"/>
              <a:gd name="connsiteX161" fmla="*/ 25242 w 12192000"/>
              <a:gd name="connsiteY161" fmla="*/ 388862 h 1126566"/>
              <a:gd name="connsiteX162" fmla="*/ 96922 w 12192000"/>
              <a:gd name="connsiteY162" fmla="*/ 357381 h 1126566"/>
              <a:gd name="connsiteX163" fmla="*/ 164580 w 12192000"/>
              <a:gd name="connsiteY163" fmla="*/ 322443 h 1126566"/>
              <a:gd name="connsiteX164" fmla="*/ 258712 w 12192000"/>
              <a:gd name="connsiteY164" fmla="*/ 286531 h 1126566"/>
              <a:gd name="connsiteX165" fmla="*/ 316354 w 12192000"/>
              <a:gd name="connsiteY165" fmla="*/ 238529 h 1126566"/>
              <a:gd name="connsiteX166" fmla="*/ 328834 w 12192000"/>
              <a:gd name="connsiteY166" fmla="*/ 240963 h 1126566"/>
              <a:gd name="connsiteX167" fmla="*/ 383414 w 12192000"/>
              <a:gd name="connsiteY167" fmla="*/ 221196 h 1126566"/>
              <a:gd name="connsiteX168" fmla="*/ 537708 w 12192000"/>
              <a:gd name="connsiteY168" fmla="*/ 119020 h 1126566"/>
              <a:gd name="connsiteX169" fmla="*/ 653257 w 12192000"/>
              <a:gd name="connsiteY169" fmla="*/ 91372 h 1126566"/>
              <a:gd name="connsiteX170" fmla="*/ 763197 w 12192000"/>
              <a:gd name="connsiteY170" fmla="*/ 59356 h 1126566"/>
              <a:gd name="connsiteX171" fmla="*/ 778208 w 12192000"/>
              <a:gd name="connsiteY171" fmla="*/ 63801 h 1126566"/>
              <a:gd name="connsiteX172" fmla="*/ 784725 w 12192000"/>
              <a:gd name="connsiteY172" fmla="*/ 62505 h 1126566"/>
              <a:gd name="connsiteX173" fmla="*/ 785400 w 12192000"/>
              <a:gd name="connsiteY173" fmla="*/ 62796 h 1126566"/>
              <a:gd name="connsiteX174" fmla="*/ 786774 w 12192000"/>
              <a:gd name="connsiteY174" fmla="*/ 62098 h 1126566"/>
              <a:gd name="connsiteX175" fmla="*/ 852003 w 12192000"/>
              <a:gd name="connsiteY175" fmla="*/ 61064 h 1126566"/>
              <a:gd name="connsiteX176" fmla="*/ 870719 w 12192000"/>
              <a:gd name="connsiteY176" fmla="*/ 47209 h 1126566"/>
              <a:gd name="connsiteX177" fmla="*/ 883786 w 12192000"/>
              <a:gd name="connsiteY177" fmla="*/ 45814 h 1126566"/>
              <a:gd name="connsiteX178" fmla="*/ 886400 w 12192000"/>
              <a:gd name="connsiteY178" fmla="*/ 43909 h 1126566"/>
              <a:gd name="connsiteX179" fmla="*/ 893881 w 12192000"/>
              <a:gd name="connsiteY179" fmla="*/ 40197 h 1126566"/>
              <a:gd name="connsiteX180" fmla="*/ 886282 w 12192000"/>
              <a:gd name="connsiteY180" fmla="*/ 36610 h 1126566"/>
              <a:gd name="connsiteX181" fmla="*/ 950274 w 12192000"/>
              <a:gd name="connsiteY181" fmla="*/ 20111 h 1126566"/>
              <a:gd name="connsiteX182" fmla="*/ 988432 w 12192000"/>
              <a:gd name="connsiteY182" fmla="*/ 24039 h 1126566"/>
              <a:gd name="connsiteX183" fmla="*/ 1048223 w 12192000"/>
              <a:gd name="connsiteY183" fmla="*/ 19791 h 1126566"/>
              <a:gd name="connsiteX184" fmla="*/ 1177886 w 12192000"/>
              <a:gd name="connsiteY184" fmla="*/ 30728 h 1126566"/>
              <a:gd name="connsiteX185" fmla="*/ 1305018 w 12192000"/>
              <a:gd name="connsiteY185"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58334 w 12192000"/>
              <a:gd name="connsiteY87" fmla="*/ 648415 h 1126566"/>
              <a:gd name="connsiteX88" fmla="*/ 8921010 w 12192000"/>
              <a:gd name="connsiteY88" fmla="*/ 662879 h 1126566"/>
              <a:gd name="connsiteX89" fmla="*/ 8969814 w 12192000"/>
              <a:gd name="connsiteY89" fmla="*/ 639833 h 1126566"/>
              <a:gd name="connsiteX90" fmla="*/ 8996241 w 12192000"/>
              <a:gd name="connsiteY90" fmla="*/ 655221 h 1126566"/>
              <a:gd name="connsiteX91" fmla="*/ 9092152 w 12192000"/>
              <a:gd name="connsiteY91" fmla="*/ 609097 h 1126566"/>
              <a:gd name="connsiteX92" fmla="*/ 9156546 w 12192000"/>
              <a:gd name="connsiteY92" fmla="*/ 585468 h 1126566"/>
              <a:gd name="connsiteX93" fmla="*/ 9194830 w 12192000"/>
              <a:gd name="connsiteY93" fmla="*/ 571148 h 1126566"/>
              <a:gd name="connsiteX94" fmla="*/ 9314188 w 12192000"/>
              <a:gd name="connsiteY94" fmla="*/ 547301 h 1126566"/>
              <a:gd name="connsiteX95" fmla="*/ 9505176 w 12192000"/>
              <a:gd name="connsiteY95" fmla="*/ 542666 h 1126566"/>
              <a:gd name="connsiteX96" fmla="*/ 9581851 w 12192000"/>
              <a:gd name="connsiteY96" fmla="*/ 530976 h 1126566"/>
              <a:gd name="connsiteX97" fmla="*/ 9662056 w 12192000"/>
              <a:gd name="connsiteY97" fmla="*/ 524035 h 1126566"/>
              <a:gd name="connsiteX98" fmla="*/ 9724197 w 12192000"/>
              <a:gd name="connsiteY98" fmla="*/ 528337 h 1126566"/>
              <a:gd name="connsiteX99" fmla="*/ 9837846 w 12192000"/>
              <a:gd name="connsiteY99" fmla="*/ 492977 h 1126566"/>
              <a:gd name="connsiteX100" fmla="*/ 9917440 w 12192000"/>
              <a:gd name="connsiteY100" fmla="*/ 459605 h 1126566"/>
              <a:gd name="connsiteX101" fmla="*/ 9918439 w 12192000"/>
              <a:gd name="connsiteY101" fmla="*/ 453114 h 1126566"/>
              <a:gd name="connsiteX102" fmla="*/ 9953039 w 12192000"/>
              <a:gd name="connsiteY102" fmla="*/ 452486 h 1126566"/>
              <a:gd name="connsiteX103" fmla="*/ 9988183 w 12192000"/>
              <a:gd name="connsiteY103" fmla="*/ 448079 h 1126566"/>
              <a:gd name="connsiteX104" fmla="*/ 9991965 w 12192000"/>
              <a:gd name="connsiteY104" fmla="*/ 435969 h 1126566"/>
              <a:gd name="connsiteX105" fmla="*/ 9986932 w 12192000"/>
              <a:gd name="connsiteY105" fmla="*/ 431168 h 1126566"/>
              <a:gd name="connsiteX106" fmla="*/ 9996190 w 12192000"/>
              <a:gd name="connsiteY106" fmla="*/ 429066 h 1126566"/>
              <a:gd name="connsiteX107" fmla="*/ 9999786 w 12192000"/>
              <a:gd name="connsiteY107" fmla="*/ 427758 h 1126566"/>
              <a:gd name="connsiteX108" fmla="*/ 10012936 w 12192000"/>
              <a:gd name="connsiteY108" fmla="*/ 428884 h 1126566"/>
              <a:gd name="connsiteX109" fmla="*/ 10102484 w 12192000"/>
              <a:gd name="connsiteY109" fmla="*/ 441324 h 1126566"/>
              <a:gd name="connsiteX110" fmla="*/ 10199200 w 12192000"/>
              <a:gd name="connsiteY110" fmla="*/ 438197 h 1126566"/>
              <a:gd name="connsiteX111" fmla="*/ 10245648 w 12192000"/>
              <a:gd name="connsiteY111" fmla="*/ 438831 h 1126566"/>
              <a:gd name="connsiteX112" fmla="*/ 10369590 w 12192000"/>
              <a:gd name="connsiteY112" fmla="*/ 423377 h 1126566"/>
              <a:gd name="connsiteX113" fmla="*/ 10575777 w 12192000"/>
              <a:gd name="connsiteY113" fmla="*/ 355859 h 1126566"/>
              <a:gd name="connsiteX114" fmla="*/ 10638984 w 12192000"/>
              <a:gd name="connsiteY114" fmla="*/ 347416 h 1126566"/>
              <a:gd name="connsiteX115" fmla="*/ 10668356 w 12192000"/>
              <a:gd name="connsiteY115" fmla="*/ 340612 h 1126566"/>
              <a:gd name="connsiteX116" fmla="*/ 10732175 w 12192000"/>
              <a:gd name="connsiteY116" fmla="*/ 317549 h 1126566"/>
              <a:gd name="connsiteX117" fmla="*/ 10862886 w 12192000"/>
              <a:gd name="connsiteY117" fmla="*/ 313438 h 1126566"/>
              <a:gd name="connsiteX118" fmla="*/ 10963063 w 12192000"/>
              <a:gd name="connsiteY118" fmla="*/ 317771 h 1126566"/>
              <a:gd name="connsiteX119" fmla="*/ 11018562 w 12192000"/>
              <a:gd name="connsiteY119" fmla="*/ 316991 h 1126566"/>
              <a:gd name="connsiteX120" fmla="*/ 11059692 w 12192000"/>
              <a:gd name="connsiteY120" fmla="*/ 319983 h 1126566"/>
              <a:gd name="connsiteX121" fmla="*/ 11160371 w 12192000"/>
              <a:gd name="connsiteY121" fmla="*/ 308440 h 1126566"/>
              <a:gd name="connsiteX122" fmla="*/ 11178386 w 12192000"/>
              <a:gd name="connsiteY122" fmla="*/ 299490 h 1126566"/>
              <a:gd name="connsiteX123" fmla="*/ 11192494 w 12192000"/>
              <a:gd name="connsiteY123" fmla="*/ 296221 h 1126566"/>
              <a:gd name="connsiteX124" fmla="*/ 11199770 w 12192000"/>
              <a:gd name="connsiteY124" fmla="*/ 299772 h 1126566"/>
              <a:gd name="connsiteX125" fmla="*/ 11217258 w 12192000"/>
              <a:gd name="connsiteY125" fmla="*/ 293681 h 1126566"/>
              <a:gd name="connsiteX126" fmla="*/ 11245798 w 12192000"/>
              <a:gd name="connsiteY126" fmla="*/ 292170 h 1126566"/>
              <a:gd name="connsiteX127" fmla="*/ 11255992 w 12192000"/>
              <a:gd name="connsiteY127" fmla="*/ 291919 h 1126566"/>
              <a:gd name="connsiteX128" fmla="*/ 11264859 w 12192000"/>
              <a:gd name="connsiteY128" fmla="*/ 293937 h 1126566"/>
              <a:gd name="connsiteX129" fmla="*/ 11276151 w 12192000"/>
              <a:gd name="connsiteY129" fmla="*/ 293070 h 1126566"/>
              <a:gd name="connsiteX130" fmla="*/ 11279850 w 12192000"/>
              <a:gd name="connsiteY130" fmla="*/ 291330 h 1126566"/>
              <a:gd name="connsiteX131" fmla="*/ 11290818 w 12192000"/>
              <a:gd name="connsiteY131" fmla="*/ 291060 h 1126566"/>
              <a:gd name="connsiteX132" fmla="*/ 11296248 w 12192000"/>
              <a:gd name="connsiteY132" fmla="*/ 290163 h 1126566"/>
              <a:gd name="connsiteX133" fmla="*/ 11301652 w 12192000"/>
              <a:gd name="connsiteY133" fmla="*/ 290324 h 1126566"/>
              <a:gd name="connsiteX134" fmla="*/ 11339114 w 12192000"/>
              <a:gd name="connsiteY134" fmla="*/ 288153 h 1126566"/>
              <a:gd name="connsiteX135" fmla="*/ 11345146 w 12192000"/>
              <a:gd name="connsiteY135" fmla="*/ 290802 h 1126566"/>
              <a:gd name="connsiteX136" fmla="*/ 11400126 w 12192000"/>
              <a:gd name="connsiteY136" fmla="*/ 292287 h 1126566"/>
              <a:gd name="connsiteX137" fmla="*/ 11400420 w 12192000"/>
              <a:gd name="connsiteY137" fmla="*/ 293758 h 1126566"/>
              <a:gd name="connsiteX138" fmla="*/ 11413889 w 12192000"/>
              <a:gd name="connsiteY138" fmla="*/ 300516 h 1126566"/>
              <a:gd name="connsiteX139" fmla="*/ 11440688 w 12192000"/>
              <a:gd name="connsiteY139" fmla="*/ 310121 h 1126566"/>
              <a:gd name="connsiteX140" fmla="*/ 11496733 w 12192000"/>
              <a:gd name="connsiteY140" fmla="*/ 350225 h 1126566"/>
              <a:gd name="connsiteX141" fmla="*/ 11554005 w 12192000"/>
              <a:gd name="connsiteY141" fmla="*/ 351933 h 1126566"/>
              <a:gd name="connsiteX142" fmla="*/ 11565304 w 12192000"/>
              <a:gd name="connsiteY142" fmla="*/ 353069 h 1126566"/>
              <a:gd name="connsiteX143" fmla="*/ 11565435 w 12192000"/>
              <a:gd name="connsiteY143" fmla="*/ 353419 h 1126566"/>
              <a:gd name="connsiteX144" fmla="*/ 11577168 w 12192000"/>
              <a:gd name="connsiteY144" fmla="*/ 355270 h 1126566"/>
              <a:gd name="connsiteX145" fmla="*/ 11607823 w 12192000"/>
              <a:gd name="connsiteY145" fmla="*/ 357347 h 1126566"/>
              <a:gd name="connsiteX146" fmla="*/ 11664276 w 12192000"/>
              <a:gd name="connsiteY146" fmla="*/ 386951 h 1126566"/>
              <a:gd name="connsiteX147" fmla="*/ 11786197 w 12192000"/>
              <a:gd name="connsiteY147" fmla="*/ 477948 h 1126566"/>
              <a:gd name="connsiteX148" fmla="*/ 11866598 w 12192000"/>
              <a:gd name="connsiteY148" fmla="*/ 486803 h 1126566"/>
              <a:gd name="connsiteX149" fmla="*/ 11916744 w 12192000"/>
              <a:gd name="connsiteY149" fmla="*/ 502917 h 1126566"/>
              <a:gd name="connsiteX150" fmla="*/ 11949248 w 12192000"/>
              <a:gd name="connsiteY150" fmla="*/ 518881 h 1126566"/>
              <a:gd name="connsiteX151" fmla="*/ 11951002 w 12192000"/>
              <a:gd name="connsiteY151" fmla="*/ 518735 h 1126566"/>
              <a:gd name="connsiteX152" fmla="*/ 12026007 w 12192000"/>
              <a:gd name="connsiteY152" fmla="*/ 534384 h 1126566"/>
              <a:gd name="connsiteX153" fmla="*/ 12035188 w 12192000"/>
              <a:gd name="connsiteY153" fmla="*/ 529609 h 1126566"/>
              <a:gd name="connsiteX154" fmla="*/ 12115225 w 12192000"/>
              <a:gd name="connsiteY154" fmla="*/ 561895 h 1126566"/>
              <a:gd name="connsiteX155" fmla="*/ 12191636 w 12192000"/>
              <a:gd name="connsiteY155" fmla="*/ 558318 h 1126566"/>
              <a:gd name="connsiteX156" fmla="*/ 12192000 w 12192000"/>
              <a:gd name="connsiteY156" fmla="*/ 558295 h 1126566"/>
              <a:gd name="connsiteX157" fmla="*/ 12192000 w 12192000"/>
              <a:gd name="connsiteY157" fmla="*/ 1126566 h 1126566"/>
              <a:gd name="connsiteX158" fmla="*/ 0 w 12192000"/>
              <a:gd name="connsiteY158" fmla="*/ 1126566 h 1126566"/>
              <a:gd name="connsiteX159" fmla="*/ 0 w 12192000"/>
              <a:gd name="connsiteY159" fmla="*/ 401922 h 1126566"/>
              <a:gd name="connsiteX160" fmla="*/ 25242 w 12192000"/>
              <a:gd name="connsiteY160" fmla="*/ 388862 h 1126566"/>
              <a:gd name="connsiteX161" fmla="*/ 96922 w 12192000"/>
              <a:gd name="connsiteY161" fmla="*/ 357381 h 1126566"/>
              <a:gd name="connsiteX162" fmla="*/ 164580 w 12192000"/>
              <a:gd name="connsiteY162" fmla="*/ 322443 h 1126566"/>
              <a:gd name="connsiteX163" fmla="*/ 258712 w 12192000"/>
              <a:gd name="connsiteY163" fmla="*/ 286531 h 1126566"/>
              <a:gd name="connsiteX164" fmla="*/ 316354 w 12192000"/>
              <a:gd name="connsiteY164" fmla="*/ 238529 h 1126566"/>
              <a:gd name="connsiteX165" fmla="*/ 328834 w 12192000"/>
              <a:gd name="connsiteY165" fmla="*/ 240963 h 1126566"/>
              <a:gd name="connsiteX166" fmla="*/ 383414 w 12192000"/>
              <a:gd name="connsiteY166" fmla="*/ 221196 h 1126566"/>
              <a:gd name="connsiteX167" fmla="*/ 537708 w 12192000"/>
              <a:gd name="connsiteY167" fmla="*/ 119020 h 1126566"/>
              <a:gd name="connsiteX168" fmla="*/ 653257 w 12192000"/>
              <a:gd name="connsiteY168" fmla="*/ 91372 h 1126566"/>
              <a:gd name="connsiteX169" fmla="*/ 763197 w 12192000"/>
              <a:gd name="connsiteY169" fmla="*/ 59356 h 1126566"/>
              <a:gd name="connsiteX170" fmla="*/ 778208 w 12192000"/>
              <a:gd name="connsiteY170" fmla="*/ 63801 h 1126566"/>
              <a:gd name="connsiteX171" fmla="*/ 784725 w 12192000"/>
              <a:gd name="connsiteY171" fmla="*/ 62505 h 1126566"/>
              <a:gd name="connsiteX172" fmla="*/ 785400 w 12192000"/>
              <a:gd name="connsiteY172" fmla="*/ 62796 h 1126566"/>
              <a:gd name="connsiteX173" fmla="*/ 786774 w 12192000"/>
              <a:gd name="connsiteY173" fmla="*/ 62098 h 1126566"/>
              <a:gd name="connsiteX174" fmla="*/ 852003 w 12192000"/>
              <a:gd name="connsiteY174" fmla="*/ 61064 h 1126566"/>
              <a:gd name="connsiteX175" fmla="*/ 870719 w 12192000"/>
              <a:gd name="connsiteY175" fmla="*/ 47209 h 1126566"/>
              <a:gd name="connsiteX176" fmla="*/ 883786 w 12192000"/>
              <a:gd name="connsiteY176" fmla="*/ 45814 h 1126566"/>
              <a:gd name="connsiteX177" fmla="*/ 886400 w 12192000"/>
              <a:gd name="connsiteY177" fmla="*/ 43909 h 1126566"/>
              <a:gd name="connsiteX178" fmla="*/ 893881 w 12192000"/>
              <a:gd name="connsiteY178" fmla="*/ 40197 h 1126566"/>
              <a:gd name="connsiteX179" fmla="*/ 886282 w 12192000"/>
              <a:gd name="connsiteY179" fmla="*/ 36610 h 1126566"/>
              <a:gd name="connsiteX180" fmla="*/ 950274 w 12192000"/>
              <a:gd name="connsiteY180" fmla="*/ 20111 h 1126566"/>
              <a:gd name="connsiteX181" fmla="*/ 988432 w 12192000"/>
              <a:gd name="connsiteY181" fmla="*/ 24039 h 1126566"/>
              <a:gd name="connsiteX182" fmla="*/ 1048223 w 12192000"/>
              <a:gd name="connsiteY182" fmla="*/ 19791 h 1126566"/>
              <a:gd name="connsiteX183" fmla="*/ 1177886 w 12192000"/>
              <a:gd name="connsiteY183" fmla="*/ 30728 h 1126566"/>
              <a:gd name="connsiteX184" fmla="*/ 1305018 w 12192000"/>
              <a:gd name="connsiteY184"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58334 w 12192000"/>
              <a:gd name="connsiteY87" fmla="*/ 648415 h 1126566"/>
              <a:gd name="connsiteX88" fmla="*/ 8969814 w 12192000"/>
              <a:gd name="connsiteY88" fmla="*/ 639833 h 1126566"/>
              <a:gd name="connsiteX89" fmla="*/ 8996241 w 12192000"/>
              <a:gd name="connsiteY89" fmla="*/ 655221 h 1126566"/>
              <a:gd name="connsiteX90" fmla="*/ 9092152 w 12192000"/>
              <a:gd name="connsiteY90" fmla="*/ 609097 h 1126566"/>
              <a:gd name="connsiteX91" fmla="*/ 9156546 w 12192000"/>
              <a:gd name="connsiteY91" fmla="*/ 585468 h 1126566"/>
              <a:gd name="connsiteX92" fmla="*/ 9194830 w 12192000"/>
              <a:gd name="connsiteY92" fmla="*/ 571148 h 1126566"/>
              <a:gd name="connsiteX93" fmla="*/ 9314188 w 12192000"/>
              <a:gd name="connsiteY93" fmla="*/ 547301 h 1126566"/>
              <a:gd name="connsiteX94" fmla="*/ 9505176 w 12192000"/>
              <a:gd name="connsiteY94" fmla="*/ 542666 h 1126566"/>
              <a:gd name="connsiteX95" fmla="*/ 9581851 w 12192000"/>
              <a:gd name="connsiteY95" fmla="*/ 530976 h 1126566"/>
              <a:gd name="connsiteX96" fmla="*/ 9662056 w 12192000"/>
              <a:gd name="connsiteY96" fmla="*/ 524035 h 1126566"/>
              <a:gd name="connsiteX97" fmla="*/ 9724197 w 12192000"/>
              <a:gd name="connsiteY97" fmla="*/ 528337 h 1126566"/>
              <a:gd name="connsiteX98" fmla="*/ 9837846 w 12192000"/>
              <a:gd name="connsiteY98" fmla="*/ 492977 h 1126566"/>
              <a:gd name="connsiteX99" fmla="*/ 9917440 w 12192000"/>
              <a:gd name="connsiteY99" fmla="*/ 459605 h 1126566"/>
              <a:gd name="connsiteX100" fmla="*/ 9918439 w 12192000"/>
              <a:gd name="connsiteY100" fmla="*/ 453114 h 1126566"/>
              <a:gd name="connsiteX101" fmla="*/ 9953039 w 12192000"/>
              <a:gd name="connsiteY101" fmla="*/ 452486 h 1126566"/>
              <a:gd name="connsiteX102" fmla="*/ 9988183 w 12192000"/>
              <a:gd name="connsiteY102" fmla="*/ 448079 h 1126566"/>
              <a:gd name="connsiteX103" fmla="*/ 9991965 w 12192000"/>
              <a:gd name="connsiteY103" fmla="*/ 435969 h 1126566"/>
              <a:gd name="connsiteX104" fmla="*/ 9986932 w 12192000"/>
              <a:gd name="connsiteY104" fmla="*/ 431168 h 1126566"/>
              <a:gd name="connsiteX105" fmla="*/ 9996190 w 12192000"/>
              <a:gd name="connsiteY105" fmla="*/ 429066 h 1126566"/>
              <a:gd name="connsiteX106" fmla="*/ 9999786 w 12192000"/>
              <a:gd name="connsiteY106" fmla="*/ 427758 h 1126566"/>
              <a:gd name="connsiteX107" fmla="*/ 10012936 w 12192000"/>
              <a:gd name="connsiteY107" fmla="*/ 428884 h 1126566"/>
              <a:gd name="connsiteX108" fmla="*/ 10102484 w 12192000"/>
              <a:gd name="connsiteY108" fmla="*/ 441324 h 1126566"/>
              <a:gd name="connsiteX109" fmla="*/ 10199200 w 12192000"/>
              <a:gd name="connsiteY109" fmla="*/ 438197 h 1126566"/>
              <a:gd name="connsiteX110" fmla="*/ 10245648 w 12192000"/>
              <a:gd name="connsiteY110" fmla="*/ 438831 h 1126566"/>
              <a:gd name="connsiteX111" fmla="*/ 10369590 w 12192000"/>
              <a:gd name="connsiteY111" fmla="*/ 423377 h 1126566"/>
              <a:gd name="connsiteX112" fmla="*/ 10575777 w 12192000"/>
              <a:gd name="connsiteY112" fmla="*/ 355859 h 1126566"/>
              <a:gd name="connsiteX113" fmla="*/ 10638984 w 12192000"/>
              <a:gd name="connsiteY113" fmla="*/ 347416 h 1126566"/>
              <a:gd name="connsiteX114" fmla="*/ 10668356 w 12192000"/>
              <a:gd name="connsiteY114" fmla="*/ 340612 h 1126566"/>
              <a:gd name="connsiteX115" fmla="*/ 10732175 w 12192000"/>
              <a:gd name="connsiteY115" fmla="*/ 317549 h 1126566"/>
              <a:gd name="connsiteX116" fmla="*/ 10862886 w 12192000"/>
              <a:gd name="connsiteY116" fmla="*/ 313438 h 1126566"/>
              <a:gd name="connsiteX117" fmla="*/ 10963063 w 12192000"/>
              <a:gd name="connsiteY117" fmla="*/ 317771 h 1126566"/>
              <a:gd name="connsiteX118" fmla="*/ 11018562 w 12192000"/>
              <a:gd name="connsiteY118" fmla="*/ 316991 h 1126566"/>
              <a:gd name="connsiteX119" fmla="*/ 11059692 w 12192000"/>
              <a:gd name="connsiteY119" fmla="*/ 319983 h 1126566"/>
              <a:gd name="connsiteX120" fmla="*/ 11160371 w 12192000"/>
              <a:gd name="connsiteY120" fmla="*/ 308440 h 1126566"/>
              <a:gd name="connsiteX121" fmla="*/ 11178386 w 12192000"/>
              <a:gd name="connsiteY121" fmla="*/ 299490 h 1126566"/>
              <a:gd name="connsiteX122" fmla="*/ 11192494 w 12192000"/>
              <a:gd name="connsiteY122" fmla="*/ 296221 h 1126566"/>
              <a:gd name="connsiteX123" fmla="*/ 11199770 w 12192000"/>
              <a:gd name="connsiteY123" fmla="*/ 299772 h 1126566"/>
              <a:gd name="connsiteX124" fmla="*/ 11217258 w 12192000"/>
              <a:gd name="connsiteY124" fmla="*/ 293681 h 1126566"/>
              <a:gd name="connsiteX125" fmla="*/ 11245798 w 12192000"/>
              <a:gd name="connsiteY125" fmla="*/ 292170 h 1126566"/>
              <a:gd name="connsiteX126" fmla="*/ 11255992 w 12192000"/>
              <a:gd name="connsiteY126" fmla="*/ 291919 h 1126566"/>
              <a:gd name="connsiteX127" fmla="*/ 11264859 w 12192000"/>
              <a:gd name="connsiteY127" fmla="*/ 293937 h 1126566"/>
              <a:gd name="connsiteX128" fmla="*/ 11276151 w 12192000"/>
              <a:gd name="connsiteY128" fmla="*/ 293070 h 1126566"/>
              <a:gd name="connsiteX129" fmla="*/ 11279850 w 12192000"/>
              <a:gd name="connsiteY129" fmla="*/ 291330 h 1126566"/>
              <a:gd name="connsiteX130" fmla="*/ 11290818 w 12192000"/>
              <a:gd name="connsiteY130" fmla="*/ 291060 h 1126566"/>
              <a:gd name="connsiteX131" fmla="*/ 11296248 w 12192000"/>
              <a:gd name="connsiteY131" fmla="*/ 290163 h 1126566"/>
              <a:gd name="connsiteX132" fmla="*/ 11301652 w 12192000"/>
              <a:gd name="connsiteY132" fmla="*/ 290324 h 1126566"/>
              <a:gd name="connsiteX133" fmla="*/ 11339114 w 12192000"/>
              <a:gd name="connsiteY133" fmla="*/ 288153 h 1126566"/>
              <a:gd name="connsiteX134" fmla="*/ 11345146 w 12192000"/>
              <a:gd name="connsiteY134" fmla="*/ 290802 h 1126566"/>
              <a:gd name="connsiteX135" fmla="*/ 11400126 w 12192000"/>
              <a:gd name="connsiteY135" fmla="*/ 292287 h 1126566"/>
              <a:gd name="connsiteX136" fmla="*/ 11400420 w 12192000"/>
              <a:gd name="connsiteY136" fmla="*/ 293758 h 1126566"/>
              <a:gd name="connsiteX137" fmla="*/ 11413889 w 12192000"/>
              <a:gd name="connsiteY137" fmla="*/ 300516 h 1126566"/>
              <a:gd name="connsiteX138" fmla="*/ 11440688 w 12192000"/>
              <a:gd name="connsiteY138" fmla="*/ 310121 h 1126566"/>
              <a:gd name="connsiteX139" fmla="*/ 11496733 w 12192000"/>
              <a:gd name="connsiteY139" fmla="*/ 350225 h 1126566"/>
              <a:gd name="connsiteX140" fmla="*/ 11554005 w 12192000"/>
              <a:gd name="connsiteY140" fmla="*/ 351933 h 1126566"/>
              <a:gd name="connsiteX141" fmla="*/ 11565304 w 12192000"/>
              <a:gd name="connsiteY141" fmla="*/ 353069 h 1126566"/>
              <a:gd name="connsiteX142" fmla="*/ 11565435 w 12192000"/>
              <a:gd name="connsiteY142" fmla="*/ 353419 h 1126566"/>
              <a:gd name="connsiteX143" fmla="*/ 11577168 w 12192000"/>
              <a:gd name="connsiteY143" fmla="*/ 355270 h 1126566"/>
              <a:gd name="connsiteX144" fmla="*/ 11607823 w 12192000"/>
              <a:gd name="connsiteY144" fmla="*/ 357347 h 1126566"/>
              <a:gd name="connsiteX145" fmla="*/ 11664276 w 12192000"/>
              <a:gd name="connsiteY145" fmla="*/ 386951 h 1126566"/>
              <a:gd name="connsiteX146" fmla="*/ 11786197 w 12192000"/>
              <a:gd name="connsiteY146" fmla="*/ 477948 h 1126566"/>
              <a:gd name="connsiteX147" fmla="*/ 11866598 w 12192000"/>
              <a:gd name="connsiteY147" fmla="*/ 486803 h 1126566"/>
              <a:gd name="connsiteX148" fmla="*/ 11916744 w 12192000"/>
              <a:gd name="connsiteY148" fmla="*/ 502917 h 1126566"/>
              <a:gd name="connsiteX149" fmla="*/ 11949248 w 12192000"/>
              <a:gd name="connsiteY149" fmla="*/ 518881 h 1126566"/>
              <a:gd name="connsiteX150" fmla="*/ 11951002 w 12192000"/>
              <a:gd name="connsiteY150" fmla="*/ 518735 h 1126566"/>
              <a:gd name="connsiteX151" fmla="*/ 12026007 w 12192000"/>
              <a:gd name="connsiteY151" fmla="*/ 534384 h 1126566"/>
              <a:gd name="connsiteX152" fmla="*/ 12035188 w 12192000"/>
              <a:gd name="connsiteY152" fmla="*/ 529609 h 1126566"/>
              <a:gd name="connsiteX153" fmla="*/ 12115225 w 12192000"/>
              <a:gd name="connsiteY153" fmla="*/ 561895 h 1126566"/>
              <a:gd name="connsiteX154" fmla="*/ 12191636 w 12192000"/>
              <a:gd name="connsiteY154" fmla="*/ 558318 h 1126566"/>
              <a:gd name="connsiteX155" fmla="*/ 12192000 w 12192000"/>
              <a:gd name="connsiteY155" fmla="*/ 558295 h 1126566"/>
              <a:gd name="connsiteX156" fmla="*/ 12192000 w 12192000"/>
              <a:gd name="connsiteY156" fmla="*/ 1126566 h 1126566"/>
              <a:gd name="connsiteX157" fmla="*/ 0 w 12192000"/>
              <a:gd name="connsiteY157" fmla="*/ 1126566 h 1126566"/>
              <a:gd name="connsiteX158" fmla="*/ 0 w 12192000"/>
              <a:gd name="connsiteY158" fmla="*/ 401922 h 1126566"/>
              <a:gd name="connsiteX159" fmla="*/ 25242 w 12192000"/>
              <a:gd name="connsiteY159" fmla="*/ 388862 h 1126566"/>
              <a:gd name="connsiteX160" fmla="*/ 96922 w 12192000"/>
              <a:gd name="connsiteY160" fmla="*/ 357381 h 1126566"/>
              <a:gd name="connsiteX161" fmla="*/ 164580 w 12192000"/>
              <a:gd name="connsiteY161" fmla="*/ 322443 h 1126566"/>
              <a:gd name="connsiteX162" fmla="*/ 258712 w 12192000"/>
              <a:gd name="connsiteY162" fmla="*/ 286531 h 1126566"/>
              <a:gd name="connsiteX163" fmla="*/ 316354 w 12192000"/>
              <a:gd name="connsiteY163" fmla="*/ 238529 h 1126566"/>
              <a:gd name="connsiteX164" fmla="*/ 328834 w 12192000"/>
              <a:gd name="connsiteY164" fmla="*/ 240963 h 1126566"/>
              <a:gd name="connsiteX165" fmla="*/ 383414 w 12192000"/>
              <a:gd name="connsiteY165" fmla="*/ 221196 h 1126566"/>
              <a:gd name="connsiteX166" fmla="*/ 537708 w 12192000"/>
              <a:gd name="connsiteY166" fmla="*/ 119020 h 1126566"/>
              <a:gd name="connsiteX167" fmla="*/ 653257 w 12192000"/>
              <a:gd name="connsiteY167" fmla="*/ 91372 h 1126566"/>
              <a:gd name="connsiteX168" fmla="*/ 763197 w 12192000"/>
              <a:gd name="connsiteY168" fmla="*/ 59356 h 1126566"/>
              <a:gd name="connsiteX169" fmla="*/ 778208 w 12192000"/>
              <a:gd name="connsiteY169" fmla="*/ 63801 h 1126566"/>
              <a:gd name="connsiteX170" fmla="*/ 784725 w 12192000"/>
              <a:gd name="connsiteY170" fmla="*/ 62505 h 1126566"/>
              <a:gd name="connsiteX171" fmla="*/ 785400 w 12192000"/>
              <a:gd name="connsiteY171" fmla="*/ 62796 h 1126566"/>
              <a:gd name="connsiteX172" fmla="*/ 786774 w 12192000"/>
              <a:gd name="connsiteY172" fmla="*/ 62098 h 1126566"/>
              <a:gd name="connsiteX173" fmla="*/ 852003 w 12192000"/>
              <a:gd name="connsiteY173" fmla="*/ 61064 h 1126566"/>
              <a:gd name="connsiteX174" fmla="*/ 870719 w 12192000"/>
              <a:gd name="connsiteY174" fmla="*/ 47209 h 1126566"/>
              <a:gd name="connsiteX175" fmla="*/ 883786 w 12192000"/>
              <a:gd name="connsiteY175" fmla="*/ 45814 h 1126566"/>
              <a:gd name="connsiteX176" fmla="*/ 886400 w 12192000"/>
              <a:gd name="connsiteY176" fmla="*/ 43909 h 1126566"/>
              <a:gd name="connsiteX177" fmla="*/ 893881 w 12192000"/>
              <a:gd name="connsiteY177" fmla="*/ 40197 h 1126566"/>
              <a:gd name="connsiteX178" fmla="*/ 886282 w 12192000"/>
              <a:gd name="connsiteY178" fmla="*/ 36610 h 1126566"/>
              <a:gd name="connsiteX179" fmla="*/ 950274 w 12192000"/>
              <a:gd name="connsiteY179" fmla="*/ 20111 h 1126566"/>
              <a:gd name="connsiteX180" fmla="*/ 988432 w 12192000"/>
              <a:gd name="connsiteY180" fmla="*/ 24039 h 1126566"/>
              <a:gd name="connsiteX181" fmla="*/ 1048223 w 12192000"/>
              <a:gd name="connsiteY181" fmla="*/ 19791 h 1126566"/>
              <a:gd name="connsiteX182" fmla="*/ 1177886 w 12192000"/>
              <a:gd name="connsiteY182" fmla="*/ 30728 h 1126566"/>
              <a:gd name="connsiteX183" fmla="*/ 1305018 w 12192000"/>
              <a:gd name="connsiteY18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58334 w 12192000"/>
              <a:gd name="connsiteY87" fmla="*/ 648415 h 1126566"/>
              <a:gd name="connsiteX88" fmla="*/ 8969814 w 12192000"/>
              <a:gd name="connsiteY88" fmla="*/ 639833 h 1126566"/>
              <a:gd name="connsiteX89" fmla="*/ 8977191 w 12192000"/>
              <a:gd name="connsiteY89" fmla="*/ 697131 h 1126566"/>
              <a:gd name="connsiteX90" fmla="*/ 9092152 w 12192000"/>
              <a:gd name="connsiteY90" fmla="*/ 609097 h 1126566"/>
              <a:gd name="connsiteX91" fmla="*/ 9156546 w 12192000"/>
              <a:gd name="connsiteY91" fmla="*/ 585468 h 1126566"/>
              <a:gd name="connsiteX92" fmla="*/ 9194830 w 12192000"/>
              <a:gd name="connsiteY92" fmla="*/ 571148 h 1126566"/>
              <a:gd name="connsiteX93" fmla="*/ 9314188 w 12192000"/>
              <a:gd name="connsiteY93" fmla="*/ 547301 h 1126566"/>
              <a:gd name="connsiteX94" fmla="*/ 9505176 w 12192000"/>
              <a:gd name="connsiteY94" fmla="*/ 542666 h 1126566"/>
              <a:gd name="connsiteX95" fmla="*/ 9581851 w 12192000"/>
              <a:gd name="connsiteY95" fmla="*/ 530976 h 1126566"/>
              <a:gd name="connsiteX96" fmla="*/ 9662056 w 12192000"/>
              <a:gd name="connsiteY96" fmla="*/ 524035 h 1126566"/>
              <a:gd name="connsiteX97" fmla="*/ 9724197 w 12192000"/>
              <a:gd name="connsiteY97" fmla="*/ 528337 h 1126566"/>
              <a:gd name="connsiteX98" fmla="*/ 9837846 w 12192000"/>
              <a:gd name="connsiteY98" fmla="*/ 492977 h 1126566"/>
              <a:gd name="connsiteX99" fmla="*/ 9917440 w 12192000"/>
              <a:gd name="connsiteY99" fmla="*/ 459605 h 1126566"/>
              <a:gd name="connsiteX100" fmla="*/ 9918439 w 12192000"/>
              <a:gd name="connsiteY100" fmla="*/ 453114 h 1126566"/>
              <a:gd name="connsiteX101" fmla="*/ 9953039 w 12192000"/>
              <a:gd name="connsiteY101" fmla="*/ 452486 h 1126566"/>
              <a:gd name="connsiteX102" fmla="*/ 9988183 w 12192000"/>
              <a:gd name="connsiteY102" fmla="*/ 448079 h 1126566"/>
              <a:gd name="connsiteX103" fmla="*/ 9991965 w 12192000"/>
              <a:gd name="connsiteY103" fmla="*/ 435969 h 1126566"/>
              <a:gd name="connsiteX104" fmla="*/ 9986932 w 12192000"/>
              <a:gd name="connsiteY104" fmla="*/ 431168 h 1126566"/>
              <a:gd name="connsiteX105" fmla="*/ 9996190 w 12192000"/>
              <a:gd name="connsiteY105" fmla="*/ 429066 h 1126566"/>
              <a:gd name="connsiteX106" fmla="*/ 9999786 w 12192000"/>
              <a:gd name="connsiteY106" fmla="*/ 427758 h 1126566"/>
              <a:gd name="connsiteX107" fmla="*/ 10012936 w 12192000"/>
              <a:gd name="connsiteY107" fmla="*/ 428884 h 1126566"/>
              <a:gd name="connsiteX108" fmla="*/ 10102484 w 12192000"/>
              <a:gd name="connsiteY108" fmla="*/ 441324 h 1126566"/>
              <a:gd name="connsiteX109" fmla="*/ 10199200 w 12192000"/>
              <a:gd name="connsiteY109" fmla="*/ 438197 h 1126566"/>
              <a:gd name="connsiteX110" fmla="*/ 10245648 w 12192000"/>
              <a:gd name="connsiteY110" fmla="*/ 438831 h 1126566"/>
              <a:gd name="connsiteX111" fmla="*/ 10369590 w 12192000"/>
              <a:gd name="connsiteY111" fmla="*/ 423377 h 1126566"/>
              <a:gd name="connsiteX112" fmla="*/ 10575777 w 12192000"/>
              <a:gd name="connsiteY112" fmla="*/ 355859 h 1126566"/>
              <a:gd name="connsiteX113" fmla="*/ 10638984 w 12192000"/>
              <a:gd name="connsiteY113" fmla="*/ 347416 h 1126566"/>
              <a:gd name="connsiteX114" fmla="*/ 10668356 w 12192000"/>
              <a:gd name="connsiteY114" fmla="*/ 340612 h 1126566"/>
              <a:gd name="connsiteX115" fmla="*/ 10732175 w 12192000"/>
              <a:gd name="connsiteY115" fmla="*/ 317549 h 1126566"/>
              <a:gd name="connsiteX116" fmla="*/ 10862886 w 12192000"/>
              <a:gd name="connsiteY116" fmla="*/ 313438 h 1126566"/>
              <a:gd name="connsiteX117" fmla="*/ 10963063 w 12192000"/>
              <a:gd name="connsiteY117" fmla="*/ 317771 h 1126566"/>
              <a:gd name="connsiteX118" fmla="*/ 11018562 w 12192000"/>
              <a:gd name="connsiteY118" fmla="*/ 316991 h 1126566"/>
              <a:gd name="connsiteX119" fmla="*/ 11059692 w 12192000"/>
              <a:gd name="connsiteY119" fmla="*/ 319983 h 1126566"/>
              <a:gd name="connsiteX120" fmla="*/ 11160371 w 12192000"/>
              <a:gd name="connsiteY120" fmla="*/ 308440 h 1126566"/>
              <a:gd name="connsiteX121" fmla="*/ 11178386 w 12192000"/>
              <a:gd name="connsiteY121" fmla="*/ 299490 h 1126566"/>
              <a:gd name="connsiteX122" fmla="*/ 11192494 w 12192000"/>
              <a:gd name="connsiteY122" fmla="*/ 296221 h 1126566"/>
              <a:gd name="connsiteX123" fmla="*/ 11199770 w 12192000"/>
              <a:gd name="connsiteY123" fmla="*/ 299772 h 1126566"/>
              <a:gd name="connsiteX124" fmla="*/ 11217258 w 12192000"/>
              <a:gd name="connsiteY124" fmla="*/ 293681 h 1126566"/>
              <a:gd name="connsiteX125" fmla="*/ 11245798 w 12192000"/>
              <a:gd name="connsiteY125" fmla="*/ 292170 h 1126566"/>
              <a:gd name="connsiteX126" fmla="*/ 11255992 w 12192000"/>
              <a:gd name="connsiteY126" fmla="*/ 291919 h 1126566"/>
              <a:gd name="connsiteX127" fmla="*/ 11264859 w 12192000"/>
              <a:gd name="connsiteY127" fmla="*/ 293937 h 1126566"/>
              <a:gd name="connsiteX128" fmla="*/ 11276151 w 12192000"/>
              <a:gd name="connsiteY128" fmla="*/ 293070 h 1126566"/>
              <a:gd name="connsiteX129" fmla="*/ 11279850 w 12192000"/>
              <a:gd name="connsiteY129" fmla="*/ 291330 h 1126566"/>
              <a:gd name="connsiteX130" fmla="*/ 11290818 w 12192000"/>
              <a:gd name="connsiteY130" fmla="*/ 291060 h 1126566"/>
              <a:gd name="connsiteX131" fmla="*/ 11296248 w 12192000"/>
              <a:gd name="connsiteY131" fmla="*/ 290163 h 1126566"/>
              <a:gd name="connsiteX132" fmla="*/ 11301652 w 12192000"/>
              <a:gd name="connsiteY132" fmla="*/ 290324 h 1126566"/>
              <a:gd name="connsiteX133" fmla="*/ 11339114 w 12192000"/>
              <a:gd name="connsiteY133" fmla="*/ 288153 h 1126566"/>
              <a:gd name="connsiteX134" fmla="*/ 11345146 w 12192000"/>
              <a:gd name="connsiteY134" fmla="*/ 290802 h 1126566"/>
              <a:gd name="connsiteX135" fmla="*/ 11400126 w 12192000"/>
              <a:gd name="connsiteY135" fmla="*/ 292287 h 1126566"/>
              <a:gd name="connsiteX136" fmla="*/ 11400420 w 12192000"/>
              <a:gd name="connsiteY136" fmla="*/ 293758 h 1126566"/>
              <a:gd name="connsiteX137" fmla="*/ 11413889 w 12192000"/>
              <a:gd name="connsiteY137" fmla="*/ 300516 h 1126566"/>
              <a:gd name="connsiteX138" fmla="*/ 11440688 w 12192000"/>
              <a:gd name="connsiteY138" fmla="*/ 310121 h 1126566"/>
              <a:gd name="connsiteX139" fmla="*/ 11496733 w 12192000"/>
              <a:gd name="connsiteY139" fmla="*/ 350225 h 1126566"/>
              <a:gd name="connsiteX140" fmla="*/ 11554005 w 12192000"/>
              <a:gd name="connsiteY140" fmla="*/ 351933 h 1126566"/>
              <a:gd name="connsiteX141" fmla="*/ 11565304 w 12192000"/>
              <a:gd name="connsiteY141" fmla="*/ 353069 h 1126566"/>
              <a:gd name="connsiteX142" fmla="*/ 11565435 w 12192000"/>
              <a:gd name="connsiteY142" fmla="*/ 353419 h 1126566"/>
              <a:gd name="connsiteX143" fmla="*/ 11577168 w 12192000"/>
              <a:gd name="connsiteY143" fmla="*/ 355270 h 1126566"/>
              <a:gd name="connsiteX144" fmla="*/ 11607823 w 12192000"/>
              <a:gd name="connsiteY144" fmla="*/ 357347 h 1126566"/>
              <a:gd name="connsiteX145" fmla="*/ 11664276 w 12192000"/>
              <a:gd name="connsiteY145" fmla="*/ 386951 h 1126566"/>
              <a:gd name="connsiteX146" fmla="*/ 11786197 w 12192000"/>
              <a:gd name="connsiteY146" fmla="*/ 477948 h 1126566"/>
              <a:gd name="connsiteX147" fmla="*/ 11866598 w 12192000"/>
              <a:gd name="connsiteY147" fmla="*/ 486803 h 1126566"/>
              <a:gd name="connsiteX148" fmla="*/ 11916744 w 12192000"/>
              <a:gd name="connsiteY148" fmla="*/ 502917 h 1126566"/>
              <a:gd name="connsiteX149" fmla="*/ 11949248 w 12192000"/>
              <a:gd name="connsiteY149" fmla="*/ 518881 h 1126566"/>
              <a:gd name="connsiteX150" fmla="*/ 11951002 w 12192000"/>
              <a:gd name="connsiteY150" fmla="*/ 518735 h 1126566"/>
              <a:gd name="connsiteX151" fmla="*/ 12026007 w 12192000"/>
              <a:gd name="connsiteY151" fmla="*/ 534384 h 1126566"/>
              <a:gd name="connsiteX152" fmla="*/ 12035188 w 12192000"/>
              <a:gd name="connsiteY152" fmla="*/ 529609 h 1126566"/>
              <a:gd name="connsiteX153" fmla="*/ 12115225 w 12192000"/>
              <a:gd name="connsiteY153" fmla="*/ 561895 h 1126566"/>
              <a:gd name="connsiteX154" fmla="*/ 12191636 w 12192000"/>
              <a:gd name="connsiteY154" fmla="*/ 558318 h 1126566"/>
              <a:gd name="connsiteX155" fmla="*/ 12192000 w 12192000"/>
              <a:gd name="connsiteY155" fmla="*/ 558295 h 1126566"/>
              <a:gd name="connsiteX156" fmla="*/ 12192000 w 12192000"/>
              <a:gd name="connsiteY156" fmla="*/ 1126566 h 1126566"/>
              <a:gd name="connsiteX157" fmla="*/ 0 w 12192000"/>
              <a:gd name="connsiteY157" fmla="*/ 1126566 h 1126566"/>
              <a:gd name="connsiteX158" fmla="*/ 0 w 12192000"/>
              <a:gd name="connsiteY158" fmla="*/ 401922 h 1126566"/>
              <a:gd name="connsiteX159" fmla="*/ 25242 w 12192000"/>
              <a:gd name="connsiteY159" fmla="*/ 388862 h 1126566"/>
              <a:gd name="connsiteX160" fmla="*/ 96922 w 12192000"/>
              <a:gd name="connsiteY160" fmla="*/ 357381 h 1126566"/>
              <a:gd name="connsiteX161" fmla="*/ 164580 w 12192000"/>
              <a:gd name="connsiteY161" fmla="*/ 322443 h 1126566"/>
              <a:gd name="connsiteX162" fmla="*/ 258712 w 12192000"/>
              <a:gd name="connsiteY162" fmla="*/ 286531 h 1126566"/>
              <a:gd name="connsiteX163" fmla="*/ 316354 w 12192000"/>
              <a:gd name="connsiteY163" fmla="*/ 238529 h 1126566"/>
              <a:gd name="connsiteX164" fmla="*/ 328834 w 12192000"/>
              <a:gd name="connsiteY164" fmla="*/ 240963 h 1126566"/>
              <a:gd name="connsiteX165" fmla="*/ 383414 w 12192000"/>
              <a:gd name="connsiteY165" fmla="*/ 221196 h 1126566"/>
              <a:gd name="connsiteX166" fmla="*/ 537708 w 12192000"/>
              <a:gd name="connsiteY166" fmla="*/ 119020 h 1126566"/>
              <a:gd name="connsiteX167" fmla="*/ 653257 w 12192000"/>
              <a:gd name="connsiteY167" fmla="*/ 91372 h 1126566"/>
              <a:gd name="connsiteX168" fmla="*/ 763197 w 12192000"/>
              <a:gd name="connsiteY168" fmla="*/ 59356 h 1126566"/>
              <a:gd name="connsiteX169" fmla="*/ 778208 w 12192000"/>
              <a:gd name="connsiteY169" fmla="*/ 63801 h 1126566"/>
              <a:gd name="connsiteX170" fmla="*/ 784725 w 12192000"/>
              <a:gd name="connsiteY170" fmla="*/ 62505 h 1126566"/>
              <a:gd name="connsiteX171" fmla="*/ 785400 w 12192000"/>
              <a:gd name="connsiteY171" fmla="*/ 62796 h 1126566"/>
              <a:gd name="connsiteX172" fmla="*/ 786774 w 12192000"/>
              <a:gd name="connsiteY172" fmla="*/ 62098 h 1126566"/>
              <a:gd name="connsiteX173" fmla="*/ 852003 w 12192000"/>
              <a:gd name="connsiteY173" fmla="*/ 61064 h 1126566"/>
              <a:gd name="connsiteX174" fmla="*/ 870719 w 12192000"/>
              <a:gd name="connsiteY174" fmla="*/ 47209 h 1126566"/>
              <a:gd name="connsiteX175" fmla="*/ 883786 w 12192000"/>
              <a:gd name="connsiteY175" fmla="*/ 45814 h 1126566"/>
              <a:gd name="connsiteX176" fmla="*/ 886400 w 12192000"/>
              <a:gd name="connsiteY176" fmla="*/ 43909 h 1126566"/>
              <a:gd name="connsiteX177" fmla="*/ 893881 w 12192000"/>
              <a:gd name="connsiteY177" fmla="*/ 40197 h 1126566"/>
              <a:gd name="connsiteX178" fmla="*/ 886282 w 12192000"/>
              <a:gd name="connsiteY178" fmla="*/ 36610 h 1126566"/>
              <a:gd name="connsiteX179" fmla="*/ 950274 w 12192000"/>
              <a:gd name="connsiteY179" fmla="*/ 20111 h 1126566"/>
              <a:gd name="connsiteX180" fmla="*/ 988432 w 12192000"/>
              <a:gd name="connsiteY180" fmla="*/ 24039 h 1126566"/>
              <a:gd name="connsiteX181" fmla="*/ 1048223 w 12192000"/>
              <a:gd name="connsiteY181" fmla="*/ 19791 h 1126566"/>
              <a:gd name="connsiteX182" fmla="*/ 1177886 w 12192000"/>
              <a:gd name="connsiteY182" fmla="*/ 30728 h 1126566"/>
              <a:gd name="connsiteX183" fmla="*/ 1305018 w 12192000"/>
              <a:gd name="connsiteY183"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72553 w 12192000"/>
              <a:gd name="connsiteY69" fmla="*/ 32726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58334 w 12192000"/>
              <a:gd name="connsiteY87" fmla="*/ 648415 h 1126566"/>
              <a:gd name="connsiteX88" fmla="*/ 8969814 w 12192000"/>
              <a:gd name="connsiteY88" fmla="*/ 639833 h 1126566"/>
              <a:gd name="connsiteX89" fmla="*/ 9092152 w 12192000"/>
              <a:gd name="connsiteY89" fmla="*/ 609097 h 1126566"/>
              <a:gd name="connsiteX90" fmla="*/ 9156546 w 12192000"/>
              <a:gd name="connsiteY90" fmla="*/ 585468 h 1126566"/>
              <a:gd name="connsiteX91" fmla="*/ 9194830 w 12192000"/>
              <a:gd name="connsiteY91" fmla="*/ 571148 h 1126566"/>
              <a:gd name="connsiteX92" fmla="*/ 9314188 w 12192000"/>
              <a:gd name="connsiteY92" fmla="*/ 547301 h 1126566"/>
              <a:gd name="connsiteX93" fmla="*/ 9505176 w 12192000"/>
              <a:gd name="connsiteY93" fmla="*/ 542666 h 1126566"/>
              <a:gd name="connsiteX94" fmla="*/ 9581851 w 12192000"/>
              <a:gd name="connsiteY94" fmla="*/ 530976 h 1126566"/>
              <a:gd name="connsiteX95" fmla="*/ 9662056 w 12192000"/>
              <a:gd name="connsiteY95" fmla="*/ 524035 h 1126566"/>
              <a:gd name="connsiteX96" fmla="*/ 9724197 w 12192000"/>
              <a:gd name="connsiteY96" fmla="*/ 528337 h 1126566"/>
              <a:gd name="connsiteX97" fmla="*/ 9837846 w 12192000"/>
              <a:gd name="connsiteY97" fmla="*/ 492977 h 1126566"/>
              <a:gd name="connsiteX98" fmla="*/ 9917440 w 12192000"/>
              <a:gd name="connsiteY98" fmla="*/ 459605 h 1126566"/>
              <a:gd name="connsiteX99" fmla="*/ 9918439 w 12192000"/>
              <a:gd name="connsiteY99" fmla="*/ 453114 h 1126566"/>
              <a:gd name="connsiteX100" fmla="*/ 9953039 w 12192000"/>
              <a:gd name="connsiteY100" fmla="*/ 452486 h 1126566"/>
              <a:gd name="connsiteX101" fmla="*/ 9988183 w 12192000"/>
              <a:gd name="connsiteY101" fmla="*/ 448079 h 1126566"/>
              <a:gd name="connsiteX102" fmla="*/ 9991965 w 12192000"/>
              <a:gd name="connsiteY102" fmla="*/ 435969 h 1126566"/>
              <a:gd name="connsiteX103" fmla="*/ 9986932 w 12192000"/>
              <a:gd name="connsiteY103" fmla="*/ 431168 h 1126566"/>
              <a:gd name="connsiteX104" fmla="*/ 9996190 w 12192000"/>
              <a:gd name="connsiteY104" fmla="*/ 429066 h 1126566"/>
              <a:gd name="connsiteX105" fmla="*/ 9999786 w 12192000"/>
              <a:gd name="connsiteY105" fmla="*/ 427758 h 1126566"/>
              <a:gd name="connsiteX106" fmla="*/ 10012936 w 12192000"/>
              <a:gd name="connsiteY106" fmla="*/ 428884 h 1126566"/>
              <a:gd name="connsiteX107" fmla="*/ 10102484 w 12192000"/>
              <a:gd name="connsiteY107" fmla="*/ 441324 h 1126566"/>
              <a:gd name="connsiteX108" fmla="*/ 10199200 w 12192000"/>
              <a:gd name="connsiteY108" fmla="*/ 438197 h 1126566"/>
              <a:gd name="connsiteX109" fmla="*/ 10245648 w 12192000"/>
              <a:gd name="connsiteY109" fmla="*/ 438831 h 1126566"/>
              <a:gd name="connsiteX110" fmla="*/ 10369590 w 12192000"/>
              <a:gd name="connsiteY110" fmla="*/ 423377 h 1126566"/>
              <a:gd name="connsiteX111" fmla="*/ 10575777 w 12192000"/>
              <a:gd name="connsiteY111" fmla="*/ 355859 h 1126566"/>
              <a:gd name="connsiteX112" fmla="*/ 10638984 w 12192000"/>
              <a:gd name="connsiteY112" fmla="*/ 347416 h 1126566"/>
              <a:gd name="connsiteX113" fmla="*/ 10668356 w 12192000"/>
              <a:gd name="connsiteY113" fmla="*/ 340612 h 1126566"/>
              <a:gd name="connsiteX114" fmla="*/ 10732175 w 12192000"/>
              <a:gd name="connsiteY114" fmla="*/ 317549 h 1126566"/>
              <a:gd name="connsiteX115" fmla="*/ 10862886 w 12192000"/>
              <a:gd name="connsiteY115" fmla="*/ 313438 h 1126566"/>
              <a:gd name="connsiteX116" fmla="*/ 10963063 w 12192000"/>
              <a:gd name="connsiteY116" fmla="*/ 317771 h 1126566"/>
              <a:gd name="connsiteX117" fmla="*/ 11018562 w 12192000"/>
              <a:gd name="connsiteY117" fmla="*/ 316991 h 1126566"/>
              <a:gd name="connsiteX118" fmla="*/ 11059692 w 12192000"/>
              <a:gd name="connsiteY118" fmla="*/ 319983 h 1126566"/>
              <a:gd name="connsiteX119" fmla="*/ 11160371 w 12192000"/>
              <a:gd name="connsiteY119" fmla="*/ 308440 h 1126566"/>
              <a:gd name="connsiteX120" fmla="*/ 11178386 w 12192000"/>
              <a:gd name="connsiteY120" fmla="*/ 299490 h 1126566"/>
              <a:gd name="connsiteX121" fmla="*/ 11192494 w 12192000"/>
              <a:gd name="connsiteY121" fmla="*/ 296221 h 1126566"/>
              <a:gd name="connsiteX122" fmla="*/ 11199770 w 12192000"/>
              <a:gd name="connsiteY122" fmla="*/ 299772 h 1126566"/>
              <a:gd name="connsiteX123" fmla="*/ 11217258 w 12192000"/>
              <a:gd name="connsiteY123" fmla="*/ 293681 h 1126566"/>
              <a:gd name="connsiteX124" fmla="*/ 11245798 w 12192000"/>
              <a:gd name="connsiteY124" fmla="*/ 292170 h 1126566"/>
              <a:gd name="connsiteX125" fmla="*/ 11255992 w 12192000"/>
              <a:gd name="connsiteY125" fmla="*/ 291919 h 1126566"/>
              <a:gd name="connsiteX126" fmla="*/ 11264859 w 12192000"/>
              <a:gd name="connsiteY126" fmla="*/ 293937 h 1126566"/>
              <a:gd name="connsiteX127" fmla="*/ 11276151 w 12192000"/>
              <a:gd name="connsiteY127" fmla="*/ 293070 h 1126566"/>
              <a:gd name="connsiteX128" fmla="*/ 11279850 w 12192000"/>
              <a:gd name="connsiteY128" fmla="*/ 291330 h 1126566"/>
              <a:gd name="connsiteX129" fmla="*/ 11290818 w 12192000"/>
              <a:gd name="connsiteY129" fmla="*/ 291060 h 1126566"/>
              <a:gd name="connsiteX130" fmla="*/ 11296248 w 12192000"/>
              <a:gd name="connsiteY130" fmla="*/ 290163 h 1126566"/>
              <a:gd name="connsiteX131" fmla="*/ 11301652 w 12192000"/>
              <a:gd name="connsiteY131" fmla="*/ 290324 h 1126566"/>
              <a:gd name="connsiteX132" fmla="*/ 11339114 w 12192000"/>
              <a:gd name="connsiteY132" fmla="*/ 288153 h 1126566"/>
              <a:gd name="connsiteX133" fmla="*/ 11345146 w 12192000"/>
              <a:gd name="connsiteY133" fmla="*/ 290802 h 1126566"/>
              <a:gd name="connsiteX134" fmla="*/ 11400126 w 12192000"/>
              <a:gd name="connsiteY134" fmla="*/ 292287 h 1126566"/>
              <a:gd name="connsiteX135" fmla="*/ 11400420 w 12192000"/>
              <a:gd name="connsiteY135" fmla="*/ 293758 h 1126566"/>
              <a:gd name="connsiteX136" fmla="*/ 11413889 w 12192000"/>
              <a:gd name="connsiteY136" fmla="*/ 300516 h 1126566"/>
              <a:gd name="connsiteX137" fmla="*/ 11440688 w 12192000"/>
              <a:gd name="connsiteY137" fmla="*/ 310121 h 1126566"/>
              <a:gd name="connsiteX138" fmla="*/ 11496733 w 12192000"/>
              <a:gd name="connsiteY138" fmla="*/ 350225 h 1126566"/>
              <a:gd name="connsiteX139" fmla="*/ 11554005 w 12192000"/>
              <a:gd name="connsiteY139" fmla="*/ 351933 h 1126566"/>
              <a:gd name="connsiteX140" fmla="*/ 11565304 w 12192000"/>
              <a:gd name="connsiteY140" fmla="*/ 353069 h 1126566"/>
              <a:gd name="connsiteX141" fmla="*/ 11565435 w 12192000"/>
              <a:gd name="connsiteY141" fmla="*/ 353419 h 1126566"/>
              <a:gd name="connsiteX142" fmla="*/ 11577168 w 12192000"/>
              <a:gd name="connsiteY142" fmla="*/ 355270 h 1126566"/>
              <a:gd name="connsiteX143" fmla="*/ 11607823 w 12192000"/>
              <a:gd name="connsiteY143" fmla="*/ 357347 h 1126566"/>
              <a:gd name="connsiteX144" fmla="*/ 11664276 w 12192000"/>
              <a:gd name="connsiteY144" fmla="*/ 386951 h 1126566"/>
              <a:gd name="connsiteX145" fmla="*/ 11786197 w 12192000"/>
              <a:gd name="connsiteY145" fmla="*/ 477948 h 1126566"/>
              <a:gd name="connsiteX146" fmla="*/ 11866598 w 12192000"/>
              <a:gd name="connsiteY146" fmla="*/ 486803 h 1126566"/>
              <a:gd name="connsiteX147" fmla="*/ 11916744 w 12192000"/>
              <a:gd name="connsiteY147" fmla="*/ 502917 h 1126566"/>
              <a:gd name="connsiteX148" fmla="*/ 11949248 w 12192000"/>
              <a:gd name="connsiteY148" fmla="*/ 518881 h 1126566"/>
              <a:gd name="connsiteX149" fmla="*/ 11951002 w 12192000"/>
              <a:gd name="connsiteY149" fmla="*/ 518735 h 1126566"/>
              <a:gd name="connsiteX150" fmla="*/ 12026007 w 12192000"/>
              <a:gd name="connsiteY150" fmla="*/ 534384 h 1126566"/>
              <a:gd name="connsiteX151" fmla="*/ 12035188 w 12192000"/>
              <a:gd name="connsiteY151" fmla="*/ 529609 h 1126566"/>
              <a:gd name="connsiteX152" fmla="*/ 12115225 w 12192000"/>
              <a:gd name="connsiteY152" fmla="*/ 561895 h 1126566"/>
              <a:gd name="connsiteX153" fmla="*/ 12191636 w 12192000"/>
              <a:gd name="connsiteY153" fmla="*/ 558318 h 1126566"/>
              <a:gd name="connsiteX154" fmla="*/ 12192000 w 12192000"/>
              <a:gd name="connsiteY154" fmla="*/ 558295 h 1126566"/>
              <a:gd name="connsiteX155" fmla="*/ 12192000 w 12192000"/>
              <a:gd name="connsiteY155" fmla="*/ 1126566 h 1126566"/>
              <a:gd name="connsiteX156" fmla="*/ 0 w 12192000"/>
              <a:gd name="connsiteY156" fmla="*/ 1126566 h 1126566"/>
              <a:gd name="connsiteX157" fmla="*/ 0 w 12192000"/>
              <a:gd name="connsiteY157" fmla="*/ 401922 h 1126566"/>
              <a:gd name="connsiteX158" fmla="*/ 25242 w 12192000"/>
              <a:gd name="connsiteY158" fmla="*/ 388862 h 1126566"/>
              <a:gd name="connsiteX159" fmla="*/ 96922 w 12192000"/>
              <a:gd name="connsiteY159" fmla="*/ 357381 h 1126566"/>
              <a:gd name="connsiteX160" fmla="*/ 164580 w 12192000"/>
              <a:gd name="connsiteY160" fmla="*/ 322443 h 1126566"/>
              <a:gd name="connsiteX161" fmla="*/ 258712 w 12192000"/>
              <a:gd name="connsiteY161" fmla="*/ 286531 h 1126566"/>
              <a:gd name="connsiteX162" fmla="*/ 316354 w 12192000"/>
              <a:gd name="connsiteY162" fmla="*/ 238529 h 1126566"/>
              <a:gd name="connsiteX163" fmla="*/ 328834 w 12192000"/>
              <a:gd name="connsiteY163" fmla="*/ 240963 h 1126566"/>
              <a:gd name="connsiteX164" fmla="*/ 383414 w 12192000"/>
              <a:gd name="connsiteY164" fmla="*/ 221196 h 1126566"/>
              <a:gd name="connsiteX165" fmla="*/ 537708 w 12192000"/>
              <a:gd name="connsiteY165" fmla="*/ 119020 h 1126566"/>
              <a:gd name="connsiteX166" fmla="*/ 653257 w 12192000"/>
              <a:gd name="connsiteY166" fmla="*/ 91372 h 1126566"/>
              <a:gd name="connsiteX167" fmla="*/ 763197 w 12192000"/>
              <a:gd name="connsiteY167" fmla="*/ 59356 h 1126566"/>
              <a:gd name="connsiteX168" fmla="*/ 778208 w 12192000"/>
              <a:gd name="connsiteY168" fmla="*/ 63801 h 1126566"/>
              <a:gd name="connsiteX169" fmla="*/ 784725 w 12192000"/>
              <a:gd name="connsiteY169" fmla="*/ 62505 h 1126566"/>
              <a:gd name="connsiteX170" fmla="*/ 785400 w 12192000"/>
              <a:gd name="connsiteY170" fmla="*/ 62796 h 1126566"/>
              <a:gd name="connsiteX171" fmla="*/ 786774 w 12192000"/>
              <a:gd name="connsiteY171" fmla="*/ 62098 h 1126566"/>
              <a:gd name="connsiteX172" fmla="*/ 852003 w 12192000"/>
              <a:gd name="connsiteY172" fmla="*/ 61064 h 1126566"/>
              <a:gd name="connsiteX173" fmla="*/ 870719 w 12192000"/>
              <a:gd name="connsiteY173" fmla="*/ 47209 h 1126566"/>
              <a:gd name="connsiteX174" fmla="*/ 883786 w 12192000"/>
              <a:gd name="connsiteY174" fmla="*/ 45814 h 1126566"/>
              <a:gd name="connsiteX175" fmla="*/ 886400 w 12192000"/>
              <a:gd name="connsiteY175" fmla="*/ 43909 h 1126566"/>
              <a:gd name="connsiteX176" fmla="*/ 893881 w 12192000"/>
              <a:gd name="connsiteY176" fmla="*/ 40197 h 1126566"/>
              <a:gd name="connsiteX177" fmla="*/ 886282 w 12192000"/>
              <a:gd name="connsiteY177" fmla="*/ 36610 h 1126566"/>
              <a:gd name="connsiteX178" fmla="*/ 950274 w 12192000"/>
              <a:gd name="connsiteY178" fmla="*/ 20111 h 1126566"/>
              <a:gd name="connsiteX179" fmla="*/ 988432 w 12192000"/>
              <a:gd name="connsiteY179" fmla="*/ 24039 h 1126566"/>
              <a:gd name="connsiteX180" fmla="*/ 1048223 w 12192000"/>
              <a:gd name="connsiteY180" fmla="*/ 19791 h 1126566"/>
              <a:gd name="connsiteX181" fmla="*/ 1177886 w 12192000"/>
              <a:gd name="connsiteY181" fmla="*/ 30728 h 1126566"/>
              <a:gd name="connsiteX182" fmla="*/ 1305018 w 12192000"/>
              <a:gd name="connsiteY182"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45883 w 12192000"/>
              <a:gd name="connsiteY69" fmla="*/ 304401 h 1126566"/>
              <a:gd name="connsiteX70" fmla="*/ 6598839 w 12192000"/>
              <a:gd name="connsiteY70" fmla="*/ 327138 h 1126566"/>
              <a:gd name="connsiteX71" fmla="*/ 6674894 w 12192000"/>
              <a:gd name="connsiteY71" fmla="*/ 339184 h 1126566"/>
              <a:gd name="connsiteX72" fmla="*/ 670980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58334 w 12192000"/>
              <a:gd name="connsiteY87" fmla="*/ 648415 h 1126566"/>
              <a:gd name="connsiteX88" fmla="*/ 8969814 w 12192000"/>
              <a:gd name="connsiteY88" fmla="*/ 639833 h 1126566"/>
              <a:gd name="connsiteX89" fmla="*/ 9092152 w 12192000"/>
              <a:gd name="connsiteY89" fmla="*/ 609097 h 1126566"/>
              <a:gd name="connsiteX90" fmla="*/ 9156546 w 12192000"/>
              <a:gd name="connsiteY90" fmla="*/ 585468 h 1126566"/>
              <a:gd name="connsiteX91" fmla="*/ 9194830 w 12192000"/>
              <a:gd name="connsiteY91" fmla="*/ 571148 h 1126566"/>
              <a:gd name="connsiteX92" fmla="*/ 9314188 w 12192000"/>
              <a:gd name="connsiteY92" fmla="*/ 547301 h 1126566"/>
              <a:gd name="connsiteX93" fmla="*/ 9505176 w 12192000"/>
              <a:gd name="connsiteY93" fmla="*/ 542666 h 1126566"/>
              <a:gd name="connsiteX94" fmla="*/ 9581851 w 12192000"/>
              <a:gd name="connsiteY94" fmla="*/ 530976 h 1126566"/>
              <a:gd name="connsiteX95" fmla="*/ 9662056 w 12192000"/>
              <a:gd name="connsiteY95" fmla="*/ 524035 h 1126566"/>
              <a:gd name="connsiteX96" fmla="*/ 9724197 w 12192000"/>
              <a:gd name="connsiteY96" fmla="*/ 528337 h 1126566"/>
              <a:gd name="connsiteX97" fmla="*/ 9837846 w 12192000"/>
              <a:gd name="connsiteY97" fmla="*/ 492977 h 1126566"/>
              <a:gd name="connsiteX98" fmla="*/ 9917440 w 12192000"/>
              <a:gd name="connsiteY98" fmla="*/ 459605 h 1126566"/>
              <a:gd name="connsiteX99" fmla="*/ 9918439 w 12192000"/>
              <a:gd name="connsiteY99" fmla="*/ 453114 h 1126566"/>
              <a:gd name="connsiteX100" fmla="*/ 9953039 w 12192000"/>
              <a:gd name="connsiteY100" fmla="*/ 452486 h 1126566"/>
              <a:gd name="connsiteX101" fmla="*/ 9988183 w 12192000"/>
              <a:gd name="connsiteY101" fmla="*/ 448079 h 1126566"/>
              <a:gd name="connsiteX102" fmla="*/ 9991965 w 12192000"/>
              <a:gd name="connsiteY102" fmla="*/ 435969 h 1126566"/>
              <a:gd name="connsiteX103" fmla="*/ 9986932 w 12192000"/>
              <a:gd name="connsiteY103" fmla="*/ 431168 h 1126566"/>
              <a:gd name="connsiteX104" fmla="*/ 9996190 w 12192000"/>
              <a:gd name="connsiteY104" fmla="*/ 429066 h 1126566"/>
              <a:gd name="connsiteX105" fmla="*/ 9999786 w 12192000"/>
              <a:gd name="connsiteY105" fmla="*/ 427758 h 1126566"/>
              <a:gd name="connsiteX106" fmla="*/ 10012936 w 12192000"/>
              <a:gd name="connsiteY106" fmla="*/ 428884 h 1126566"/>
              <a:gd name="connsiteX107" fmla="*/ 10102484 w 12192000"/>
              <a:gd name="connsiteY107" fmla="*/ 441324 h 1126566"/>
              <a:gd name="connsiteX108" fmla="*/ 10199200 w 12192000"/>
              <a:gd name="connsiteY108" fmla="*/ 438197 h 1126566"/>
              <a:gd name="connsiteX109" fmla="*/ 10245648 w 12192000"/>
              <a:gd name="connsiteY109" fmla="*/ 438831 h 1126566"/>
              <a:gd name="connsiteX110" fmla="*/ 10369590 w 12192000"/>
              <a:gd name="connsiteY110" fmla="*/ 423377 h 1126566"/>
              <a:gd name="connsiteX111" fmla="*/ 10575777 w 12192000"/>
              <a:gd name="connsiteY111" fmla="*/ 355859 h 1126566"/>
              <a:gd name="connsiteX112" fmla="*/ 10638984 w 12192000"/>
              <a:gd name="connsiteY112" fmla="*/ 347416 h 1126566"/>
              <a:gd name="connsiteX113" fmla="*/ 10668356 w 12192000"/>
              <a:gd name="connsiteY113" fmla="*/ 340612 h 1126566"/>
              <a:gd name="connsiteX114" fmla="*/ 10732175 w 12192000"/>
              <a:gd name="connsiteY114" fmla="*/ 317549 h 1126566"/>
              <a:gd name="connsiteX115" fmla="*/ 10862886 w 12192000"/>
              <a:gd name="connsiteY115" fmla="*/ 313438 h 1126566"/>
              <a:gd name="connsiteX116" fmla="*/ 10963063 w 12192000"/>
              <a:gd name="connsiteY116" fmla="*/ 317771 h 1126566"/>
              <a:gd name="connsiteX117" fmla="*/ 11018562 w 12192000"/>
              <a:gd name="connsiteY117" fmla="*/ 316991 h 1126566"/>
              <a:gd name="connsiteX118" fmla="*/ 11059692 w 12192000"/>
              <a:gd name="connsiteY118" fmla="*/ 319983 h 1126566"/>
              <a:gd name="connsiteX119" fmla="*/ 11160371 w 12192000"/>
              <a:gd name="connsiteY119" fmla="*/ 308440 h 1126566"/>
              <a:gd name="connsiteX120" fmla="*/ 11178386 w 12192000"/>
              <a:gd name="connsiteY120" fmla="*/ 299490 h 1126566"/>
              <a:gd name="connsiteX121" fmla="*/ 11192494 w 12192000"/>
              <a:gd name="connsiteY121" fmla="*/ 296221 h 1126566"/>
              <a:gd name="connsiteX122" fmla="*/ 11199770 w 12192000"/>
              <a:gd name="connsiteY122" fmla="*/ 299772 h 1126566"/>
              <a:gd name="connsiteX123" fmla="*/ 11217258 w 12192000"/>
              <a:gd name="connsiteY123" fmla="*/ 293681 h 1126566"/>
              <a:gd name="connsiteX124" fmla="*/ 11245798 w 12192000"/>
              <a:gd name="connsiteY124" fmla="*/ 292170 h 1126566"/>
              <a:gd name="connsiteX125" fmla="*/ 11255992 w 12192000"/>
              <a:gd name="connsiteY125" fmla="*/ 291919 h 1126566"/>
              <a:gd name="connsiteX126" fmla="*/ 11264859 w 12192000"/>
              <a:gd name="connsiteY126" fmla="*/ 293937 h 1126566"/>
              <a:gd name="connsiteX127" fmla="*/ 11276151 w 12192000"/>
              <a:gd name="connsiteY127" fmla="*/ 293070 h 1126566"/>
              <a:gd name="connsiteX128" fmla="*/ 11279850 w 12192000"/>
              <a:gd name="connsiteY128" fmla="*/ 291330 h 1126566"/>
              <a:gd name="connsiteX129" fmla="*/ 11290818 w 12192000"/>
              <a:gd name="connsiteY129" fmla="*/ 291060 h 1126566"/>
              <a:gd name="connsiteX130" fmla="*/ 11296248 w 12192000"/>
              <a:gd name="connsiteY130" fmla="*/ 290163 h 1126566"/>
              <a:gd name="connsiteX131" fmla="*/ 11301652 w 12192000"/>
              <a:gd name="connsiteY131" fmla="*/ 290324 h 1126566"/>
              <a:gd name="connsiteX132" fmla="*/ 11339114 w 12192000"/>
              <a:gd name="connsiteY132" fmla="*/ 288153 h 1126566"/>
              <a:gd name="connsiteX133" fmla="*/ 11345146 w 12192000"/>
              <a:gd name="connsiteY133" fmla="*/ 290802 h 1126566"/>
              <a:gd name="connsiteX134" fmla="*/ 11400126 w 12192000"/>
              <a:gd name="connsiteY134" fmla="*/ 292287 h 1126566"/>
              <a:gd name="connsiteX135" fmla="*/ 11400420 w 12192000"/>
              <a:gd name="connsiteY135" fmla="*/ 293758 h 1126566"/>
              <a:gd name="connsiteX136" fmla="*/ 11413889 w 12192000"/>
              <a:gd name="connsiteY136" fmla="*/ 300516 h 1126566"/>
              <a:gd name="connsiteX137" fmla="*/ 11440688 w 12192000"/>
              <a:gd name="connsiteY137" fmla="*/ 310121 h 1126566"/>
              <a:gd name="connsiteX138" fmla="*/ 11496733 w 12192000"/>
              <a:gd name="connsiteY138" fmla="*/ 350225 h 1126566"/>
              <a:gd name="connsiteX139" fmla="*/ 11554005 w 12192000"/>
              <a:gd name="connsiteY139" fmla="*/ 351933 h 1126566"/>
              <a:gd name="connsiteX140" fmla="*/ 11565304 w 12192000"/>
              <a:gd name="connsiteY140" fmla="*/ 353069 h 1126566"/>
              <a:gd name="connsiteX141" fmla="*/ 11565435 w 12192000"/>
              <a:gd name="connsiteY141" fmla="*/ 353419 h 1126566"/>
              <a:gd name="connsiteX142" fmla="*/ 11577168 w 12192000"/>
              <a:gd name="connsiteY142" fmla="*/ 355270 h 1126566"/>
              <a:gd name="connsiteX143" fmla="*/ 11607823 w 12192000"/>
              <a:gd name="connsiteY143" fmla="*/ 357347 h 1126566"/>
              <a:gd name="connsiteX144" fmla="*/ 11664276 w 12192000"/>
              <a:gd name="connsiteY144" fmla="*/ 386951 h 1126566"/>
              <a:gd name="connsiteX145" fmla="*/ 11786197 w 12192000"/>
              <a:gd name="connsiteY145" fmla="*/ 477948 h 1126566"/>
              <a:gd name="connsiteX146" fmla="*/ 11866598 w 12192000"/>
              <a:gd name="connsiteY146" fmla="*/ 486803 h 1126566"/>
              <a:gd name="connsiteX147" fmla="*/ 11916744 w 12192000"/>
              <a:gd name="connsiteY147" fmla="*/ 502917 h 1126566"/>
              <a:gd name="connsiteX148" fmla="*/ 11949248 w 12192000"/>
              <a:gd name="connsiteY148" fmla="*/ 518881 h 1126566"/>
              <a:gd name="connsiteX149" fmla="*/ 11951002 w 12192000"/>
              <a:gd name="connsiteY149" fmla="*/ 518735 h 1126566"/>
              <a:gd name="connsiteX150" fmla="*/ 12026007 w 12192000"/>
              <a:gd name="connsiteY150" fmla="*/ 534384 h 1126566"/>
              <a:gd name="connsiteX151" fmla="*/ 12035188 w 12192000"/>
              <a:gd name="connsiteY151" fmla="*/ 529609 h 1126566"/>
              <a:gd name="connsiteX152" fmla="*/ 12115225 w 12192000"/>
              <a:gd name="connsiteY152" fmla="*/ 561895 h 1126566"/>
              <a:gd name="connsiteX153" fmla="*/ 12191636 w 12192000"/>
              <a:gd name="connsiteY153" fmla="*/ 558318 h 1126566"/>
              <a:gd name="connsiteX154" fmla="*/ 12192000 w 12192000"/>
              <a:gd name="connsiteY154" fmla="*/ 558295 h 1126566"/>
              <a:gd name="connsiteX155" fmla="*/ 12192000 w 12192000"/>
              <a:gd name="connsiteY155" fmla="*/ 1126566 h 1126566"/>
              <a:gd name="connsiteX156" fmla="*/ 0 w 12192000"/>
              <a:gd name="connsiteY156" fmla="*/ 1126566 h 1126566"/>
              <a:gd name="connsiteX157" fmla="*/ 0 w 12192000"/>
              <a:gd name="connsiteY157" fmla="*/ 401922 h 1126566"/>
              <a:gd name="connsiteX158" fmla="*/ 25242 w 12192000"/>
              <a:gd name="connsiteY158" fmla="*/ 388862 h 1126566"/>
              <a:gd name="connsiteX159" fmla="*/ 96922 w 12192000"/>
              <a:gd name="connsiteY159" fmla="*/ 357381 h 1126566"/>
              <a:gd name="connsiteX160" fmla="*/ 164580 w 12192000"/>
              <a:gd name="connsiteY160" fmla="*/ 322443 h 1126566"/>
              <a:gd name="connsiteX161" fmla="*/ 258712 w 12192000"/>
              <a:gd name="connsiteY161" fmla="*/ 286531 h 1126566"/>
              <a:gd name="connsiteX162" fmla="*/ 316354 w 12192000"/>
              <a:gd name="connsiteY162" fmla="*/ 238529 h 1126566"/>
              <a:gd name="connsiteX163" fmla="*/ 328834 w 12192000"/>
              <a:gd name="connsiteY163" fmla="*/ 240963 h 1126566"/>
              <a:gd name="connsiteX164" fmla="*/ 383414 w 12192000"/>
              <a:gd name="connsiteY164" fmla="*/ 221196 h 1126566"/>
              <a:gd name="connsiteX165" fmla="*/ 537708 w 12192000"/>
              <a:gd name="connsiteY165" fmla="*/ 119020 h 1126566"/>
              <a:gd name="connsiteX166" fmla="*/ 653257 w 12192000"/>
              <a:gd name="connsiteY166" fmla="*/ 91372 h 1126566"/>
              <a:gd name="connsiteX167" fmla="*/ 763197 w 12192000"/>
              <a:gd name="connsiteY167" fmla="*/ 59356 h 1126566"/>
              <a:gd name="connsiteX168" fmla="*/ 778208 w 12192000"/>
              <a:gd name="connsiteY168" fmla="*/ 63801 h 1126566"/>
              <a:gd name="connsiteX169" fmla="*/ 784725 w 12192000"/>
              <a:gd name="connsiteY169" fmla="*/ 62505 h 1126566"/>
              <a:gd name="connsiteX170" fmla="*/ 785400 w 12192000"/>
              <a:gd name="connsiteY170" fmla="*/ 62796 h 1126566"/>
              <a:gd name="connsiteX171" fmla="*/ 786774 w 12192000"/>
              <a:gd name="connsiteY171" fmla="*/ 62098 h 1126566"/>
              <a:gd name="connsiteX172" fmla="*/ 852003 w 12192000"/>
              <a:gd name="connsiteY172" fmla="*/ 61064 h 1126566"/>
              <a:gd name="connsiteX173" fmla="*/ 870719 w 12192000"/>
              <a:gd name="connsiteY173" fmla="*/ 47209 h 1126566"/>
              <a:gd name="connsiteX174" fmla="*/ 883786 w 12192000"/>
              <a:gd name="connsiteY174" fmla="*/ 45814 h 1126566"/>
              <a:gd name="connsiteX175" fmla="*/ 886400 w 12192000"/>
              <a:gd name="connsiteY175" fmla="*/ 43909 h 1126566"/>
              <a:gd name="connsiteX176" fmla="*/ 893881 w 12192000"/>
              <a:gd name="connsiteY176" fmla="*/ 40197 h 1126566"/>
              <a:gd name="connsiteX177" fmla="*/ 886282 w 12192000"/>
              <a:gd name="connsiteY177" fmla="*/ 36610 h 1126566"/>
              <a:gd name="connsiteX178" fmla="*/ 950274 w 12192000"/>
              <a:gd name="connsiteY178" fmla="*/ 20111 h 1126566"/>
              <a:gd name="connsiteX179" fmla="*/ 988432 w 12192000"/>
              <a:gd name="connsiteY179" fmla="*/ 24039 h 1126566"/>
              <a:gd name="connsiteX180" fmla="*/ 1048223 w 12192000"/>
              <a:gd name="connsiteY180" fmla="*/ 19791 h 1126566"/>
              <a:gd name="connsiteX181" fmla="*/ 1177886 w 12192000"/>
              <a:gd name="connsiteY181" fmla="*/ 30728 h 1126566"/>
              <a:gd name="connsiteX182" fmla="*/ 1305018 w 12192000"/>
              <a:gd name="connsiteY182"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45883 w 12192000"/>
              <a:gd name="connsiteY69" fmla="*/ 304401 h 1126566"/>
              <a:gd name="connsiteX70" fmla="*/ 6598839 w 12192000"/>
              <a:gd name="connsiteY70" fmla="*/ 327138 h 1126566"/>
              <a:gd name="connsiteX71" fmla="*/ 6674894 w 12192000"/>
              <a:gd name="connsiteY71" fmla="*/ 339184 h 1126566"/>
              <a:gd name="connsiteX72" fmla="*/ 6698374 w 12192000"/>
              <a:gd name="connsiteY72" fmla="*/ 345663 h 1126566"/>
              <a:gd name="connsiteX73" fmla="*/ 6788093 w 12192000"/>
              <a:gd name="connsiteY73" fmla="*/ 377012 h 1126566"/>
              <a:gd name="connsiteX74" fmla="*/ 6944546 w 12192000"/>
              <a:gd name="connsiteY74" fmla="*/ 38654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58334 w 12192000"/>
              <a:gd name="connsiteY87" fmla="*/ 648415 h 1126566"/>
              <a:gd name="connsiteX88" fmla="*/ 8969814 w 12192000"/>
              <a:gd name="connsiteY88" fmla="*/ 639833 h 1126566"/>
              <a:gd name="connsiteX89" fmla="*/ 9092152 w 12192000"/>
              <a:gd name="connsiteY89" fmla="*/ 609097 h 1126566"/>
              <a:gd name="connsiteX90" fmla="*/ 9156546 w 12192000"/>
              <a:gd name="connsiteY90" fmla="*/ 585468 h 1126566"/>
              <a:gd name="connsiteX91" fmla="*/ 9194830 w 12192000"/>
              <a:gd name="connsiteY91" fmla="*/ 571148 h 1126566"/>
              <a:gd name="connsiteX92" fmla="*/ 9314188 w 12192000"/>
              <a:gd name="connsiteY92" fmla="*/ 547301 h 1126566"/>
              <a:gd name="connsiteX93" fmla="*/ 9505176 w 12192000"/>
              <a:gd name="connsiteY93" fmla="*/ 542666 h 1126566"/>
              <a:gd name="connsiteX94" fmla="*/ 9581851 w 12192000"/>
              <a:gd name="connsiteY94" fmla="*/ 530976 h 1126566"/>
              <a:gd name="connsiteX95" fmla="*/ 9662056 w 12192000"/>
              <a:gd name="connsiteY95" fmla="*/ 524035 h 1126566"/>
              <a:gd name="connsiteX96" fmla="*/ 9724197 w 12192000"/>
              <a:gd name="connsiteY96" fmla="*/ 528337 h 1126566"/>
              <a:gd name="connsiteX97" fmla="*/ 9837846 w 12192000"/>
              <a:gd name="connsiteY97" fmla="*/ 492977 h 1126566"/>
              <a:gd name="connsiteX98" fmla="*/ 9917440 w 12192000"/>
              <a:gd name="connsiteY98" fmla="*/ 459605 h 1126566"/>
              <a:gd name="connsiteX99" fmla="*/ 9918439 w 12192000"/>
              <a:gd name="connsiteY99" fmla="*/ 453114 h 1126566"/>
              <a:gd name="connsiteX100" fmla="*/ 9953039 w 12192000"/>
              <a:gd name="connsiteY100" fmla="*/ 452486 h 1126566"/>
              <a:gd name="connsiteX101" fmla="*/ 9988183 w 12192000"/>
              <a:gd name="connsiteY101" fmla="*/ 448079 h 1126566"/>
              <a:gd name="connsiteX102" fmla="*/ 9991965 w 12192000"/>
              <a:gd name="connsiteY102" fmla="*/ 435969 h 1126566"/>
              <a:gd name="connsiteX103" fmla="*/ 9986932 w 12192000"/>
              <a:gd name="connsiteY103" fmla="*/ 431168 h 1126566"/>
              <a:gd name="connsiteX104" fmla="*/ 9996190 w 12192000"/>
              <a:gd name="connsiteY104" fmla="*/ 429066 h 1126566"/>
              <a:gd name="connsiteX105" fmla="*/ 9999786 w 12192000"/>
              <a:gd name="connsiteY105" fmla="*/ 427758 h 1126566"/>
              <a:gd name="connsiteX106" fmla="*/ 10012936 w 12192000"/>
              <a:gd name="connsiteY106" fmla="*/ 428884 h 1126566"/>
              <a:gd name="connsiteX107" fmla="*/ 10102484 w 12192000"/>
              <a:gd name="connsiteY107" fmla="*/ 441324 h 1126566"/>
              <a:gd name="connsiteX108" fmla="*/ 10199200 w 12192000"/>
              <a:gd name="connsiteY108" fmla="*/ 438197 h 1126566"/>
              <a:gd name="connsiteX109" fmla="*/ 10245648 w 12192000"/>
              <a:gd name="connsiteY109" fmla="*/ 438831 h 1126566"/>
              <a:gd name="connsiteX110" fmla="*/ 10369590 w 12192000"/>
              <a:gd name="connsiteY110" fmla="*/ 423377 h 1126566"/>
              <a:gd name="connsiteX111" fmla="*/ 10575777 w 12192000"/>
              <a:gd name="connsiteY111" fmla="*/ 355859 h 1126566"/>
              <a:gd name="connsiteX112" fmla="*/ 10638984 w 12192000"/>
              <a:gd name="connsiteY112" fmla="*/ 347416 h 1126566"/>
              <a:gd name="connsiteX113" fmla="*/ 10668356 w 12192000"/>
              <a:gd name="connsiteY113" fmla="*/ 340612 h 1126566"/>
              <a:gd name="connsiteX114" fmla="*/ 10732175 w 12192000"/>
              <a:gd name="connsiteY114" fmla="*/ 317549 h 1126566"/>
              <a:gd name="connsiteX115" fmla="*/ 10862886 w 12192000"/>
              <a:gd name="connsiteY115" fmla="*/ 313438 h 1126566"/>
              <a:gd name="connsiteX116" fmla="*/ 10963063 w 12192000"/>
              <a:gd name="connsiteY116" fmla="*/ 317771 h 1126566"/>
              <a:gd name="connsiteX117" fmla="*/ 11018562 w 12192000"/>
              <a:gd name="connsiteY117" fmla="*/ 316991 h 1126566"/>
              <a:gd name="connsiteX118" fmla="*/ 11059692 w 12192000"/>
              <a:gd name="connsiteY118" fmla="*/ 319983 h 1126566"/>
              <a:gd name="connsiteX119" fmla="*/ 11160371 w 12192000"/>
              <a:gd name="connsiteY119" fmla="*/ 308440 h 1126566"/>
              <a:gd name="connsiteX120" fmla="*/ 11178386 w 12192000"/>
              <a:gd name="connsiteY120" fmla="*/ 299490 h 1126566"/>
              <a:gd name="connsiteX121" fmla="*/ 11192494 w 12192000"/>
              <a:gd name="connsiteY121" fmla="*/ 296221 h 1126566"/>
              <a:gd name="connsiteX122" fmla="*/ 11199770 w 12192000"/>
              <a:gd name="connsiteY122" fmla="*/ 299772 h 1126566"/>
              <a:gd name="connsiteX123" fmla="*/ 11217258 w 12192000"/>
              <a:gd name="connsiteY123" fmla="*/ 293681 h 1126566"/>
              <a:gd name="connsiteX124" fmla="*/ 11245798 w 12192000"/>
              <a:gd name="connsiteY124" fmla="*/ 292170 h 1126566"/>
              <a:gd name="connsiteX125" fmla="*/ 11255992 w 12192000"/>
              <a:gd name="connsiteY125" fmla="*/ 291919 h 1126566"/>
              <a:gd name="connsiteX126" fmla="*/ 11264859 w 12192000"/>
              <a:gd name="connsiteY126" fmla="*/ 293937 h 1126566"/>
              <a:gd name="connsiteX127" fmla="*/ 11276151 w 12192000"/>
              <a:gd name="connsiteY127" fmla="*/ 293070 h 1126566"/>
              <a:gd name="connsiteX128" fmla="*/ 11279850 w 12192000"/>
              <a:gd name="connsiteY128" fmla="*/ 291330 h 1126566"/>
              <a:gd name="connsiteX129" fmla="*/ 11290818 w 12192000"/>
              <a:gd name="connsiteY129" fmla="*/ 291060 h 1126566"/>
              <a:gd name="connsiteX130" fmla="*/ 11296248 w 12192000"/>
              <a:gd name="connsiteY130" fmla="*/ 290163 h 1126566"/>
              <a:gd name="connsiteX131" fmla="*/ 11301652 w 12192000"/>
              <a:gd name="connsiteY131" fmla="*/ 290324 h 1126566"/>
              <a:gd name="connsiteX132" fmla="*/ 11339114 w 12192000"/>
              <a:gd name="connsiteY132" fmla="*/ 288153 h 1126566"/>
              <a:gd name="connsiteX133" fmla="*/ 11345146 w 12192000"/>
              <a:gd name="connsiteY133" fmla="*/ 290802 h 1126566"/>
              <a:gd name="connsiteX134" fmla="*/ 11400126 w 12192000"/>
              <a:gd name="connsiteY134" fmla="*/ 292287 h 1126566"/>
              <a:gd name="connsiteX135" fmla="*/ 11400420 w 12192000"/>
              <a:gd name="connsiteY135" fmla="*/ 293758 h 1126566"/>
              <a:gd name="connsiteX136" fmla="*/ 11413889 w 12192000"/>
              <a:gd name="connsiteY136" fmla="*/ 300516 h 1126566"/>
              <a:gd name="connsiteX137" fmla="*/ 11440688 w 12192000"/>
              <a:gd name="connsiteY137" fmla="*/ 310121 h 1126566"/>
              <a:gd name="connsiteX138" fmla="*/ 11496733 w 12192000"/>
              <a:gd name="connsiteY138" fmla="*/ 350225 h 1126566"/>
              <a:gd name="connsiteX139" fmla="*/ 11554005 w 12192000"/>
              <a:gd name="connsiteY139" fmla="*/ 351933 h 1126566"/>
              <a:gd name="connsiteX140" fmla="*/ 11565304 w 12192000"/>
              <a:gd name="connsiteY140" fmla="*/ 353069 h 1126566"/>
              <a:gd name="connsiteX141" fmla="*/ 11565435 w 12192000"/>
              <a:gd name="connsiteY141" fmla="*/ 353419 h 1126566"/>
              <a:gd name="connsiteX142" fmla="*/ 11577168 w 12192000"/>
              <a:gd name="connsiteY142" fmla="*/ 355270 h 1126566"/>
              <a:gd name="connsiteX143" fmla="*/ 11607823 w 12192000"/>
              <a:gd name="connsiteY143" fmla="*/ 357347 h 1126566"/>
              <a:gd name="connsiteX144" fmla="*/ 11664276 w 12192000"/>
              <a:gd name="connsiteY144" fmla="*/ 386951 h 1126566"/>
              <a:gd name="connsiteX145" fmla="*/ 11786197 w 12192000"/>
              <a:gd name="connsiteY145" fmla="*/ 477948 h 1126566"/>
              <a:gd name="connsiteX146" fmla="*/ 11866598 w 12192000"/>
              <a:gd name="connsiteY146" fmla="*/ 486803 h 1126566"/>
              <a:gd name="connsiteX147" fmla="*/ 11916744 w 12192000"/>
              <a:gd name="connsiteY147" fmla="*/ 502917 h 1126566"/>
              <a:gd name="connsiteX148" fmla="*/ 11949248 w 12192000"/>
              <a:gd name="connsiteY148" fmla="*/ 518881 h 1126566"/>
              <a:gd name="connsiteX149" fmla="*/ 11951002 w 12192000"/>
              <a:gd name="connsiteY149" fmla="*/ 518735 h 1126566"/>
              <a:gd name="connsiteX150" fmla="*/ 12026007 w 12192000"/>
              <a:gd name="connsiteY150" fmla="*/ 534384 h 1126566"/>
              <a:gd name="connsiteX151" fmla="*/ 12035188 w 12192000"/>
              <a:gd name="connsiteY151" fmla="*/ 529609 h 1126566"/>
              <a:gd name="connsiteX152" fmla="*/ 12115225 w 12192000"/>
              <a:gd name="connsiteY152" fmla="*/ 561895 h 1126566"/>
              <a:gd name="connsiteX153" fmla="*/ 12191636 w 12192000"/>
              <a:gd name="connsiteY153" fmla="*/ 558318 h 1126566"/>
              <a:gd name="connsiteX154" fmla="*/ 12192000 w 12192000"/>
              <a:gd name="connsiteY154" fmla="*/ 558295 h 1126566"/>
              <a:gd name="connsiteX155" fmla="*/ 12192000 w 12192000"/>
              <a:gd name="connsiteY155" fmla="*/ 1126566 h 1126566"/>
              <a:gd name="connsiteX156" fmla="*/ 0 w 12192000"/>
              <a:gd name="connsiteY156" fmla="*/ 1126566 h 1126566"/>
              <a:gd name="connsiteX157" fmla="*/ 0 w 12192000"/>
              <a:gd name="connsiteY157" fmla="*/ 401922 h 1126566"/>
              <a:gd name="connsiteX158" fmla="*/ 25242 w 12192000"/>
              <a:gd name="connsiteY158" fmla="*/ 388862 h 1126566"/>
              <a:gd name="connsiteX159" fmla="*/ 96922 w 12192000"/>
              <a:gd name="connsiteY159" fmla="*/ 357381 h 1126566"/>
              <a:gd name="connsiteX160" fmla="*/ 164580 w 12192000"/>
              <a:gd name="connsiteY160" fmla="*/ 322443 h 1126566"/>
              <a:gd name="connsiteX161" fmla="*/ 258712 w 12192000"/>
              <a:gd name="connsiteY161" fmla="*/ 286531 h 1126566"/>
              <a:gd name="connsiteX162" fmla="*/ 316354 w 12192000"/>
              <a:gd name="connsiteY162" fmla="*/ 238529 h 1126566"/>
              <a:gd name="connsiteX163" fmla="*/ 328834 w 12192000"/>
              <a:gd name="connsiteY163" fmla="*/ 240963 h 1126566"/>
              <a:gd name="connsiteX164" fmla="*/ 383414 w 12192000"/>
              <a:gd name="connsiteY164" fmla="*/ 221196 h 1126566"/>
              <a:gd name="connsiteX165" fmla="*/ 537708 w 12192000"/>
              <a:gd name="connsiteY165" fmla="*/ 119020 h 1126566"/>
              <a:gd name="connsiteX166" fmla="*/ 653257 w 12192000"/>
              <a:gd name="connsiteY166" fmla="*/ 91372 h 1126566"/>
              <a:gd name="connsiteX167" fmla="*/ 763197 w 12192000"/>
              <a:gd name="connsiteY167" fmla="*/ 59356 h 1126566"/>
              <a:gd name="connsiteX168" fmla="*/ 778208 w 12192000"/>
              <a:gd name="connsiteY168" fmla="*/ 63801 h 1126566"/>
              <a:gd name="connsiteX169" fmla="*/ 784725 w 12192000"/>
              <a:gd name="connsiteY169" fmla="*/ 62505 h 1126566"/>
              <a:gd name="connsiteX170" fmla="*/ 785400 w 12192000"/>
              <a:gd name="connsiteY170" fmla="*/ 62796 h 1126566"/>
              <a:gd name="connsiteX171" fmla="*/ 786774 w 12192000"/>
              <a:gd name="connsiteY171" fmla="*/ 62098 h 1126566"/>
              <a:gd name="connsiteX172" fmla="*/ 852003 w 12192000"/>
              <a:gd name="connsiteY172" fmla="*/ 61064 h 1126566"/>
              <a:gd name="connsiteX173" fmla="*/ 870719 w 12192000"/>
              <a:gd name="connsiteY173" fmla="*/ 47209 h 1126566"/>
              <a:gd name="connsiteX174" fmla="*/ 883786 w 12192000"/>
              <a:gd name="connsiteY174" fmla="*/ 45814 h 1126566"/>
              <a:gd name="connsiteX175" fmla="*/ 886400 w 12192000"/>
              <a:gd name="connsiteY175" fmla="*/ 43909 h 1126566"/>
              <a:gd name="connsiteX176" fmla="*/ 893881 w 12192000"/>
              <a:gd name="connsiteY176" fmla="*/ 40197 h 1126566"/>
              <a:gd name="connsiteX177" fmla="*/ 886282 w 12192000"/>
              <a:gd name="connsiteY177" fmla="*/ 36610 h 1126566"/>
              <a:gd name="connsiteX178" fmla="*/ 950274 w 12192000"/>
              <a:gd name="connsiteY178" fmla="*/ 20111 h 1126566"/>
              <a:gd name="connsiteX179" fmla="*/ 988432 w 12192000"/>
              <a:gd name="connsiteY179" fmla="*/ 24039 h 1126566"/>
              <a:gd name="connsiteX180" fmla="*/ 1048223 w 12192000"/>
              <a:gd name="connsiteY180" fmla="*/ 19791 h 1126566"/>
              <a:gd name="connsiteX181" fmla="*/ 1177886 w 12192000"/>
              <a:gd name="connsiteY181" fmla="*/ 30728 h 1126566"/>
              <a:gd name="connsiteX182" fmla="*/ 1305018 w 12192000"/>
              <a:gd name="connsiteY182" fmla="*/ 0 h 1126566"/>
              <a:gd name="connsiteX0" fmla="*/ 1305018 w 12192000"/>
              <a:gd name="connsiteY0" fmla="*/ 0 h 1126566"/>
              <a:gd name="connsiteX1" fmla="*/ 1338012 w 12192000"/>
              <a:gd name="connsiteY1" fmla="*/ 2184 h 1126566"/>
              <a:gd name="connsiteX2" fmla="*/ 1368320 w 12192000"/>
              <a:gd name="connsiteY2" fmla="*/ 11572 h 1126566"/>
              <a:gd name="connsiteX3" fmla="*/ 1367764 w 12192000"/>
              <a:gd name="connsiteY3" fmla="*/ 14115 h 1126566"/>
              <a:gd name="connsiteX4" fmla="*/ 1372564 w 12192000"/>
              <a:gd name="connsiteY4" fmla="*/ 15636 h 1126566"/>
              <a:gd name="connsiteX5" fmla="*/ 1377226 w 12192000"/>
              <a:gd name="connsiteY5" fmla="*/ 14330 h 1126566"/>
              <a:gd name="connsiteX6" fmla="*/ 1382967 w 12192000"/>
              <a:gd name="connsiteY6" fmla="*/ 16108 h 1126566"/>
              <a:gd name="connsiteX7" fmla="*/ 1398753 w 12192000"/>
              <a:gd name="connsiteY7" fmla="*/ 20281 h 1126566"/>
              <a:gd name="connsiteX8" fmla="*/ 1403473 w 12192000"/>
              <a:gd name="connsiteY8" fmla="*/ 25878 h 1126566"/>
              <a:gd name="connsiteX9" fmla="*/ 1465522 w 12192000"/>
              <a:gd name="connsiteY9" fmla="*/ 40951 h 1126566"/>
              <a:gd name="connsiteX10" fmla="*/ 1485274 w 12192000"/>
              <a:gd name="connsiteY10" fmla="*/ 38769 h 1126566"/>
              <a:gd name="connsiteX11" fmla="*/ 1506702 w 12192000"/>
              <a:gd name="connsiteY11" fmla="*/ 48855 h 1126566"/>
              <a:gd name="connsiteX12" fmla="*/ 1570577 w 12192000"/>
              <a:gd name="connsiteY12" fmla="*/ 56390 h 1126566"/>
              <a:gd name="connsiteX13" fmla="*/ 1640836 w 12192000"/>
              <a:gd name="connsiteY13" fmla="*/ 71287 h 1126566"/>
              <a:gd name="connsiteX14" fmla="*/ 1689992 w 12192000"/>
              <a:gd name="connsiteY14" fmla="*/ 86003 h 1126566"/>
              <a:gd name="connsiteX15" fmla="*/ 1825707 w 12192000"/>
              <a:gd name="connsiteY15" fmla="*/ 102605 h 1126566"/>
              <a:gd name="connsiteX16" fmla="*/ 2055100 w 12192000"/>
              <a:gd name="connsiteY16" fmla="*/ 121407 h 1126566"/>
              <a:gd name="connsiteX17" fmla="*/ 2102805 w 12192000"/>
              <a:gd name="connsiteY17" fmla="*/ 127338 h 1126566"/>
              <a:gd name="connsiteX18" fmla="*/ 2139327 w 12192000"/>
              <a:gd name="connsiteY18" fmla="*/ 140098 h 1126566"/>
              <a:gd name="connsiteX19" fmla="*/ 2143886 w 12192000"/>
              <a:gd name="connsiteY19" fmla="*/ 149737 h 1126566"/>
              <a:gd name="connsiteX20" fmla="*/ 2169405 w 12192000"/>
              <a:gd name="connsiteY20" fmla="*/ 154229 h 1126566"/>
              <a:gd name="connsiteX21" fmla="*/ 2175252 w 12192000"/>
              <a:gd name="connsiteY21" fmla="*/ 157025 h 1126566"/>
              <a:gd name="connsiteX22" fmla="*/ 2209736 w 12192000"/>
              <a:gd name="connsiteY22" fmla="*/ 171455 h 1126566"/>
              <a:gd name="connsiteX23" fmla="*/ 2306658 w 12192000"/>
              <a:gd name="connsiteY23" fmla="*/ 162489 h 1126566"/>
              <a:gd name="connsiteX24" fmla="*/ 2376691 w 12192000"/>
              <a:gd name="connsiteY24" fmla="*/ 163846 h 1126566"/>
              <a:gd name="connsiteX25" fmla="*/ 2381520 w 12192000"/>
              <a:gd name="connsiteY25" fmla="*/ 166644 h 1126566"/>
              <a:gd name="connsiteX26" fmla="*/ 2500607 w 12192000"/>
              <a:gd name="connsiteY26" fmla="*/ 180917 h 1126566"/>
              <a:gd name="connsiteX27" fmla="*/ 2542869 w 12192000"/>
              <a:gd name="connsiteY27" fmla="*/ 188717 h 1126566"/>
              <a:gd name="connsiteX28" fmla="*/ 2829718 w 12192000"/>
              <a:gd name="connsiteY28" fmla="*/ 242215 h 1126566"/>
              <a:gd name="connsiteX29" fmla="*/ 3028662 w 12192000"/>
              <a:gd name="connsiteY29" fmla="*/ 219550 h 1126566"/>
              <a:gd name="connsiteX30" fmla="*/ 3107019 w 12192000"/>
              <a:gd name="connsiteY30" fmla="*/ 220240 h 1126566"/>
              <a:gd name="connsiteX31" fmla="*/ 3116698 w 12192000"/>
              <a:gd name="connsiteY31" fmla="*/ 226983 h 1126566"/>
              <a:gd name="connsiteX32" fmla="*/ 3231577 w 12192000"/>
              <a:gd name="connsiteY32" fmla="*/ 202023 h 1126566"/>
              <a:gd name="connsiteX33" fmla="*/ 3386687 w 12192000"/>
              <a:gd name="connsiteY33" fmla="*/ 218190 h 1126566"/>
              <a:gd name="connsiteX34" fmla="*/ 3501680 w 12192000"/>
              <a:gd name="connsiteY34" fmla="*/ 238841 h 1126566"/>
              <a:gd name="connsiteX35" fmla="*/ 3567038 w 12192000"/>
              <a:gd name="connsiteY35" fmla="*/ 246771 h 1126566"/>
              <a:gd name="connsiteX36" fmla="*/ 3613626 w 12192000"/>
              <a:gd name="connsiteY36" fmla="*/ 256591 h 1126566"/>
              <a:gd name="connsiteX37" fmla="*/ 3737444 w 12192000"/>
              <a:gd name="connsiteY37" fmla="*/ 259793 h 1126566"/>
              <a:gd name="connsiteX38" fmla="*/ 3944870 w 12192000"/>
              <a:gd name="connsiteY38" fmla="*/ 255991 h 1126566"/>
              <a:gd name="connsiteX39" fmla="*/ 4092172 w 12192000"/>
              <a:gd name="connsiteY39" fmla="*/ 290617 h 1126566"/>
              <a:gd name="connsiteX40" fmla="*/ 4176434 w 12192000"/>
              <a:gd name="connsiteY40" fmla="*/ 272187 h 1126566"/>
              <a:gd name="connsiteX41" fmla="*/ 4269617 w 12192000"/>
              <a:gd name="connsiteY41" fmla="*/ 283947 h 1126566"/>
              <a:gd name="connsiteX42" fmla="*/ 4638729 w 12192000"/>
              <a:gd name="connsiteY42" fmla="*/ 274806 h 1126566"/>
              <a:gd name="connsiteX43" fmla="*/ 4910175 w 12192000"/>
              <a:gd name="connsiteY43" fmla="*/ 258887 h 1126566"/>
              <a:gd name="connsiteX44" fmla="*/ 4910653 w 12192000"/>
              <a:gd name="connsiteY44" fmla="*/ 256337 h 1126566"/>
              <a:gd name="connsiteX45" fmla="*/ 4915901 w 12192000"/>
              <a:gd name="connsiteY45" fmla="*/ 255646 h 1126566"/>
              <a:gd name="connsiteX46" fmla="*/ 4919888 w 12192000"/>
              <a:gd name="connsiteY46" fmla="*/ 257665 h 1126566"/>
              <a:gd name="connsiteX47" fmla="*/ 4926150 w 12192000"/>
              <a:gd name="connsiteY47" fmla="*/ 256877 h 1126566"/>
              <a:gd name="connsiteX48" fmla="*/ 4943081 w 12192000"/>
              <a:gd name="connsiteY48" fmla="*/ 255402 h 1126566"/>
              <a:gd name="connsiteX49" fmla="*/ 4949875 w 12192000"/>
              <a:gd name="connsiteY49" fmla="*/ 250755 h 1126566"/>
              <a:gd name="connsiteX50" fmla="*/ 5034125 w 12192000"/>
              <a:gd name="connsiteY50" fmla="*/ 251561 h 1126566"/>
              <a:gd name="connsiteX51" fmla="*/ 5058873 w 12192000"/>
              <a:gd name="connsiteY51" fmla="*/ 245283 h 1126566"/>
              <a:gd name="connsiteX52" fmla="*/ 5123651 w 12192000"/>
              <a:gd name="connsiteY52" fmla="*/ 248360 h 1126566"/>
              <a:gd name="connsiteX53" fmla="*/ 5197539 w 12192000"/>
              <a:gd name="connsiteY53" fmla="*/ 245352 h 1126566"/>
              <a:gd name="connsiteX54" fmla="*/ 5250946 w 12192000"/>
              <a:gd name="connsiteY54" fmla="*/ 239095 h 1126566"/>
              <a:gd name="connsiteX55" fmla="*/ 5388817 w 12192000"/>
              <a:gd name="connsiteY55" fmla="*/ 245059 h 1126566"/>
              <a:gd name="connsiteX56" fmla="*/ 5618162 w 12192000"/>
              <a:gd name="connsiteY56" fmla="*/ 264094 h 1126566"/>
              <a:gd name="connsiteX57" fmla="*/ 5666664 w 12192000"/>
              <a:gd name="connsiteY57" fmla="*/ 266098 h 1126566"/>
              <a:gd name="connsiteX58" fmla="*/ 5715324 w 12192000"/>
              <a:gd name="connsiteY58" fmla="*/ 251101 h 1126566"/>
              <a:gd name="connsiteX59" fmla="*/ 5741796 w 12192000"/>
              <a:gd name="connsiteY59" fmla="*/ 250897 h 1126566"/>
              <a:gd name="connsiteX60" fmla="*/ 5748565 w 12192000"/>
              <a:gd name="connsiteY60" fmla="*/ 249142 h 1126566"/>
              <a:gd name="connsiteX61" fmla="*/ 5802907 w 12192000"/>
              <a:gd name="connsiteY61" fmla="*/ 256022 h 1126566"/>
              <a:gd name="connsiteX62" fmla="*/ 5877829 w 12192000"/>
              <a:gd name="connsiteY62" fmla="*/ 265178 h 1126566"/>
              <a:gd name="connsiteX63" fmla="*/ 5946099 w 12192000"/>
              <a:gd name="connsiteY63" fmla="*/ 275229 h 1126566"/>
              <a:gd name="connsiteX64" fmla="*/ 5951885 w 12192000"/>
              <a:gd name="connsiteY64" fmla="*/ 273306 h 1126566"/>
              <a:gd name="connsiteX65" fmla="*/ 5957187 w 12192000"/>
              <a:gd name="connsiteY65" fmla="*/ 267506 h 1126566"/>
              <a:gd name="connsiteX66" fmla="*/ 6000476 w 12192000"/>
              <a:gd name="connsiteY66" fmla="*/ 273899 h 1126566"/>
              <a:gd name="connsiteX67" fmla="*/ 6055647 w 12192000"/>
              <a:gd name="connsiteY67" fmla="*/ 268058 h 1126566"/>
              <a:gd name="connsiteX68" fmla="*/ 6390944 w 12192000"/>
              <a:gd name="connsiteY68" fmla="*/ 296657 h 1126566"/>
              <a:gd name="connsiteX69" fmla="*/ 6445883 w 12192000"/>
              <a:gd name="connsiteY69" fmla="*/ 304401 h 1126566"/>
              <a:gd name="connsiteX70" fmla="*/ 6598839 w 12192000"/>
              <a:gd name="connsiteY70" fmla="*/ 327138 h 1126566"/>
              <a:gd name="connsiteX71" fmla="*/ 6674894 w 12192000"/>
              <a:gd name="connsiteY71" fmla="*/ 339184 h 1126566"/>
              <a:gd name="connsiteX72" fmla="*/ 6698374 w 12192000"/>
              <a:gd name="connsiteY72" fmla="*/ 345663 h 1126566"/>
              <a:gd name="connsiteX73" fmla="*/ 6788093 w 12192000"/>
              <a:gd name="connsiteY73" fmla="*/ 377012 h 1126566"/>
              <a:gd name="connsiteX74" fmla="*/ 7001696 w 12192000"/>
              <a:gd name="connsiteY74" fmla="*/ 394163 h 1126566"/>
              <a:gd name="connsiteX75" fmla="*/ 7052564 w 12192000"/>
              <a:gd name="connsiteY75" fmla="*/ 396658 h 1126566"/>
              <a:gd name="connsiteX76" fmla="*/ 7130364 w 12192000"/>
              <a:gd name="connsiteY76" fmla="*/ 388164 h 1126566"/>
              <a:gd name="connsiteX77" fmla="*/ 7179335 w 12192000"/>
              <a:gd name="connsiteY77" fmla="*/ 386225 h 1126566"/>
              <a:gd name="connsiteX78" fmla="*/ 7300357 w 12192000"/>
              <a:gd name="connsiteY78" fmla="*/ 403218 h 1126566"/>
              <a:gd name="connsiteX79" fmla="*/ 7499445 w 12192000"/>
              <a:gd name="connsiteY79" fmla="*/ 440549 h 1126566"/>
              <a:gd name="connsiteX80" fmla="*/ 7655710 w 12192000"/>
              <a:gd name="connsiteY80" fmla="*/ 430962 h 1126566"/>
              <a:gd name="connsiteX81" fmla="*/ 7729851 w 12192000"/>
              <a:gd name="connsiteY81" fmla="*/ 462457 h 1126566"/>
              <a:gd name="connsiteX82" fmla="*/ 7824660 w 12192000"/>
              <a:gd name="connsiteY82" fmla="*/ 466203 h 1126566"/>
              <a:gd name="connsiteX83" fmla="*/ 8277851 w 12192000"/>
              <a:gd name="connsiteY83" fmla="*/ 502630 h 1126566"/>
              <a:gd name="connsiteX84" fmla="*/ 8382461 w 12192000"/>
              <a:gd name="connsiteY84" fmla="*/ 526824 h 1126566"/>
              <a:gd name="connsiteX85" fmla="*/ 8594502 w 12192000"/>
              <a:gd name="connsiteY85" fmla="*/ 613607 h 1126566"/>
              <a:gd name="connsiteX86" fmla="*/ 8777878 w 12192000"/>
              <a:gd name="connsiteY86" fmla="*/ 639454 h 1126566"/>
              <a:gd name="connsiteX87" fmla="*/ 8858334 w 12192000"/>
              <a:gd name="connsiteY87" fmla="*/ 648415 h 1126566"/>
              <a:gd name="connsiteX88" fmla="*/ 8969814 w 12192000"/>
              <a:gd name="connsiteY88" fmla="*/ 639833 h 1126566"/>
              <a:gd name="connsiteX89" fmla="*/ 9092152 w 12192000"/>
              <a:gd name="connsiteY89" fmla="*/ 609097 h 1126566"/>
              <a:gd name="connsiteX90" fmla="*/ 9156546 w 12192000"/>
              <a:gd name="connsiteY90" fmla="*/ 585468 h 1126566"/>
              <a:gd name="connsiteX91" fmla="*/ 9194830 w 12192000"/>
              <a:gd name="connsiteY91" fmla="*/ 571148 h 1126566"/>
              <a:gd name="connsiteX92" fmla="*/ 9314188 w 12192000"/>
              <a:gd name="connsiteY92" fmla="*/ 547301 h 1126566"/>
              <a:gd name="connsiteX93" fmla="*/ 9505176 w 12192000"/>
              <a:gd name="connsiteY93" fmla="*/ 542666 h 1126566"/>
              <a:gd name="connsiteX94" fmla="*/ 9581851 w 12192000"/>
              <a:gd name="connsiteY94" fmla="*/ 530976 h 1126566"/>
              <a:gd name="connsiteX95" fmla="*/ 9662056 w 12192000"/>
              <a:gd name="connsiteY95" fmla="*/ 524035 h 1126566"/>
              <a:gd name="connsiteX96" fmla="*/ 9724197 w 12192000"/>
              <a:gd name="connsiteY96" fmla="*/ 528337 h 1126566"/>
              <a:gd name="connsiteX97" fmla="*/ 9837846 w 12192000"/>
              <a:gd name="connsiteY97" fmla="*/ 492977 h 1126566"/>
              <a:gd name="connsiteX98" fmla="*/ 9917440 w 12192000"/>
              <a:gd name="connsiteY98" fmla="*/ 459605 h 1126566"/>
              <a:gd name="connsiteX99" fmla="*/ 9918439 w 12192000"/>
              <a:gd name="connsiteY99" fmla="*/ 453114 h 1126566"/>
              <a:gd name="connsiteX100" fmla="*/ 9953039 w 12192000"/>
              <a:gd name="connsiteY100" fmla="*/ 452486 h 1126566"/>
              <a:gd name="connsiteX101" fmla="*/ 9988183 w 12192000"/>
              <a:gd name="connsiteY101" fmla="*/ 448079 h 1126566"/>
              <a:gd name="connsiteX102" fmla="*/ 9991965 w 12192000"/>
              <a:gd name="connsiteY102" fmla="*/ 435969 h 1126566"/>
              <a:gd name="connsiteX103" fmla="*/ 9986932 w 12192000"/>
              <a:gd name="connsiteY103" fmla="*/ 431168 h 1126566"/>
              <a:gd name="connsiteX104" fmla="*/ 9996190 w 12192000"/>
              <a:gd name="connsiteY104" fmla="*/ 429066 h 1126566"/>
              <a:gd name="connsiteX105" fmla="*/ 9999786 w 12192000"/>
              <a:gd name="connsiteY105" fmla="*/ 427758 h 1126566"/>
              <a:gd name="connsiteX106" fmla="*/ 10012936 w 12192000"/>
              <a:gd name="connsiteY106" fmla="*/ 428884 h 1126566"/>
              <a:gd name="connsiteX107" fmla="*/ 10102484 w 12192000"/>
              <a:gd name="connsiteY107" fmla="*/ 441324 h 1126566"/>
              <a:gd name="connsiteX108" fmla="*/ 10199200 w 12192000"/>
              <a:gd name="connsiteY108" fmla="*/ 438197 h 1126566"/>
              <a:gd name="connsiteX109" fmla="*/ 10245648 w 12192000"/>
              <a:gd name="connsiteY109" fmla="*/ 438831 h 1126566"/>
              <a:gd name="connsiteX110" fmla="*/ 10369590 w 12192000"/>
              <a:gd name="connsiteY110" fmla="*/ 423377 h 1126566"/>
              <a:gd name="connsiteX111" fmla="*/ 10575777 w 12192000"/>
              <a:gd name="connsiteY111" fmla="*/ 355859 h 1126566"/>
              <a:gd name="connsiteX112" fmla="*/ 10638984 w 12192000"/>
              <a:gd name="connsiteY112" fmla="*/ 347416 h 1126566"/>
              <a:gd name="connsiteX113" fmla="*/ 10668356 w 12192000"/>
              <a:gd name="connsiteY113" fmla="*/ 340612 h 1126566"/>
              <a:gd name="connsiteX114" fmla="*/ 10732175 w 12192000"/>
              <a:gd name="connsiteY114" fmla="*/ 317549 h 1126566"/>
              <a:gd name="connsiteX115" fmla="*/ 10862886 w 12192000"/>
              <a:gd name="connsiteY115" fmla="*/ 313438 h 1126566"/>
              <a:gd name="connsiteX116" fmla="*/ 10963063 w 12192000"/>
              <a:gd name="connsiteY116" fmla="*/ 317771 h 1126566"/>
              <a:gd name="connsiteX117" fmla="*/ 11018562 w 12192000"/>
              <a:gd name="connsiteY117" fmla="*/ 316991 h 1126566"/>
              <a:gd name="connsiteX118" fmla="*/ 11059692 w 12192000"/>
              <a:gd name="connsiteY118" fmla="*/ 319983 h 1126566"/>
              <a:gd name="connsiteX119" fmla="*/ 11160371 w 12192000"/>
              <a:gd name="connsiteY119" fmla="*/ 308440 h 1126566"/>
              <a:gd name="connsiteX120" fmla="*/ 11178386 w 12192000"/>
              <a:gd name="connsiteY120" fmla="*/ 299490 h 1126566"/>
              <a:gd name="connsiteX121" fmla="*/ 11192494 w 12192000"/>
              <a:gd name="connsiteY121" fmla="*/ 296221 h 1126566"/>
              <a:gd name="connsiteX122" fmla="*/ 11199770 w 12192000"/>
              <a:gd name="connsiteY122" fmla="*/ 299772 h 1126566"/>
              <a:gd name="connsiteX123" fmla="*/ 11217258 w 12192000"/>
              <a:gd name="connsiteY123" fmla="*/ 293681 h 1126566"/>
              <a:gd name="connsiteX124" fmla="*/ 11245798 w 12192000"/>
              <a:gd name="connsiteY124" fmla="*/ 292170 h 1126566"/>
              <a:gd name="connsiteX125" fmla="*/ 11255992 w 12192000"/>
              <a:gd name="connsiteY125" fmla="*/ 291919 h 1126566"/>
              <a:gd name="connsiteX126" fmla="*/ 11264859 w 12192000"/>
              <a:gd name="connsiteY126" fmla="*/ 293937 h 1126566"/>
              <a:gd name="connsiteX127" fmla="*/ 11276151 w 12192000"/>
              <a:gd name="connsiteY127" fmla="*/ 293070 h 1126566"/>
              <a:gd name="connsiteX128" fmla="*/ 11279850 w 12192000"/>
              <a:gd name="connsiteY128" fmla="*/ 291330 h 1126566"/>
              <a:gd name="connsiteX129" fmla="*/ 11290818 w 12192000"/>
              <a:gd name="connsiteY129" fmla="*/ 291060 h 1126566"/>
              <a:gd name="connsiteX130" fmla="*/ 11296248 w 12192000"/>
              <a:gd name="connsiteY130" fmla="*/ 290163 h 1126566"/>
              <a:gd name="connsiteX131" fmla="*/ 11301652 w 12192000"/>
              <a:gd name="connsiteY131" fmla="*/ 290324 h 1126566"/>
              <a:gd name="connsiteX132" fmla="*/ 11339114 w 12192000"/>
              <a:gd name="connsiteY132" fmla="*/ 288153 h 1126566"/>
              <a:gd name="connsiteX133" fmla="*/ 11345146 w 12192000"/>
              <a:gd name="connsiteY133" fmla="*/ 290802 h 1126566"/>
              <a:gd name="connsiteX134" fmla="*/ 11400126 w 12192000"/>
              <a:gd name="connsiteY134" fmla="*/ 292287 h 1126566"/>
              <a:gd name="connsiteX135" fmla="*/ 11400420 w 12192000"/>
              <a:gd name="connsiteY135" fmla="*/ 293758 h 1126566"/>
              <a:gd name="connsiteX136" fmla="*/ 11413889 w 12192000"/>
              <a:gd name="connsiteY136" fmla="*/ 300516 h 1126566"/>
              <a:gd name="connsiteX137" fmla="*/ 11440688 w 12192000"/>
              <a:gd name="connsiteY137" fmla="*/ 310121 h 1126566"/>
              <a:gd name="connsiteX138" fmla="*/ 11496733 w 12192000"/>
              <a:gd name="connsiteY138" fmla="*/ 350225 h 1126566"/>
              <a:gd name="connsiteX139" fmla="*/ 11554005 w 12192000"/>
              <a:gd name="connsiteY139" fmla="*/ 351933 h 1126566"/>
              <a:gd name="connsiteX140" fmla="*/ 11565304 w 12192000"/>
              <a:gd name="connsiteY140" fmla="*/ 353069 h 1126566"/>
              <a:gd name="connsiteX141" fmla="*/ 11565435 w 12192000"/>
              <a:gd name="connsiteY141" fmla="*/ 353419 h 1126566"/>
              <a:gd name="connsiteX142" fmla="*/ 11577168 w 12192000"/>
              <a:gd name="connsiteY142" fmla="*/ 355270 h 1126566"/>
              <a:gd name="connsiteX143" fmla="*/ 11607823 w 12192000"/>
              <a:gd name="connsiteY143" fmla="*/ 357347 h 1126566"/>
              <a:gd name="connsiteX144" fmla="*/ 11664276 w 12192000"/>
              <a:gd name="connsiteY144" fmla="*/ 386951 h 1126566"/>
              <a:gd name="connsiteX145" fmla="*/ 11786197 w 12192000"/>
              <a:gd name="connsiteY145" fmla="*/ 477948 h 1126566"/>
              <a:gd name="connsiteX146" fmla="*/ 11866598 w 12192000"/>
              <a:gd name="connsiteY146" fmla="*/ 486803 h 1126566"/>
              <a:gd name="connsiteX147" fmla="*/ 11916744 w 12192000"/>
              <a:gd name="connsiteY147" fmla="*/ 502917 h 1126566"/>
              <a:gd name="connsiteX148" fmla="*/ 11949248 w 12192000"/>
              <a:gd name="connsiteY148" fmla="*/ 518881 h 1126566"/>
              <a:gd name="connsiteX149" fmla="*/ 11951002 w 12192000"/>
              <a:gd name="connsiteY149" fmla="*/ 518735 h 1126566"/>
              <a:gd name="connsiteX150" fmla="*/ 12026007 w 12192000"/>
              <a:gd name="connsiteY150" fmla="*/ 534384 h 1126566"/>
              <a:gd name="connsiteX151" fmla="*/ 12035188 w 12192000"/>
              <a:gd name="connsiteY151" fmla="*/ 529609 h 1126566"/>
              <a:gd name="connsiteX152" fmla="*/ 12115225 w 12192000"/>
              <a:gd name="connsiteY152" fmla="*/ 561895 h 1126566"/>
              <a:gd name="connsiteX153" fmla="*/ 12191636 w 12192000"/>
              <a:gd name="connsiteY153" fmla="*/ 558318 h 1126566"/>
              <a:gd name="connsiteX154" fmla="*/ 12192000 w 12192000"/>
              <a:gd name="connsiteY154" fmla="*/ 558295 h 1126566"/>
              <a:gd name="connsiteX155" fmla="*/ 12192000 w 12192000"/>
              <a:gd name="connsiteY155" fmla="*/ 1126566 h 1126566"/>
              <a:gd name="connsiteX156" fmla="*/ 0 w 12192000"/>
              <a:gd name="connsiteY156" fmla="*/ 1126566 h 1126566"/>
              <a:gd name="connsiteX157" fmla="*/ 0 w 12192000"/>
              <a:gd name="connsiteY157" fmla="*/ 401922 h 1126566"/>
              <a:gd name="connsiteX158" fmla="*/ 25242 w 12192000"/>
              <a:gd name="connsiteY158" fmla="*/ 388862 h 1126566"/>
              <a:gd name="connsiteX159" fmla="*/ 96922 w 12192000"/>
              <a:gd name="connsiteY159" fmla="*/ 357381 h 1126566"/>
              <a:gd name="connsiteX160" fmla="*/ 164580 w 12192000"/>
              <a:gd name="connsiteY160" fmla="*/ 322443 h 1126566"/>
              <a:gd name="connsiteX161" fmla="*/ 258712 w 12192000"/>
              <a:gd name="connsiteY161" fmla="*/ 286531 h 1126566"/>
              <a:gd name="connsiteX162" fmla="*/ 316354 w 12192000"/>
              <a:gd name="connsiteY162" fmla="*/ 238529 h 1126566"/>
              <a:gd name="connsiteX163" fmla="*/ 328834 w 12192000"/>
              <a:gd name="connsiteY163" fmla="*/ 240963 h 1126566"/>
              <a:gd name="connsiteX164" fmla="*/ 383414 w 12192000"/>
              <a:gd name="connsiteY164" fmla="*/ 221196 h 1126566"/>
              <a:gd name="connsiteX165" fmla="*/ 537708 w 12192000"/>
              <a:gd name="connsiteY165" fmla="*/ 119020 h 1126566"/>
              <a:gd name="connsiteX166" fmla="*/ 653257 w 12192000"/>
              <a:gd name="connsiteY166" fmla="*/ 91372 h 1126566"/>
              <a:gd name="connsiteX167" fmla="*/ 763197 w 12192000"/>
              <a:gd name="connsiteY167" fmla="*/ 59356 h 1126566"/>
              <a:gd name="connsiteX168" fmla="*/ 778208 w 12192000"/>
              <a:gd name="connsiteY168" fmla="*/ 63801 h 1126566"/>
              <a:gd name="connsiteX169" fmla="*/ 784725 w 12192000"/>
              <a:gd name="connsiteY169" fmla="*/ 62505 h 1126566"/>
              <a:gd name="connsiteX170" fmla="*/ 785400 w 12192000"/>
              <a:gd name="connsiteY170" fmla="*/ 62796 h 1126566"/>
              <a:gd name="connsiteX171" fmla="*/ 786774 w 12192000"/>
              <a:gd name="connsiteY171" fmla="*/ 62098 h 1126566"/>
              <a:gd name="connsiteX172" fmla="*/ 852003 w 12192000"/>
              <a:gd name="connsiteY172" fmla="*/ 61064 h 1126566"/>
              <a:gd name="connsiteX173" fmla="*/ 870719 w 12192000"/>
              <a:gd name="connsiteY173" fmla="*/ 47209 h 1126566"/>
              <a:gd name="connsiteX174" fmla="*/ 883786 w 12192000"/>
              <a:gd name="connsiteY174" fmla="*/ 45814 h 1126566"/>
              <a:gd name="connsiteX175" fmla="*/ 886400 w 12192000"/>
              <a:gd name="connsiteY175" fmla="*/ 43909 h 1126566"/>
              <a:gd name="connsiteX176" fmla="*/ 893881 w 12192000"/>
              <a:gd name="connsiteY176" fmla="*/ 40197 h 1126566"/>
              <a:gd name="connsiteX177" fmla="*/ 886282 w 12192000"/>
              <a:gd name="connsiteY177" fmla="*/ 36610 h 1126566"/>
              <a:gd name="connsiteX178" fmla="*/ 950274 w 12192000"/>
              <a:gd name="connsiteY178" fmla="*/ 20111 h 1126566"/>
              <a:gd name="connsiteX179" fmla="*/ 988432 w 12192000"/>
              <a:gd name="connsiteY179" fmla="*/ 24039 h 1126566"/>
              <a:gd name="connsiteX180" fmla="*/ 1048223 w 12192000"/>
              <a:gd name="connsiteY180" fmla="*/ 19791 h 1126566"/>
              <a:gd name="connsiteX181" fmla="*/ 1177886 w 12192000"/>
              <a:gd name="connsiteY181" fmla="*/ 30728 h 1126566"/>
              <a:gd name="connsiteX182" fmla="*/ 1305018 w 12192000"/>
              <a:gd name="connsiteY182" fmla="*/ 0 h 1126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12192000" h="1126566">
                <a:moveTo>
                  <a:pt x="1305018" y="0"/>
                </a:moveTo>
                <a:lnTo>
                  <a:pt x="1338012" y="2184"/>
                </a:lnTo>
                <a:lnTo>
                  <a:pt x="1368320" y="11572"/>
                </a:lnTo>
                <a:cubicBezTo>
                  <a:pt x="1368135" y="12420"/>
                  <a:pt x="1367949" y="13268"/>
                  <a:pt x="1367764" y="14115"/>
                </a:cubicBezTo>
                <a:cubicBezTo>
                  <a:pt x="1368260" y="15850"/>
                  <a:pt x="1369933" y="16116"/>
                  <a:pt x="1372564" y="15636"/>
                </a:cubicBezTo>
                <a:lnTo>
                  <a:pt x="1377226" y="14330"/>
                </a:lnTo>
                <a:lnTo>
                  <a:pt x="1382967" y="16108"/>
                </a:lnTo>
                <a:lnTo>
                  <a:pt x="1398753" y="20281"/>
                </a:lnTo>
                <a:lnTo>
                  <a:pt x="1403473" y="25878"/>
                </a:lnTo>
                <a:cubicBezTo>
                  <a:pt x="1418187" y="35152"/>
                  <a:pt x="1455496" y="27557"/>
                  <a:pt x="1465522" y="40951"/>
                </a:cubicBezTo>
                <a:lnTo>
                  <a:pt x="1485274" y="38769"/>
                </a:lnTo>
                <a:lnTo>
                  <a:pt x="1506702" y="48855"/>
                </a:lnTo>
                <a:cubicBezTo>
                  <a:pt x="1526562" y="57310"/>
                  <a:pt x="1547358" y="62811"/>
                  <a:pt x="1570577" y="56390"/>
                </a:cubicBezTo>
                <a:cubicBezTo>
                  <a:pt x="1561206" y="73812"/>
                  <a:pt x="1626608" y="54897"/>
                  <a:pt x="1640836" y="71287"/>
                </a:cubicBezTo>
                <a:cubicBezTo>
                  <a:pt x="1649435" y="84672"/>
                  <a:pt x="1671284" y="82051"/>
                  <a:pt x="1689992" y="86003"/>
                </a:cubicBezTo>
                <a:cubicBezTo>
                  <a:pt x="1706935" y="99155"/>
                  <a:pt x="1796696" y="106480"/>
                  <a:pt x="1825707" y="102605"/>
                </a:cubicBezTo>
                <a:cubicBezTo>
                  <a:pt x="1904608" y="83484"/>
                  <a:pt x="1991519" y="135253"/>
                  <a:pt x="2055100" y="121407"/>
                </a:cubicBezTo>
                <a:cubicBezTo>
                  <a:pt x="2073090" y="121616"/>
                  <a:pt x="2088723" y="123853"/>
                  <a:pt x="2102805" y="127338"/>
                </a:cubicBezTo>
                <a:lnTo>
                  <a:pt x="2139327" y="140098"/>
                </a:lnTo>
                <a:lnTo>
                  <a:pt x="2143886" y="149737"/>
                </a:lnTo>
                <a:lnTo>
                  <a:pt x="2169405" y="154229"/>
                </a:lnTo>
                <a:lnTo>
                  <a:pt x="2175252" y="157025"/>
                </a:lnTo>
                <a:cubicBezTo>
                  <a:pt x="2186400" y="162399"/>
                  <a:pt x="2197622" y="167468"/>
                  <a:pt x="2209736" y="171455"/>
                </a:cubicBezTo>
                <a:cubicBezTo>
                  <a:pt x="2225844" y="133195"/>
                  <a:pt x="2315425" y="199057"/>
                  <a:pt x="2306658" y="162489"/>
                </a:cubicBezTo>
                <a:cubicBezTo>
                  <a:pt x="2358676" y="173927"/>
                  <a:pt x="2356751" y="154958"/>
                  <a:pt x="2376691" y="163846"/>
                </a:cubicBezTo>
                <a:lnTo>
                  <a:pt x="2381520" y="166644"/>
                </a:lnTo>
                <a:lnTo>
                  <a:pt x="2500607" y="180917"/>
                </a:lnTo>
                <a:lnTo>
                  <a:pt x="2542869" y="188717"/>
                </a:lnTo>
                <a:cubicBezTo>
                  <a:pt x="2674262" y="187952"/>
                  <a:pt x="2707055" y="263173"/>
                  <a:pt x="2829718" y="242215"/>
                </a:cubicBezTo>
                <a:lnTo>
                  <a:pt x="3028662" y="219550"/>
                </a:lnTo>
                <a:cubicBezTo>
                  <a:pt x="3049869" y="208285"/>
                  <a:pt x="3084950" y="208595"/>
                  <a:pt x="3107019" y="220240"/>
                </a:cubicBezTo>
                <a:cubicBezTo>
                  <a:pt x="3110816" y="222244"/>
                  <a:pt x="3114075" y="224515"/>
                  <a:pt x="3116698" y="226983"/>
                </a:cubicBezTo>
                <a:cubicBezTo>
                  <a:pt x="3179274" y="200503"/>
                  <a:pt x="3198987" y="221584"/>
                  <a:pt x="3231577" y="202023"/>
                </a:cubicBezTo>
                <a:cubicBezTo>
                  <a:pt x="3309179" y="203900"/>
                  <a:pt x="3356885" y="235149"/>
                  <a:pt x="3386687" y="218190"/>
                </a:cubicBezTo>
                <a:cubicBezTo>
                  <a:pt x="3423429" y="225110"/>
                  <a:pt x="3463019" y="256177"/>
                  <a:pt x="3501680" y="238841"/>
                </a:cubicBezTo>
                <a:cubicBezTo>
                  <a:pt x="3496844" y="257097"/>
                  <a:pt x="3551130" y="231857"/>
                  <a:pt x="3567038" y="246771"/>
                </a:cubicBezTo>
                <a:cubicBezTo>
                  <a:pt x="3577348" y="259245"/>
                  <a:pt x="3596226" y="254494"/>
                  <a:pt x="3613626" y="256591"/>
                </a:cubicBezTo>
                <a:cubicBezTo>
                  <a:pt x="3631298" y="268014"/>
                  <a:pt x="3712457" y="266495"/>
                  <a:pt x="3737444" y="259793"/>
                </a:cubicBezTo>
                <a:cubicBezTo>
                  <a:pt x="3803671" y="233024"/>
                  <a:pt x="3891186" y="276009"/>
                  <a:pt x="3944870" y="255991"/>
                </a:cubicBezTo>
                <a:cubicBezTo>
                  <a:pt x="4008933" y="249766"/>
                  <a:pt x="4045961" y="279503"/>
                  <a:pt x="4092172" y="290617"/>
                </a:cubicBezTo>
                <a:cubicBezTo>
                  <a:pt x="4098827" y="250967"/>
                  <a:pt x="4191523" y="307711"/>
                  <a:pt x="4176434" y="272187"/>
                </a:cubicBezTo>
                <a:cubicBezTo>
                  <a:pt x="4241060" y="280555"/>
                  <a:pt x="4209740" y="244545"/>
                  <a:pt x="4269617" y="283947"/>
                </a:cubicBezTo>
                <a:cubicBezTo>
                  <a:pt x="4386123" y="270292"/>
                  <a:pt x="4534009" y="307696"/>
                  <a:pt x="4638729" y="274806"/>
                </a:cubicBezTo>
                <a:lnTo>
                  <a:pt x="4910175" y="258887"/>
                </a:lnTo>
                <a:cubicBezTo>
                  <a:pt x="4910334" y="258037"/>
                  <a:pt x="4910494" y="257187"/>
                  <a:pt x="4910653" y="256337"/>
                </a:cubicBezTo>
                <a:cubicBezTo>
                  <a:pt x="4911824" y="254741"/>
                  <a:pt x="4913545" y="254755"/>
                  <a:pt x="4915901" y="255646"/>
                </a:cubicBezTo>
                <a:lnTo>
                  <a:pt x="4919888" y="257665"/>
                </a:lnTo>
                <a:lnTo>
                  <a:pt x="4926150" y="256877"/>
                </a:lnTo>
                <a:lnTo>
                  <a:pt x="4943081" y="255402"/>
                </a:lnTo>
                <a:lnTo>
                  <a:pt x="4949875" y="250755"/>
                </a:lnTo>
                <a:lnTo>
                  <a:pt x="5034125" y="251561"/>
                </a:lnTo>
                <a:lnTo>
                  <a:pt x="5058873" y="245283"/>
                </a:lnTo>
                <a:cubicBezTo>
                  <a:pt x="5081450" y="240328"/>
                  <a:pt x="5103755" y="238383"/>
                  <a:pt x="5123651" y="248360"/>
                </a:cubicBezTo>
                <a:cubicBezTo>
                  <a:pt x="5121534" y="229990"/>
                  <a:pt x="5177244" y="258894"/>
                  <a:pt x="5197539" y="245352"/>
                </a:cubicBezTo>
                <a:cubicBezTo>
                  <a:pt x="5211192" y="233802"/>
                  <a:pt x="5231277" y="239882"/>
                  <a:pt x="5250946" y="239095"/>
                </a:cubicBezTo>
                <a:cubicBezTo>
                  <a:pt x="5272576" y="229125"/>
                  <a:pt x="5362305" y="236604"/>
                  <a:pt x="5388817" y="245059"/>
                </a:cubicBezTo>
                <a:cubicBezTo>
                  <a:pt x="5457500" y="276353"/>
                  <a:pt x="5562193" y="240387"/>
                  <a:pt x="5618162" y="264094"/>
                </a:cubicBezTo>
                <a:cubicBezTo>
                  <a:pt x="5635645" y="266810"/>
                  <a:pt x="5651655" y="267184"/>
                  <a:pt x="5666664" y="266098"/>
                </a:cubicBezTo>
                <a:lnTo>
                  <a:pt x="5715324" y="251101"/>
                </a:lnTo>
                <a:lnTo>
                  <a:pt x="5741796" y="250897"/>
                </a:lnTo>
                <a:lnTo>
                  <a:pt x="5748565" y="249142"/>
                </a:lnTo>
                <a:cubicBezTo>
                  <a:pt x="5761488" y="245753"/>
                  <a:pt x="5789604" y="257912"/>
                  <a:pt x="5802907" y="256022"/>
                </a:cubicBezTo>
                <a:cubicBezTo>
                  <a:pt x="5845141" y="268967"/>
                  <a:pt x="5900887" y="231236"/>
                  <a:pt x="5877829" y="265178"/>
                </a:cubicBezTo>
                <a:cubicBezTo>
                  <a:pt x="5932696" y="262556"/>
                  <a:pt x="5923269" y="280589"/>
                  <a:pt x="5946099" y="275229"/>
                </a:cubicBezTo>
                <a:lnTo>
                  <a:pt x="5951885" y="273306"/>
                </a:lnTo>
                <a:lnTo>
                  <a:pt x="5957187" y="267506"/>
                </a:lnTo>
                <a:lnTo>
                  <a:pt x="6000476" y="273899"/>
                </a:lnTo>
                <a:lnTo>
                  <a:pt x="6055647" y="268058"/>
                </a:lnTo>
                <a:cubicBezTo>
                  <a:pt x="6182414" y="290116"/>
                  <a:pt x="6280672" y="256487"/>
                  <a:pt x="6390944" y="296657"/>
                </a:cubicBezTo>
                <a:lnTo>
                  <a:pt x="6445883" y="304401"/>
                </a:lnTo>
                <a:cubicBezTo>
                  <a:pt x="6488263" y="316778"/>
                  <a:pt x="6557650" y="301859"/>
                  <a:pt x="6598839" y="327138"/>
                </a:cubicBezTo>
                <a:cubicBezTo>
                  <a:pt x="6614856" y="341473"/>
                  <a:pt x="6658305" y="336097"/>
                  <a:pt x="6674894" y="339184"/>
                </a:cubicBezTo>
                <a:cubicBezTo>
                  <a:pt x="6691483" y="342271"/>
                  <a:pt x="6694854" y="347625"/>
                  <a:pt x="6698374" y="345663"/>
                </a:cubicBezTo>
                <a:cubicBezTo>
                  <a:pt x="6748333" y="381426"/>
                  <a:pt x="6764373" y="352806"/>
                  <a:pt x="6788093" y="377012"/>
                </a:cubicBezTo>
                <a:cubicBezTo>
                  <a:pt x="6863891" y="387787"/>
                  <a:pt x="6979637" y="372926"/>
                  <a:pt x="7001696" y="394163"/>
                </a:cubicBezTo>
                <a:cubicBezTo>
                  <a:pt x="7039991" y="393431"/>
                  <a:pt x="7010656" y="400290"/>
                  <a:pt x="7052564" y="396658"/>
                </a:cubicBezTo>
                <a:cubicBezTo>
                  <a:pt x="7055164" y="378218"/>
                  <a:pt x="7109032" y="400006"/>
                  <a:pt x="7130364" y="388164"/>
                </a:cubicBezTo>
                <a:cubicBezTo>
                  <a:pt x="7145309" y="377773"/>
                  <a:pt x="7161671" y="385430"/>
                  <a:pt x="7179335" y="386225"/>
                </a:cubicBezTo>
                <a:cubicBezTo>
                  <a:pt x="7200979" y="378045"/>
                  <a:pt x="7278864" y="392682"/>
                  <a:pt x="7300357" y="403218"/>
                </a:cubicBezTo>
                <a:cubicBezTo>
                  <a:pt x="7353733" y="439852"/>
                  <a:pt x="7455509" y="412480"/>
                  <a:pt x="7499445" y="440549"/>
                </a:cubicBezTo>
                <a:cubicBezTo>
                  <a:pt x="7558920" y="456964"/>
                  <a:pt x="7606586" y="434213"/>
                  <a:pt x="7655710" y="430962"/>
                </a:cubicBezTo>
                <a:cubicBezTo>
                  <a:pt x="7646336" y="470388"/>
                  <a:pt x="7758609" y="430550"/>
                  <a:pt x="7729851" y="462457"/>
                </a:cubicBezTo>
                <a:cubicBezTo>
                  <a:pt x="7795688" y="464850"/>
                  <a:pt x="7751041" y="494594"/>
                  <a:pt x="7824660" y="466203"/>
                </a:cubicBezTo>
                <a:cubicBezTo>
                  <a:pt x="7931888" y="498311"/>
                  <a:pt x="8189689" y="453831"/>
                  <a:pt x="8277851" y="502630"/>
                </a:cubicBezTo>
                <a:cubicBezTo>
                  <a:pt x="8370818" y="512734"/>
                  <a:pt x="8313042" y="513711"/>
                  <a:pt x="8382461" y="526824"/>
                </a:cubicBezTo>
                <a:cubicBezTo>
                  <a:pt x="8391942" y="573223"/>
                  <a:pt x="8538700" y="594604"/>
                  <a:pt x="8594502" y="613607"/>
                </a:cubicBezTo>
                <a:cubicBezTo>
                  <a:pt x="8691407" y="622788"/>
                  <a:pt x="8680711" y="654899"/>
                  <a:pt x="8777878" y="639454"/>
                </a:cubicBezTo>
                <a:cubicBezTo>
                  <a:pt x="8821850" y="645255"/>
                  <a:pt x="8834479" y="644511"/>
                  <a:pt x="8858334" y="648415"/>
                </a:cubicBezTo>
                <a:lnTo>
                  <a:pt x="8969814" y="639833"/>
                </a:lnTo>
                <a:cubicBezTo>
                  <a:pt x="9008784" y="633280"/>
                  <a:pt x="9061030" y="618158"/>
                  <a:pt x="9092152" y="609097"/>
                </a:cubicBezTo>
                <a:cubicBezTo>
                  <a:pt x="9141320" y="619991"/>
                  <a:pt x="9118891" y="591188"/>
                  <a:pt x="9156546" y="585468"/>
                </a:cubicBezTo>
                <a:cubicBezTo>
                  <a:pt x="9180620" y="587385"/>
                  <a:pt x="9192331" y="584657"/>
                  <a:pt x="9194830" y="571148"/>
                </a:cubicBezTo>
                <a:cubicBezTo>
                  <a:pt x="9308402" y="581928"/>
                  <a:pt x="9235498" y="557277"/>
                  <a:pt x="9314188" y="547301"/>
                </a:cubicBezTo>
                <a:cubicBezTo>
                  <a:pt x="9385651" y="541365"/>
                  <a:pt x="9407311" y="527502"/>
                  <a:pt x="9505176" y="542666"/>
                </a:cubicBezTo>
                <a:cubicBezTo>
                  <a:pt x="9527962" y="548956"/>
                  <a:pt x="9555704" y="534081"/>
                  <a:pt x="9581851" y="530976"/>
                </a:cubicBezTo>
                <a:cubicBezTo>
                  <a:pt x="9607998" y="527871"/>
                  <a:pt x="9661317" y="526445"/>
                  <a:pt x="9662056" y="524035"/>
                </a:cubicBezTo>
                <a:cubicBezTo>
                  <a:pt x="9725667" y="537016"/>
                  <a:pt x="9687962" y="516815"/>
                  <a:pt x="9724197" y="528337"/>
                </a:cubicBezTo>
                <a:cubicBezTo>
                  <a:pt x="9784395" y="515772"/>
                  <a:pt x="9805214" y="483205"/>
                  <a:pt x="9837846" y="492977"/>
                </a:cubicBezTo>
                <a:cubicBezTo>
                  <a:pt x="9863105" y="482046"/>
                  <a:pt x="9877613" y="450783"/>
                  <a:pt x="9917440" y="459605"/>
                </a:cubicBezTo>
                <a:cubicBezTo>
                  <a:pt x="9914032" y="456009"/>
                  <a:pt x="9914999" y="454133"/>
                  <a:pt x="9918439" y="453114"/>
                </a:cubicBezTo>
                <a:lnTo>
                  <a:pt x="9953039" y="452486"/>
                </a:lnTo>
                <a:lnTo>
                  <a:pt x="9988183" y="448079"/>
                </a:lnTo>
                <a:cubicBezTo>
                  <a:pt x="10003164" y="445307"/>
                  <a:pt x="9997636" y="440348"/>
                  <a:pt x="9991965" y="435969"/>
                </a:cubicBezTo>
                <a:lnTo>
                  <a:pt x="9986932" y="431168"/>
                </a:lnTo>
                <a:lnTo>
                  <a:pt x="9996190" y="429066"/>
                </a:lnTo>
                <a:lnTo>
                  <a:pt x="9999786" y="427758"/>
                </a:lnTo>
                <a:lnTo>
                  <a:pt x="10012936" y="428884"/>
                </a:lnTo>
                <a:cubicBezTo>
                  <a:pt x="10033227" y="430510"/>
                  <a:pt x="10071440" y="439772"/>
                  <a:pt x="10102484" y="441324"/>
                </a:cubicBezTo>
                <a:cubicBezTo>
                  <a:pt x="10136562" y="436650"/>
                  <a:pt x="10161909" y="444583"/>
                  <a:pt x="10199200" y="438197"/>
                </a:cubicBezTo>
                <a:cubicBezTo>
                  <a:pt x="10217449" y="429443"/>
                  <a:pt x="10230000" y="428254"/>
                  <a:pt x="10245648" y="438831"/>
                </a:cubicBezTo>
                <a:cubicBezTo>
                  <a:pt x="10329997" y="396081"/>
                  <a:pt x="10293643" y="438380"/>
                  <a:pt x="10369590" y="423377"/>
                </a:cubicBezTo>
                <a:cubicBezTo>
                  <a:pt x="10435429" y="407137"/>
                  <a:pt x="10508988" y="397618"/>
                  <a:pt x="10575777" y="355859"/>
                </a:cubicBezTo>
                <a:cubicBezTo>
                  <a:pt x="10588559" y="343823"/>
                  <a:pt x="10623554" y="349957"/>
                  <a:pt x="10638984" y="347416"/>
                </a:cubicBezTo>
                <a:cubicBezTo>
                  <a:pt x="10654414" y="344875"/>
                  <a:pt x="10665320" y="338813"/>
                  <a:pt x="10668356" y="340612"/>
                </a:cubicBezTo>
                <a:cubicBezTo>
                  <a:pt x="10708634" y="310852"/>
                  <a:pt x="10713374" y="337960"/>
                  <a:pt x="10732175" y="317549"/>
                </a:cubicBezTo>
                <a:cubicBezTo>
                  <a:pt x="10795223" y="310206"/>
                  <a:pt x="10845347" y="331314"/>
                  <a:pt x="10862886" y="313438"/>
                </a:cubicBezTo>
                <a:cubicBezTo>
                  <a:pt x="10895019" y="315099"/>
                  <a:pt x="10938544" y="336989"/>
                  <a:pt x="10963063" y="317771"/>
                </a:cubicBezTo>
                <a:cubicBezTo>
                  <a:pt x="10966067" y="333874"/>
                  <a:pt x="11000154" y="306125"/>
                  <a:pt x="11018562" y="316991"/>
                </a:cubicBezTo>
                <a:cubicBezTo>
                  <a:pt x="11031553" y="326424"/>
                  <a:pt x="11044924" y="320203"/>
                  <a:pt x="11059692" y="319983"/>
                </a:cubicBezTo>
                <a:cubicBezTo>
                  <a:pt x="11078202" y="327673"/>
                  <a:pt x="11142830" y="317027"/>
                  <a:pt x="11160371" y="308440"/>
                </a:cubicBezTo>
                <a:cubicBezTo>
                  <a:pt x="11165760" y="304637"/>
                  <a:pt x="11171826" y="301723"/>
                  <a:pt x="11178386" y="299490"/>
                </a:cubicBezTo>
                <a:lnTo>
                  <a:pt x="11192494" y="296221"/>
                </a:lnTo>
                <a:lnTo>
                  <a:pt x="11199770" y="299772"/>
                </a:lnTo>
                <a:lnTo>
                  <a:pt x="11217258" y="293681"/>
                </a:lnTo>
                <a:lnTo>
                  <a:pt x="11245798" y="292170"/>
                </a:lnTo>
                <a:lnTo>
                  <a:pt x="11255992" y="291919"/>
                </a:lnTo>
                <a:lnTo>
                  <a:pt x="11264859" y="293937"/>
                </a:lnTo>
                <a:cubicBezTo>
                  <a:pt x="11269176" y="294273"/>
                  <a:pt x="11272860" y="293892"/>
                  <a:pt x="11276151" y="293070"/>
                </a:cubicBezTo>
                <a:lnTo>
                  <a:pt x="11279850" y="291330"/>
                </a:lnTo>
                <a:lnTo>
                  <a:pt x="11290818" y="291060"/>
                </a:lnTo>
                <a:lnTo>
                  <a:pt x="11296248" y="290163"/>
                </a:lnTo>
                <a:lnTo>
                  <a:pt x="11301652" y="290324"/>
                </a:lnTo>
                <a:lnTo>
                  <a:pt x="11339114" y="288153"/>
                </a:lnTo>
                <a:lnTo>
                  <a:pt x="11345146" y="290802"/>
                </a:lnTo>
                <a:lnTo>
                  <a:pt x="11400126" y="292287"/>
                </a:lnTo>
                <a:cubicBezTo>
                  <a:pt x="11400225" y="292777"/>
                  <a:pt x="11400322" y="293267"/>
                  <a:pt x="11400420" y="293758"/>
                </a:cubicBezTo>
                <a:cubicBezTo>
                  <a:pt x="11402333" y="297092"/>
                  <a:pt x="11406107" y="299615"/>
                  <a:pt x="11413889" y="300516"/>
                </a:cubicBezTo>
                <a:cubicBezTo>
                  <a:pt x="11395142" y="320394"/>
                  <a:pt x="11416088" y="309220"/>
                  <a:pt x="11440688" y="310121"/>
                </a:cubicBezTo>
                <a:cubicBezTo>
                  <a:pt x="11417061" y="341196"/>
                  <a:pt x="11491047" y="330911"/>
                  <a:pt x="11496733" y="350225"/>
                </a:cubicBezTo>
                <a:cubicBezTo>
                  <a:pt x="11515339" y="350186"/>
                  <a:pt x="11534581" y="350713"/>
                  <a:pt x="11554005" y="351933"/>
                </a:cubicBezTo>
                <a:lnTo>
                  <a:pt x="11565304" y="353069"/>
                </a:lnTo>
                <a:cubicBezTo>
                  <a:pt x="11565348" y="353186"/>
                  <a:pt x="11565391" y="353302"/>
                  <a:pt x="11565435" y="353419"/>
                </a:cubicBezTo>
                <a:cubicBezTo>
                  <a:pt x="11567690" y="354366"/>
                  <a:pt x="11571332" y="355001"/>
                  <a:pt x="11577168" y="355270"/>
                </a:cubicBezTo>
                <a:lnTo>
                  <a:pt x="11607823" y="357347"/>
                </a:lnTo>
                <a:lnTo>
                  <a:pt x="11664276" y="386951"/>
                </a:lnTo>
                <a:cubicBezTo>
                  <a:pt x="11700990" y="407051"/>
                  <a:pt x="11744222" y="456861"/>
                  <a:pt x="11786197" y="477948"/>
                </a:cubicBezTo>
                <a:lnTo>
                  <a:pt x="11866598" y="486803"/>
                </a:lnTo>
                <a:cubicBezTo>
                  <a:pt x="11883269" y="491187"/>
                  <a:pt x="11900036" y="496356"/>
                  <a:pt x="11916744" y="502917"/>
                </a:cubicBezTo>
                <a:lnTo>
                  <a:pt x="11949248" y="518881"/>
                </a:lnTo>
                <a:lnTo>
                  <a:pt x="11951002" y="518735"/>
                </a:lnTo>
                <a:lnTo>
                  <a:pt x="12026007" y="534384"/>
                </a:lnTo>
                <a:cubicBezTo>
                  <a:pt x="12029433" y="533054"/>
                  <a:pt x="12032525" y="531446"/>
                  <a:pt x="12035188" y="529609"/>
                </a:cubicBezTo>
                <a:cubicBezTo>
                  <a:pt x="12075234" y="558112"/>
                  <a:pt x="12095957" y="542163"/>
                  <a:pt x="12115225" y="561895"/>
                </a:cubicBezTo>
                <a:cubicBezTo>
                  <a:pt x="12144838" y="564862"/>
                  <a:pt x="12170822" y="560882"/>
                  <a:pt x="12191636" y="558318"/>
                </a:cubicBezTo>
                <a:lnTo>
                  <a:pt x="12192000" y="558295"/>
                </a:lnTo>
                <a:lnTo>
                  <a:pt x="12192000" y="1126566"/>
                </a:lnTo>
                <a:lnTo>
                  <a:pt x="0" y="1126566"/>
                </a:lnTo>
                <a:lnTo>
                  <a:pt x="0" y="401922"/>
                </a:lnTo>
                <a:lnTo>
                  <a:pt x="25242" y="388862"/>
                </a:lnTo>
                <a:cubicBezTo>
                  <a:pt x="53095" y="374239"/>
                  <a:pt x="81134" y="359931"/>
                  <a:pt x="96922" y="357381"/>
                </a:cubicBezTo>
                <a:cubicBezTo>
                  <a:pt x="108624" y="334682"/>
                  <a:pt x="133296" y="326879"/>
                  <a:pt x="164580" y="322443"/>
                </a:cubicBezTo>
                <a:cubicBezTo>
                  <a:pt x="170496" y="302312"/>
                  <a:pt x="203628" y="305232"/>
                  <a:pt x="258712" y="286531"/>
                </a:cubicBezTo>
                <a:cubicBezTo>
                  <a:pt x="264312" y="263774"/>
                  <a:pt x="296058" y="274113"/>
                  <a:pt x="316354" y="238529"/>
                </a:cubicBezTo>
                <a:cubicBezTo>
                  <a:pt x="320285" y="239658"/>
                  <a:pt x="324488" y="240478"/>
                  <a:pt x="328834" y="240963"/>
                </a:cubicBezTo>
                <a:cubicBezTo>
                  <a:pt x="354074" y="243782"/>
                  <a:pt x="378513" y="234932"/>
                  <a:pt x="383414" y="221196"/>
                </a:cubicBezTo>
                <a:cubicBezTo>
                  <a:pt x="421577" y="169345"/>
                  <a:pt x="485280" y="146631"/>
                  <a:pt x="537708" y="119020"/>
                </a:cubicBezTo>
                <a:cubicBezTo>
                  <a:pt x="588732" y="94357"/>
                  <a:pt x="615676" y="101316"/>
                  <a:pt x="653257" y="91372"/>
                </a:cubicBezTo>
                <a:cubicBezTo>
                  <a:pt x="684624" y="78385"/>
                  <a:pt x="748753" y="87379"/>
                  <a:pt x="763197" y="59356"/>
                </a:cubicBezTo>
                <a:cubicBezTo>
                  <a:pt x="765804" y="63426"/>
                  <a:pt x="771340" y="64365"/>
                  <a:pt x="778208" y="63801"/>
                </a:cubicBezTo>
                <a:lnTo>
                  <a:pt x="784725" y="62505"/>
                </a:lnTo>
                <a:lnTo>
                  <a:pt x="785400" y="62796"/>
                </a:lnTo>
                <a:lnTo>
                  <a:pt x="786774" y="62098"/>
                </a:lnTo>
                <a:lnTo>
                  <a:pt x="852003" y="61064"/>
                </a:lnTo>
                <a:cubicBezTo>
                  <a:pt x="860539" y="57863"/>
                  <a:pt x="862705" y="50815"/>
                  <a:pt x="870719" y="47209"/>
                </a:cubicBezTo>
                <a:lnTo>
                  <a:pt x="883786" y="45814"/>
                </a:lnTo>
                <a:lnTo>
                  <a:pt x="886400" y="43909"/>
                </a:lnTo>
                <a:lnTo>
                  <a:pt x="893881" y="40197"/>
                </a:lnTo>
                <a:lnTo>
                  <a:pt x="886282" y="36610"/>
                </a:lnTo>
                <a:cubicBezTo>
                  <a:pt x="895681" y="33262"/>
                  <a:pt x="933249" y="22206"/>
                  <a:pt x="950274" y="20111"/>
                </a:cubicBezTo>
                <a:lnTo>
                  <a:pt x="988432" y="24039"/>
                </a:lnTo>
                <a:cubicBezTo>
                  <a:pt x="993873" y="26447"/>
                  <a:pt x="1044330" y="14803"/>
                  <a:pt x="1048223" y="19791"/>
                </a:cubicBezTo>
                <a:cubicBezTo>
                  <a:pt x="1123287" y="25741"/>
                  <a:pt x="1109478" y="4056"/>
                  <a:pt x="1177886" y="30728"/>
                </a:cubicBezTo>
                <a:cubicBezTo>
                  <a:pt x="1207072" y="3020"/>
                  <a:pt x="1274783" y="15000"/>
                  <a:pt x="1305018" y="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A352E0B-1CF4-BC47-9C48-4307CFD86536}"/>
              </a:ext>
            </a:extLst>
          </p:cNvPr>
          <p:cNvSpPr>
            <a:spLocks noGrp="1"/>
          </p:cNvSpPr>
          <p:nvPr>
            <p:ph idx="1"/>
          </p:nvPr>
        </p:nvSpPr>
        <p:spPr>
          <a:xfrm>
            <a:off x="1050878" y="2147357"/>
            <a:ext cx="6099954" cy="3649818"/>
          </a:xfrm>
        </p:spPr>
        <p:txBody>
          <a:bodyPr>
            <a:normAutofit/>
          </a:bodyPr>
          <a:lstStyle/>
          <a:p>
            <a:pPr>
              <a:lnSpc>
                <a:spcPct val="90000"/>
              </a:lnSpc>
            </a:pPr>
            <a:r>
              <a:rPr lang="en-US" dirty="0">
                <a:latin typeface="Bradley Hand" pitchFamily="2" charset="77"/>
              </a:rPr>
              <a:t>Mouse has found some holes in the fence. </a:t>
            </a:r>
          </a:p>
          <a:p>
            <a:pPr>
              <a:lnSpc>
                <a:spcPct val="90000"/>
              </a:lnSpc>
            </a:pPr>
            <a:r>
              <a:rPr lang="en-US" dirty="0">
                <a:latin typeface="Bradley Hand" pitchFamily="2" charset="77"/>
              </a:rPr>
              <a:t>There are pieces of wood and screws on the floor. </a:t>
            </a:r>
          </a:p>
          <a:p>
            <a:pPr>
              <a:lnSpc>
                <a:spcPct val="90000"/>
              </a:lnSpc>
            </a:pPr>
            <a:r>
              <a:rPr lang="en-US" dirty="0">
                <a:latin typeface="Bradley Hand" pitchFamily="2" charset="77"/>
              </a:rPr>
              <a:t>Percy has been trying to mend the holes and has left his tool here. Well spotted mouse!</a:t>
            </a:r>
          </a:p>
          <a:p>
            <a:pPr>
              <a:lnSpc>
                <a:spcPct val="90000"/>
              </a:lnSpc>
            </a:pPr>
            <a:r>
              <a:rPr lang="en-US" dirty="0">
                <a:latin typeface="Bradley Hand" pitchFamily="2" charset="77"/>
              </a:rPr>
              <a:t>Can you guess what tool it is?</a:t>
            </a:r>
          </a:p>
          <a:p>
            <a:pPr>
              <a:lnSpc>
                <a:spcPct val="90000"/>
              </a:lnSpc>
            </a:pPr>
            <a:endParaRPr lang="en-US" dirty="0">
              <a:latin typeface="Bradley Hand" pitchFamily="2" charset="77"/>
            </a:endParaRPr>
          </a:p>
          <a:p>
            <a:pPr marL="0" indent="0">
              <a:lnSpc>
                <a:spcPct val="90000"/>
              </a:lnSpc>
              <a:buNone/>
            </a:pPr>
            <a:r>
              <a:rPr lang="en-US" dirty="0">
                <a:latin typeface="Bradley Hand" pitchFamily="2" charset="77"/>
              </a:rPr>
              <a:t>*Using the loose parts and tools can you build a tool box for Percy so that he doesn’t forget his tools again?</a:t>
            </a:r>
          </a:p>
        </p:txBody>
      </p:sp>
      <p:sp>
        <p:nvSpPr>
          <p:cNvPr id="78" name="Freeform: Shape 77">
            <a:extLst>
              <a:ext uri="{FF2B5EF4-FFF2-40B4-BE49-F238E27FC236}">
                <a16:creationId xmlns:a16="http://schemas.microsoft.com/office/drawing/2014/main" id="{85306E64-E868-4378-9486-393C92BC8B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2854" y="2377256"/>
            <a:ext cx="2891125" cy="3915968"/>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chemeClr val="bg1">
              <a:lumMod val="95000"/>
            </a:schemeClr>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170" name="Picture 2">
            <a:extLst>
              <a:ext uri="{FF2B5EF4-FFF2-40B4-BE49-F238E27FC236}">
                <a16:creationId xmlns:a16="http://schemas.microsoft.com/office/drawing/2014/main" id="{A28900C2-4AD0-2E4C-8203-3BAB2F9BF1A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474" r="12961" b="2"/>
          <a:stretch/>
        </p:blipFill>
        <p:spPr bwMode="auto">
          <a:xfrm>
            <a:off x="7902854" y="2377256"/>
            <a:ext cx="2891125" cy="3915968"/>
          </a:xfrm>
          <a:prstGeom prst="rect">
            <a:avLst/>
          </a:prstGeom>
          <a:noFill/>
          <a:extLst>
            <a:ext uri="{909E8E84-426E-40DD-AFC4-6F175D3DCCD1}">
              <a14:hiddenFill xmlns:a14="http://schemas.microsoft.com/office/drawing/2010/main">
                <a:solidFill>
                  <a:srgbClr val="FFFFFF"/>
                </a:solidFill>
              </a14:hiddenFill>
            </a:ext>
          </a:extLst>
        </p:spPr>
      </p:pic>
      <p:sp>
        <p:nvSpPr>
          <p:cNvPr id="80" name="Freeform: Shape 79">
            <a:extLst>
              <a:ext uri="{FF2B5EF4-FFF2-40B4-BE49-F238E27FC236}">
                <a16:creationId xmlns:a16="http://schemas.microsoft.com/office/drawing/2014/main" id="{01A5FD61-AF28-4544-AF3E-7193BDDDCF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93129" y="884516"/>
            <a:ext cx="2597530" cy="1720775"/>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 name="Picture 12">
            <a:extLst>
              <a:ext uri="{FF2B5EF4-FFF2-40B4-BE49-F238E27FC236}">
                <a16:creationId xmlns:a16="http://schemas.microsoft.com/office/drawing/2014/main" id="{067D9595-0146-C448-A88F-50C85374FB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66" r="2" b="2"/>
          <a:stretch/>
        </p:blipFill>
        <p:spPr bwMode="auto">
          <a:xfrm>
            <a:off x="8709425" y="976895"/>
            <a:ext cx="2384495" cy="1514096"/>
          </a:xfrm>
          <a:prstGeom prst="rect">
            <a:avLst/>
          </a:prstGeom>
          <a:noFill/>
          <a:extLst>
            <a:ext uri="{909E8E84-426E-40DD-AFC4-6F175D3DCCD1}">
              <a14:hiddenFill xmlns:a14="http://schemas.microsoft.com/office/drawing/2010/main">
                <a:solidFill>
                  <a:srgbClr val="FFFFFF"/>
                </a:solidFill>
              </a14:hiddenFill>
            </a:ext>
          </a:extLst>
        </p:spPr>
      </p:pic>
      <p:sp>
        <p:nvSpPr>
          <p:cNvPr id="82" name="Rectangle 6">
            <a:extLst>
              <a:ext uri="{FF2B5EF4-FFF2-40B4-BE49-F238E27FC236}">
                <a16:creationId xmlns:a16="http://schemas.microsoft.com/office/drawing/2014/main" id="{19ED690D-03D4-471C-A116-2FCE8AB17C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84108">
            <a:off x="9816300" y="6114228"/>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74349890"/>
      </p:ext>
    </p:extLst>
  </p:cSld>
  <p:clrMapOvr>
    <a:masterClrMapping/>
  </p:clrMapOvr>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2899</TotalTime>
  <Words>675</Words>
  <Application>Microsoft Office PowerPoint</Application>
  <PresentationFormat>Widescreen</PresentationFormat>
  <Paragraphs>69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Bembo</vt:lpstr>
      <vt:lpstr>Bradley Hand</vt:lpstr>
      <vt:lpstr>Calibri</vt:lpstr>
      <vt:lpstr>ArchiveVTI</vt:lpstr>
      <vt:lpstr>Percy Park Keeper Stem Trail</vt:lpstr>
      <vt:lpstr>Percy and the Lost Tools</vt:lpstr>
      <vt:lpstr>Percy’s tools</vt:lpstr>
      <vt:lpstr>Owl’s idea</vt:lpstr>
      <vt:lpstr>Rabbit’s Find </vt:lpstr>
      <vt:lpstr>Duck’s splash.</vt:lpstr>
      <vt:lpstr>Fox’s tail</vt:lpstr>
      <vt:lpstr>Squirrel’s Seeds</vt:lpstr>
      <vt:lpstr>Mouse holes</vt:lpstr>
      <vt:lpstr>Time to relax</vt:lpstr>
      <vt:lpstr>Percy The Park Keeper Rationale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Percy Park Keeper Stem Trail</dc:title>
  <dc:creator>IAIN BROWN</dc:creator>
  <cp:lastModifiedBy>Laura McCafferty</cp:lastModifiedBy>
  <cp:revision>4</cp:revision>
  <cp:lastPrinted>2022-02-18T10:09:18Z</cp:lastPrinted>
  <dcterms:created xsi:type="dcterms:W3CDTF">2022-02-12T12:55:07Z</dcterms:created>
  <dcterms:modified xsi:type="dcterms:W3CDTF">2022-03-14T08:26:32Z</dcterms:modified>
</cp:coreProperties>
</file>