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256" r:id="rId3"/>
    <p:sldId id="258" r:id="rId4"/>
    <p:sldId id="383" r:id="rId5"/>
    <p:sldId id="278" r:id="rId6"/>
    <p:sldId id="257" r:id="rId7"/>
    <p:sldId id="374" r:id="rId8"/>
    <p:sldId id="277" r:id="rId9"/>
    <p:sldId id="279" r:id="rId10"/>
    <p:sldId id="362" r:id="rId11"/>
    <p:sldId id="379" r:id="rId12"/>
    <p:sldId id="276" r:id="rId13"/>
    <p:sldId id="384" r:id="rId14"/>
    <p:sldId id="380" r:id="rId15"/>
    <p:sldId id="371" r:id="rId16"/>
    <p:sldId id="373" r:id="rId17"/>
    <p:sldId id="367" r:id="rId18"/>
    <p:sldId id="3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07" autoAdjust="0"/>
  </p:normalViewPr>
  <p:slideViewPr>
    <p:cSldViewPr snapToGrid="0">
      <p:cViewPr varScale="1">
        <p:scale>
          <a:sx n="82" d="100"/>
          <a:sy n="82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125C-F060-4EE4-8DD1-D2696CE11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E6921-BCE3-40A2-AADC-558E2F81B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20F7D-9684-4E44-B9F7-74D67FC5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C28F-D749-484F-A236-553737E40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5CCFA-38CC-4789-BACF-153DCD56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0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EE47-1C80-4B9D-AD37-C525B747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33D43-973C-46EE-A594-CDA6C4EF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4CDC-7C34-4B71-9068-03BF4BE7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4FBE5-8DEB-4EE4-B945-B878982C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455D-EA14-4814-9B56-02FB79F1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8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94F39-8074-4812-A4BC-892540FFF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B030D-4F2C-49AB-99FE-4539B6B87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9B98-658A-4309-B49A-3E370500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36F9-7FB8-4DD1-B22F-7D9CE0FA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C8149-A39F-4F2D-B53F-040B85D1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5A6B-D8BB-4253-834C-A39DDFC0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2FA37-41D5-46A9-8F66-502A2A33D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FE785-2A96-4559-AAE5-A3071486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A0486-F200-400D-8466-EFE24C72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8462B-3B62-4C38-827C-FA0896C3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F10E3-87C8-4EE4-AC83-D2F49CCD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AD3F6-51CF-4BA4-9320-C3AD1F42D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2123E-F968-4185-BECD-4144AE2F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4002-E912-49EC-AAC9-C87574A5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7F61E-D7BE-4BE4-8847-F6B29444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9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57D7-8AA4-4E65-B21D-79108E48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0F0B-E69D-4051-9F58-F0AA1A6A9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D722-57DE-4AE7-AFF5-0009DAE9F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94F52-C32F-40EC-BC7D-2BC2061C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0C231-D820-4071-A2EF-04DA2961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F9AA1-8ACB-45CB-BF65-10363278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4A4E-DFDC-44B5-A1B8-36482D5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CB46E-A3AF-491A-9527-C493EB922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E55A4-CEEA-4C62-BBF8-7733BFFFF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87064-A02C-49F5-A0EB-D9D691D48D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4D872-9E23-4EBD-B4A9-A42101081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97D3E-4338-42CC-9174-54EB466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DBEFC-5CD8-44B0-8F28-04F8DE26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A0B28-4F45-4162-A669-0776A6D9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6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5314-17C5-4875-8B82-81FC82D8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E93B5-6270-4B97-8266-54E5B780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A92AA-F020-4E8C-9201-E43AA9C2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0C8CF-8EB8-4FE7-AEAE-46E14C53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D32C3-9F2D-4547-A985-EA03C71C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76703-50CC-4250-9FFA-B854F288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2A5ED-A4F4-4EE0-8AE7-FA0F6545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6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D020-2819-4BA6-8FEF-98536985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8893E-5864-4C63-A424-DA4CA9D5B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49890-2C61-4670-BD7A-B61DDBD1E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61DAF-00F8-428B-8A35-1A04F174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5D62C-CD3E-47E6-8591-9A608CCF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A6F54-63A3-4DF1-BF23-256F63E6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270C-E6D6-46E4-822F-DBE4F9C1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F3DF0-2751-4DD0-9EAC-96AE567EA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E2C5F-1AE1-45E2-8265-BD74CFB45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0B221-4661-4C6A-81DC-96EB145C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46B45-D45F-48DA-A93E-3C812881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E6BE5-5C92-4EC9-9A0C-5ADED2A2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9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61EFF-9EAD-4FEC-ABD3-3C595278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E35BB-F011-475A-827C-08957677E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97E21-5259-4004-A258-CE290715B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C331E-878A-406F-A3F3-9DA332508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F9D5-C544-4C30-93A2-5C11B282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5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no-ads-youtube.com/video/shae-haylen/video-how-to-make-a-pulley?v=rc0cpp3i8G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no-ads-youtube.com/video/scishow-kids/need-a-lift-try-a-pulley?v=Nj4J7QNeB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E78-B9EB-418B-A66C-47144BF73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CB061-3D53-4D09-9160-6538D7CC1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These are VERY simple pulleys!</a:t>
            </a:r>
          </a:p>
          <a:p>
            <a:endParaRPr lang="en-GB" dirty="0"/>
          </a:p>
          <a:p>
            <a:r>
              <a:rPr lang="en-GB" dirty="0"/>
              <a:t>You could extend this by investigating more complicated pulleys using e.g. cotton reels.</a:t>
            </a:r>
          </a:p>
          <a:p>
            <a:endParaRPr lang="en-GB" dirty="0"/>
          </a:p>
          <a:p>
            <a:r>
              <a:rPr lang="en-GB" dirty="0"/>
              <a:t>The first challenge could be extended by building a strong structure to support the pulley instead of a beam.  (However I was surprised how long this seemingly simple challenge took!)</a:t>
            </a:r>
          </a:p>
          <a:p>
            <a:endParaRPr lang="en-GB" dirty="0"/>
          </a:p>
          <a:p>
            <a:r>
              <a:rPr lang="en-GB" dirty="0"/>
              <a:t>The lift challenge could be self-contained in a cereal box etc.</a:t>
            </a:r>
          </a:p>
        </p:txBody>
      </p:sp>
    </p:spTree>
    <p:extLst>
      <p:ext uri="{BB962C8B-B14F-4D97-AF65-F5344CB8AC3E}">
        <p14:creationId xmlns:p14="http://schemas.microsoft.com/office/powerpoint/2010/main" val="87406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64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Lifting weights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  <a:p>
            <a:r>
              <a:rPr lang="en-GB" sz="4000" dirty="0"/>
              <a:t>Part 2</a:t>
            </a:r>
          </a:p>
        </p:txBody>
      </p:sp>
      <p:pic>
        <p:nvPicPr>
          <p:cNvPr id="1030" name="Picture 6" descr="Image result for lifting heavy objects pulley">
            <a:extLst>
              <a:ext uri="{FF2B5EF4-FFF2-40B4-BE49-F238E27FC236}">
                <a16:creationId xmlns:a16="http://schemas.microsoft.com/office/drawing/2014/main" id="{AB317A2F-8993-4355-923D-C362F86EFA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" t="5221" r="45039" b="3131"/>
          <a:stretch/>
        </p:blipFill>
        <p:spPr bwMode="auto">
          <a:xfrm>
            <a:off x="9026560" y="4428655"/>
            <a:ext cx="2573562" cy="194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lated image">
            <a:extLst>
              <a:ext uri="{FF2B5EF4-FFF2-40B4-BE49-F238E27FC236}">
                <a16:creationId xmlns:a16="http://schemas.microsoft.com/office/drawing/2014/main" id="{0802D0E7-FFB0-4702-AE2B-C03D5384C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729" y="2243470"/>
            <a:ext cx="1985714" cy="271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242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81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84043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B397-DDDE-44EA-8FCF-7213E64E0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Homemade pulley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055D3-8BAF-4027-B75A-885D0EE3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http://no-ads-youtube.com/video/shae-haylen/video-how-to-make-a-pulley?v=rc0cpp3i8GA</a:t>
            </a:r>
            <a:r>
              <a:rPr lang="en-GB" dirty="0"/>
              <a:t> watch up to 1m40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950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Lift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lift </a:t>
            </a:r>
            <a:r>
              <a:rPr lang="en-GB" dirty="0"/>
              <a:t>which can safely carry 3 dragon eggs up and down</a:t>
            </a:r>
          </a:p>
          <a:p>
            <a:r>
              <a:rPr lang="en-GB" dirty="0"/>
              <a:t>This needs to include a </a:t>
            </a:r>
            <a:r>
              <a:rPr lang="en-GB" b="1" dirty="0"/>
              <a:t>pulley</a:t>
            </a:r>
          </a:p>
          <a:p>
            <a:endParaRPr lang="en-GB" dirty="0"/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Milk bottle lid with hole in centre 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Skewer 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A4 card – max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Circles to draw around to make pulley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Long thin card boxes – max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Paperclips –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Lollypop sticks – max 5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String – 1 long piece (your current string should do)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</a:t>
            </a:r>
          </a:p>
          <a:p>
            <a:endParaRPr lang="en-GB" dirty="0"/>
          </a:p>
          <a:p>
            <a:r>
              <a:rPr lang="en-GB" dirty="0"/>
              <a:t>Test your lift and try to improve it</a:t>
            </a:r>
          </a:p>
        </p:txBody>
      </p:sp>
      <p:pic>
        <p:nvPicPr>
          <p:cNvPr id="6" name="Picture 2" descr="lift">
            <a:extLst>
              <a:ext uri="{FF2B5EF4-FFF2-40B4-BE49-F238E27FC236}">
                <a16:creationId xmlns:a16="http://schemas.microsoft.com/office/drawing/2014/main" id="{8D7505AD-D4CC-4BCC-8BF3-B37EF97CD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" r="25456"/>
          <a:stretch/>
        </p:blipFill>
        <p:spPr bwMode="auto">
          <a:xfrm>
            <a:off x="7595419" y="2142202"/>
            <a:ext cx="3937820" cy="414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79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261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E4FF-A922-423A-BA9A-74656F41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908B-33C6-42FC-B469-0C00E12F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your team approached the STEM challenge today  </a:t>
            </a:r>
          </a:p>
          <a:p>
            <a:pPr lvl="1"/>
            <a:r>
              <a:rPr lang="en-GB" dirty="0"/>
              <a:t>What did you learn today?</a:t>
            </a:r>
          </a:p>
          <a:p>
            <a:pPr lvl="1"/>
            <a:r>
              <a:rPr lang="en-GB" dirty="0"/>
              <a:t>Which STEM skills did you develop?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could you improve your design?</a:t>
            </a:r>
          </a:p>
          <a:p>
            <a:endParaRPr lang="en-GB" dirty="0"/>
          </a:p>
          <a:p>
            <a:r>
              <a:rPr lang="en-GB" dirty="0"/>
              <a:t>Can you think of another similar STEM challenge you could set yourself to try at home?</a:t>
            </a:r>
          </a:p>
        </p:txBody>
      </p:sp>
    </p:spTree>
    <p:extLst>
      <p:ext uri="{BB962C8B-B14F-4D97-AF65-F5344CB8AC3E}">
        <p14:creationId xmlns:p14="http://schemas.microsoft.com/office/powerpoint/2010/main" val="452258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A864-4C17-41BB-B9B9-0717B2EC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Self-assessment at end of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9C0F-9732-4944-9575-E5F5F41A3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2887"/>
          </a:xfrm>
        </p:spPr>
        <p:txBody>
          <a:bodyPr>
            <a:normAutofit/>
          </a:bodyPr>
          <a:lstStyle/>
          <a:p>
            <a:r>
              <a:rPr lang="en-GB" dirty="0"/>
              <a:t>We have been developing our STEM skills by doing STEM challenges: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endParaRPr lang="en-GB" dirty="0"/>
          </a:p>
          <a:p>
            <a:r>
              <a:rPr lang="en-GB" dirty="0"/>
              <a:t>How do you think you have developed your STEM skills?</a:t>
            </a:r>
          </a:p>
          <a:p>
            <a:endParaRPr lang="en-GB" dirty="0"/>
          </a:p>
          <a:p>
            <a:r>
              <a:rPr lang="en-GB" dirty="0"/>
              <a:t>Which skills do you still need to improve?</a:t>
            </a:r>
          </a:p>
        </p:txBody>
      </p:sp>
    </p:spTree>
    <p:extLst>
      <p:ext uri="{BB962C8B-B14F-4D97-AF65-F5344CB8AC3E}">
        <p14:creationId xmlns:p14="http://schemas.microsoft.com/office/powerpoint/2010/main" val="87630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8004690F-4F7E-4DBD-839C-B89E00D50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499" y="1690688"/>
            <a:ext cx="9027001" cy="495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AA90C7-79B3-4EA7-BB3C-5C03E5BD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 notes</a:t>
            </a:r>
          </a:p>
        </p:txBody>
      </p:sp>
    </p:spTree>
    <p:extLst>
      <p:ext uri="{BB962C8B-B14F-4D97-AF65-F5344CB8AC3E}">
        <p14:creationId xmlns:p14="http://schemas.microsoft.com/office/powerpoint/2010/main" val="75089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Lifting weights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</p:txBody>
      </p:sp>
      <p:pic>
        <p:nvPicPr>
          <p:cNvPr id="1030" name="Picture 6" descr="Image result for lifting heavy objects pulley">
            <a:extLst>
              <a:ext uri="{FF2B5EF4-FFF2-40B4-BE49-F238E27FC236}">
                <a16:creationId xmlns:a16="http://schemas.microsoft.com/office/drawing/2014/main" id="{AB317A2F-8993-4355-923D-C362F86EFA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" t="5221" r="45039" b="3131"/>
          <a:stretch/>
        </p:blipFill>
        <p:spPr bwMode="auto">
          <a:xfrm>
            <a:off x="9026560" y="4428655"/>
            <a:ext cx="2573562" cy="194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lated image">
            <a:extLst>
              <a:ext uri="{FF2B5EF4-FFF2-40B4-BE49-F238E27FC236}">
                <a16:creationId xmlns:a16="http://schemas.microsoft.com/office/drawing/2014/main" id="{0802D0E7-FFB0-4702-AE2B-C03D5384C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729" y="2243470"/>
            <a:ext cx="1985714" cy="271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8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27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058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Lifting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41334" cy="5159966"/>
          </a:xfrm>
        </p:spPr>
        <p:txBody>
          <a:bodyPr>
            <a:normAutofit/>
          </a:bodyPr>
          <a:lstStyle/>
          <a:p>
            <a:r>
              <a:rPr lang="en-GB" dirty="0"/>
              <a:t>You are a dragon researcher investigating a new dragon nesting site at the top of a cliff, with 3 abandoned dragon eggs. </a:t>
            </a:r>
          </a:p>
          <a:p>
            <a:r>
              <a:rPr lang="en-GB" dirty="0"/>
              <a:t>You need to lower the eggs down and bring research items up carefully.</a:t>
            </a:r>
          </a:p>
          <a:p>
            <a:r>
              <a:rPr lang="en-GB" dirty="0"/>
              <a:t>You have been advised to build a lifting machine with a pulley to make this easier.</a:t>
            </a:r>
          </a:p>
          <a:p>
            <a:r>
              <a:rPr lang="en-GB" dirty="0"/>
              <a:t>If the eggs or research equipment break or fall out you will not be able to complete your research.</a:t>
            </a:r>
          </a:p>
        </p:txBody>
      </p:sp>
      <p:pic>
        <p:nvPicPr>
          <p:cNvPr id="4" name="Picture 3" descr="Image result for dragon eggs">
            <a:extLst>
              <a:ext uri="{FF2B5EF4-FFF2-40B4-BE49-F238E27FC236}">
                <a16:creationId xmlns:a16="http://schemas.microsoft.com/office/drawing/2014/main" id="{16B8322C-2073-48BD-8CC2-BE49EF99F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934" y="1027906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F086BBA8-7E39-4254-BC97-E3B2A23EF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827" y="3700131"/>
            <a:ext cx="1985714" cy="271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39D2-714E-462D-8B48-331F07C6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pulley?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7EAB3-3341-44C1-A1CB-7A1047E4D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>
                <a:hlinkClick r:id="rId2"/>
              </a:rPr>
              <a:t>http://no-ads-youtube.com/video/scishow-kids/need-a-lift-try-a-pulley?v=Nj4J7QNeBNk</a:t>
            </a:r>
            <a:r>
              <a:rPr lang="en-GB" dirty="0"/>
              <a:t>  Very simple pulley for lift, crane, flag 3m30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7430A892-7900-466A-9BA0-2301D975E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984" y="3149859"/>
            <a:ext cx="2445973" cy="334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29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Lifting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507"/>
            <a:ext cx="10515600" cy="5581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Build a </a:t>
            </a:r>
            <a:r>
              <a:rPr lang="en-GB" b="1" dirty="0"/>
              <a:t>strong beam </a:t>
            </a:r>
            <a:r>
              <a:rPr lang="en-GB" dirty="0"/>
              <a:t>at least 30cm wide between 2 stools.  </a:t>
            </a:r>
          </a:p>
          <a:p>
            <a:pPr marL="0" indent="0">
              <a:buNone/>
            </a:pPr>
            <a:r>
              <a:rPr lang="en-GB" dirty="0"/>
              <a:t>Engineer a </a:t>
            </a:r>
            <a:r>
              <a:rPr lang="en-GB" b="1" dirty="0"/>
              <a:t>lifting machine</a:t>
            </a:r>
            <a:r>
              <a:rPr lang="en-GB" dirty="0"/>
              <a:t> using a </a:t>
            </a:r>
            <a:r>
              <a:rPr lang="en-GB" b="1" dirty="0"/>
              <a:t>pulley </a:t>
            </a:r>
            <a:r>
              <a:rPr lang="en-GB" dirty="0"/>
              <a:t>which can safely carry the items up and down.</a:t>
            </a:r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Newspaper – max 4 sheets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A4 paper – max 4 sheets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Lollypop sticks –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String – 1m long piece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Paperclips – max 2</a:t>
            </a:r>
          </a:p>
          <a:p>
            <a:pPr lvl="1"/>
            <a:r>
              <a:rPr lang="en-GB" b="1" dirty="0" err="1">
                <a:solidFill>
                  <a:srgbClr val="FF0000"/>
                </a:solidFill>
              </a:rPr>
              <a:t>Pipecleaner</a:t>
            </a:r>
            <a:r>
              <a:rPr lang="en-GB" b="1" dirty="0">
                <a:solidFill>
                  <a:srgbClr val="FF0000"/>
                </a:solidFill>
              </a:rPr>
              <a:t> – max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3 marbles in a pot (dragon eggs) – you cannot use the pot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Beanbag (research equipment)</a:t>
            </a:r>
          </a:p>
          <a:p>
            <a:pPr lvl="1"/>
            <a:r>
              <a:rPr lang="en-GB" b="1" dirty="0" err="1">
                <a:solidFill>
                  <a:srgbClr val="FF0000"/>
                </a:solidFill>
              </a:rPr>
              <a:t>Sellotape</a:t>
            </a:r>
            <a:endParaRPr lang="en-GB" dirty="0"/>
          </a:p>
          <a:p>
            <a:r>
              <a:rPr lang="en-GB" dirty="0"/>
              <a:t>Test your lifting machine and try to improve it</a:t>
            </a:r>
          </a:p>
        </p:txBody>
      </p:sp>
      <p:pic>
        <p:nvPicPr>
          <p:cNvPr id="5" name="Picture 4" descr="Image result for dragon eggs">
            <a:extLst>
              <a:ext uri="{FF2B5EF4-FFF2-40B4-BE49-F238E27FC236}">
                <a16:creationId xmlns:a16="http://schemas.microsoft.com/office/drawing/2014/main" id="{02A7F5A7-4FC0-49F3-B2DD-ED8D9ABA4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2533321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2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Lifting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80230" cy="4351338"/>
          </a:xfrm>
        </p:spPr>
        <p:txBody>
          <a:bodyPr/>
          <a:lstStyle/>
          <a:p>
            <a:r>
              <a:rPr lang="en-GB" dirty="0"/>
              <a:t>What are the problems with this task?</a:t>
            </a:r>
          </a:p>
          <a:p>
            <a:endParaRPr lang="en-GB" dirty="0"/>
          </a:p>
          <a:p>
            <a:r>
              <a:rPr lang="en-GB" dirty="0"/>
              <a:t>What can you predict being difficult?</a:t>
            </a:r>
          </a:p>
          <a:p>
            <a:endParaRPr lang="en-GB" dirty="0"/>
          </a:p>
          <a:p>
            <a:r>
              <a:rPr lang="en-GB" dirty="0"/>
              <a:t>Imagine how you could solve this problem.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C381E03C-AC44-4268-8284-6EA36C2C2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586" y="2785731"/>
            <a:ext cx="1985714" cy="271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23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707</Words>
  <Application>Microsoft Office PowerPoint</Application>
  <PresentationFormat>Widescreen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Teacher notes</vt:lpstr>
      <vt:lpstr>Teacher notes</vt:lpstr>
      <vt:lpstr>PowerPoint Presentation</vt:lpstr>
      <vt:lpstr>Learning Intentions</vt:lpstr>
      <vt:lpstr>How will you be successful today?</vt:lpstr>
      <vt:lpstr>Lifting challenge</vt:lpstr>
      <vt:lpstr>What is a pulley?</vt:lpstr>
      <vt:lpstr>Lifting Challenge</vt:lpstr>
      <vt:lpstr>Lifting challenge</vt:lpstr>
      <vt:lpstr>What can you learn from others?</vt:lpstr>
      <vt:lpstr>PowerPoint Presentation</vt:lpstr>
      <vt:lpstr>Learning Intentions</vt:lpstr>
      <vt:lpstr>How will you be successful today?</vt:lpstr>
      <vt:lpstr>Homemade pulley</vt:lpstr>
      <vt:lpstr>Lift Challenge</vt:lpstr>
      <vt:lpstr>What can you learn from others?</vt:lpstr>
      <vt:lpstr>Evaluation</vt:lpstr>
      <vt:lpstr>Self-assessment at end of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Dixon</dc:creator>
  <cp:lastModifiedBy>Amy Dixon</cp:lastModifiedBy>
  <cp:revision>36</cp:revision>
  <dcterms:created xsi:type="dcterms:W3CDTF">2018-09-17T20:30:51Z</dcterms:created>
  <dcterms:modified xsi:type="dcterms:W3CDTF">2019-09-23T11:34:14Z</dcterms:modified>
</cp:coreProperties>
</file>