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258" r:id="rId3"/>
    <p:sldId id="382" r:id="rId4"/>
    <p:sldId id="278" r:id="rId5"/>
    <p:sldId id="257" r:id="rId6"/>
    <p:sldId id="279" r:id="rId7"/>
    <p:sldId id="277" r:id="rId8"/>
    <p:sldId id="362" r:id="rId9"/>
    <p:sldId id="377" r:id="rId10"/>
    <p:sldId id="276" r:id="rId11"/>
    <p:sldId id="383" r:id="rId12"/>
    <p:sldId id="372" r:id="rId13"/>
    <p:sldId id="379" r:id="rId14"/>
    <p:sldId id="378" r:id="rId15"/>
    <p:sldId id="367" r:id="rId16"/>
    <p:sldId id="3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125C-F060-4EE4-8DD1-D2696CE11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E6921-BCE3-40A2-AADC-558E2F81B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20F7D-9684-4E44-B9F7-74D67FC5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C28F-D749-484F-A236-553737E40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5CCFA-38CC-4789-BACF-153DCD56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0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EE47-1C80-4B9D-AD37-C525B747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33D43-973C-46EE-A594-CDA6C4EF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4CDC-7C34-4B71-9068-03BF4BE7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FBE5-8DEB-4EE4-B945-B878982C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455D-EA14-4814-9B56-02FB79F1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8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94F39-8074-4812-A4BC-892540FFF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B030D-4F2C-49AB-99FE-4539B6B87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9B98-658A-4309-B49A-3E370500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36F9-7FB8-4DD1-B22F-7D9CE0FA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C8149-A39F-4F2D-B53F-040B85D1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5A6B-D8BB-4253-834C-A39DDFC0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2FA37-41D5-46A9-8F66-502A2A33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FE785-2A96-4559-AAE5-A3071486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0486-F200-400D-8466-EFE24C72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8462B-3B62-4C38-827C-FA0896C3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F10E3-87C8-4EE4-AC83-D2F49CCD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AD3F6-51CF-4BA4-9320-C3AD1F42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2123E-F968-4185-BECD-4144AE2F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4002-E912-49EC-AAC9-C87574A5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F61E-D7BE-4BE4-8847-F6B29444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9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57D7-8AA4-4E65-B21D-79108E48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0F0B-E69D-4051-9F58-F0AA1A6A9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D722-57DE-4AE7-AFF5-0009DAE9F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94F52-C32F-40EC-BC7D-2BC2061C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0C231-D820-4071-A2EF-04DA2961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F9AA1-8ACB-45CB-BF65-10363278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4A4E-DFDC-44B5-A1B8-36482D5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CB46E-A3AF-491A-9527-C493EB922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55A4-CEEA-4C62-BBF8-7733BFFFF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87064-A02C-49F5-A0EB-D9D691D48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4D872-9E23-4EBD-B4A9-A42101081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97D3E-4338-42CC-9174-54EB466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DBEFC-5CD8-44B0-8F28-04F8DE26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A0B28-4F45-4162-A669-0776A6D9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6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5314-17C5-4875-8B82-81FC82D8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E93B5-6270-4B97-8266-54E5B780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A92AA-F020-4E8C-9201-E43AA9C2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0C8CF-8EB8-4FE7-AEAE-46E14C53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D32C3-9F2D-4547-A985-EA03C71C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76703-50CC-4250-9FFA-B854F288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2A5ED-A4F4-4EE0-8AE7-FA0F6545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6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D020-2819-4BA6-8FEF-98536985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8893E-5864-4C63-A424-DA4CA9D5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49890-2C61-4670-BD7A-B61DDBD1E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61DAF-00F8-428B-8A35-1A04F174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5D62C-CD3E-47E6-8591-9A608CCF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A6F54-63A3-4DF1-BF23-256F63E6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270C-E6D6-46E4-822F-DBE4F9C1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F3DF0-2751-4DD0-9EAC-96AE567EA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E2C5F-1AE1-45E2-8265-BD74CFB4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0B221-4661-4C6A-81DC-96EB145C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46B45-D45F-48DA-A93E-3C812881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E6BE5-5C92-4EC9-9A0C-5ADED2A2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9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61EFF-9EAD-4FEC-ABD3-3C595278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E35BB-F011-475A-827C-08957677E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97E21-5259-4004-A258-CE290715B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C331E-878A-406F-A3F3-9DA332508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F9D5-C544-4C30-93A2-5C11B282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5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84DB-92F2-4E0D-B0CE-0BF6503D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A7FEB-D409-4446-BE04-2EFE2DD1D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activity is good for discussing 2D and 3D shapes – cone, cylinder, circular base</a:t>
            </a:r>
          </a:p>
          <a:p>
            <a:r>
              <a:rPr lang="en-GB" dirty="0"/>
              <a:t>In the first challenge children will find that it is hard to construct thin tent poles from paper!  They only need to make a few to construct the </a:t>
            </a:r>
            <a:r>
              <a:rPr lang="en-GB" dirty="0" err="1"/>
              <a:t>teepee</a:t>
            </a:r>
            <a:r>
              <a:rPr lang="en-GB" dirty="0"/>
              <a:t> shape – even a pyramid frame from 3 poles would be fine.  You could discuss the minimum number of poles required for this task.</a:t>
            </a:r>
          </a:p>
          <a:p>
            <a:r>
              <a:rPr lang="en-GB" dirty="0"/>
              <a:t>Including a base really helps put the structure together.</a:t>
            </a:r>
          </a:p>
          <a:p>
            <a:r>
              <a:rPr lang="en-GB" dirty="0"/>
              <a:t>NB a wigwam is not the same shape as a </a:t>
            </a:r>
            <a:r>
              <a:rPr lang="en-GB" dirty="0" err="1"/>
              <a:t>teepee</a:t>
            </a:r>
            <a:r>
              <a:rPr lang="en-GB" dirty="0"/>
              <a:t> – common misconception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86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81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979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we learn last lesson?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82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Teepee</a:t>
            </a:r>
            <a:r>
              <a:rPr lang="en-GB" dirty="0"/>
              <a:t>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Design and build an improved, </a:t>
            </a:r>
            <a:r>
              <a:rPr lang="en-GB" b="1" dirty="0"/>
              <a:t>waterproof </a:t>
            </a:r>
            <a:r>
              <a:rPr lang="en-GB" b="1" dirty="0" err="1"/>
              <a:t>teepee</a:t>
            </a:r>
            <a:r>
              <a:rPr lang="en-GB" dirty="0"/>
              <a:t>.</a:t>
            </a:r>
          </a:p>
          <a:p>
            <a:r>
              <a:rPr lang="en-GB" dirty="0"/>
              <a:t>You must make flaps for a door.</a:t>
            </a:r>
          </a:p>
          <a:p>
            <a:r>
              <a:rPr lang="en-GB" dirty="0"/>
              <a:t>You must make sure there are no other gaps in the material.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Art straws – max 6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straws – max 6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card –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nappy bag – max 3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Elastic band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endParaRPr lang="en-GB" dirty="0"/>
          </a:p>
          <a:p>
            <a:r>
              <a:rPr lang="en-GB" dirty="0"/>
              <a:t>Evaluate your </a:t>
            </a:r>
            <a:r>
              <a:rPr lang="en-GB" dirty="0" err="1"/>
              <a:t>teepee</a:t>
            </a:r>
            <a:r>
              <a:rPr lang="en-GB" dirty="0"/>
              <a:t> and try to improve it.</a:t>
            </a:r>
          </a:p>
        </p:txBody>
      </p:sp>
      <p:pic>
        <p:nvPicPr>
          <p:cNvPr id="5" name="Picture 2" descr="Image result for teepee">
            <a:extLst>
              <a:ext uri="{FF2B5EF4-FFF2-40B4-BE49-F238E27FC236}">
                <a16:creationId xmlns:a16="http://schemas.microsoft.com/office/drawing/2014/main" id="{E563915F-404B-4F81-9725-9D68540C2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996" y="3436126"/>
            <a:ext cx="3418529" cy="268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14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01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E4FF-A922-423A-BA9A-74656F41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908B-33C6-42FC-B469-0C00E12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your team approached the STEM challenge today  </a:t>
            </a:r>
          </a:p>
          <a:p>
            <a:pPr lvl="1"/>
            <a:r>
              <a:rPr lang="en-GB" dirty="0"/>
              <a:t>What did you learn today?</a:t>
            </a:r>
          </a:p>
          <a:p>
            <a:pPr lvl="1"/>
            <a:r>
              <a:rPr lang="en-GB" dirty="0"/>
              <a:t>Which STEM skills did you develop?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could you improve your design?</a:t>
            </a:r>
          </a:p>
          <a:p>
            <a:endParaRPr lang="en-GB" dirty="0"/>
          </a:p>
          <a:p>
            <a:r>
              <a:rPr lang="en-GB" dirty="0"/>
              <a:t>Can you think of another similar STEM challenge you could set yourself to try at home?</a:t>
            </a:r>
          </a:p>
        </p:txBody>
      </p:sp>
    </p:spTree>
    <p:extLst>
      <p:ext uri="{BB962C8B-B14F-4D97-AF65-F5344CB8AC3E}">
        <p14:creationId xmlns:p14="http://schemas.microsoft.com/office/powerpoint/2010/main" val="452258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A864-4C17-41BB-B9B9-0717B2EC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Self-assessment at end of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9C0F-9732-4944-9575-E5F5F41A3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2887"/>
          </a:xfrm>
        </p:spPr>
        <p:txBody>
          <a:bodyPr>
            <a:normAutofit/>
          </a:bodyPr>
          <a:lstStyle/>
          <a:p>
            <a:r>
              <a:rPr lang="en-GB" dirty="0"/>
              <a:t>We have been developing our STEM skills by doing STEM challenges:</a:t>
            </a:r>
          </a:p>
          <a:p>
            <a:pPr lvl="1"/>
            <a:r>
              <a:rPr lang="en-GB"/>
              <a:t>Teamwork</a:t>
            </a:r>
            <a:endParaRPr lang="en-GB" dirty="0"/>
          </a:p>
          <a:p>
            <a:pPr lvl="1"/>
            <a:r>
              <a:rPr lang="en-GB" dirty="0"/>
              <a:t>Communication</a:t>
            </a:r>
          </a:p>
          <a:p>
            <a:endParaRPr lang="en-GB" dirty="0"/>
          </a:p>
          <a:p>
            <a:r>
              <a:rPr lang="en-GB" dirty="0"/>
              <a:t>How do you think you have developed your STEM skills?</a:t>
            </a:r>
          </a:p>
          <a:p>
            <a:endParaRPr lang="en-GB" dirty="0"/>
          </a:p>
          <a:p>
            <a:r>
              <a:rPr lang="en-GB" dirty="0"/>
              <a:t>Which skills do you still need to improve?</a:t>
            </a:r>
          </a:p>
        </p:txBody>
      </p:sp>
    </p:spTree>
    <p:extLst>
      <p:ext uri="{BB962C8B-B14F-4D97-AF65-F5344CB8AC3E}">
        <p14:creationId xmlns:p14="http://schemas.microsoft.com/office/powerpoint/2010/main" val="140482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 err="1"/>
              <a:t>Teepee</a:t>
            </a:r>
            <a:endParaRPr lang="en-GB" sz="5400" dirty="0"/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</p:txBody>
      </p:sp>
      <p:pic>
        <p:nvPicPr>
          <p:cNvPr id="1026" name="Picture 2" descr="Image result for teepee">
            <a:extLst>
              <a:ext uri="{FF2B5EF4-FFF2-40B4-BE49-F238E27FC236}">
                <a16:creationId xmlns:a16="http://schemas.microsoft.com/office/drawing/2014/main" id="{AFBED39C-C12C-417F-930B-4EFF829DA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143" y="2697517"/>
            <a:ext cx="3925629" cy="307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8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08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058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Teepee</a:t>
            </a:r>
            <a:r>
              <a:rPr lang="en-GB" dirty="0"/>
              <a:t>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1334" cy="482981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</a:t>
            </a:r>
            <a:r>
              <a:rPr lang="en-GB" dirty="0" err="1"/>
              <a:t>teepee</a:t>
            </a:r>
            <a:r>
              <a:rPr lang="en-GB" dirty="0"/>
              <a:t> is a special kind of tent made from wooden poles in a cone shape, covered in material (originally animal skins).  They were used by some Native American tribes.</a:t>
            </a:r>
          </a:p>
          <a:p>
            <a:endParaRPr lang="en-GB" dirty="0"/>
          </a:p>
          <a:p>
            <a:r>
              <a:rPr lang="en-GB" dirty="0"/>
              <a:t>Your job is to design and build a </a:t>
            </a:r>
            <a:r>
              <a:rPr lang="en-GB" dirty="0" err="1"/>
              <a:t>teepee</a:t>
            </a:r>
            <a:r>
              <a:rPr lang="en-GB" dirty="0"/>
              <a:t> with flaps for a door.</a:t>
            </a:r>
          </a:p>
          <a:p>
            <a:endParaRPr lang="en-GB" dirty="0"/>
          </a:p>
          <a:p>
            <a:r>
              <a:rPr lang="en-GB" dirty="0"/>
              <a:t>What would a good </a:t>
            </a:r>
            <a:r>
              <a:rPr lang="en-GB" dirty="0" err="1"/>
              <a:t>teepee</a:t>
            </a:r>
            <a:r>
              <a:rPr lang="en-GB" dirty="0"/>
              <a:t> look like?</a:t>
            </a:r>
          </a:p>
          <a:p>
            <a:r>
              <a:rPr lang="en-GB" dirty="0"/>
              <a:t>What shapes can you see?</a:t>
            </a:r>
          </a:p>
        </p:txBody>
      </p:sp>
      <p:pic>
        <p:nvPicPr>
          <p:cNvPr id="2050" name="Picture 2" descr="Image result for teepee">
            <a:extLst>
              <a:ext uri="{FF2B5EF4-FFF2-40B4-BE49-F238E27FC236}">
                <a16:creationId xmlns:a16="http://schemas.microsoft.com/office/drawing/2014/main" id="{CD6E0FBF-F1E6-4A21-86DB-797C1EEFE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859" y="2481341"/>
            <a:ext cx="4925090" cy="386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Teepee</a:t>
            </a:r>
            <a:r>
              <a:rPr lang="en-GB" dirty="0"/>
              <a:t>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0230" cy="4351338"/>
          </a:xfrm>
        </p:spPr>
        <p:txBody>
          <a:bodyPr/>
          <a:lstStyle/>
          <a:p>
            <a:r>
              <a:rPr lang="en-GB" dirty="0"/>
              <a:t>What are the problems with this task?</a:t>
            </a:r>
          </a:p>
          <a:p>
            <a:endParaRPr lang="en-GB" dirty="0"/>
          </a:p>
          <a:p>
            <a:r>
              <a:rPr lang="en-GB" dirty="0"/>
              <a:t>What can you predict being difficult?</a:t>
            </a:r>
          </a:p>
          <a:p>
            <a:endParaRPr lang="en-GB" dirty="0"/>
          </a:p>
          <a:p>
            <a:r>
              <a:rPr lang="en-GB" dirty="0"/>
              <a:t>Imagine how you could solve this problem.</a:t>
            </a:r>
          </a:p>
          <a:p>
            <a:endParaRPr lang="en-GB" dirty="0"/>
          </a:p>
        </p:txBody>
      </p:sp>
      <p:pic>
        <p:nvPicPr>
          <p:cNvPr id="6" name="Picture 2" descr="Image result for teepee">
            <a:extLst>
              <a:ext uri="{FF2B5EF4-FFF2-40B4-BE49-F238E27FC236}">
                <a16:creationId xmlns:a16="http://schemas.microsoft.com/office/drawing/2014/main" id="{C3F16855-29AE-4D3C-939C-88FAB9155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859" y="2481341"/>
            <a:ext cx="4925090" cy="386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23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Teepee</a:t>
            </a:r>
            <a:r>
              <a:rPr lang="en-GB" dirty="0"/>
              <a:t>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</a:t>
            </a:r>
            <a:r>
              <a:rPr lang="en-GB" b="1" dirty="0" err="1"/>
              <a:t>teepee</a:t>
            </a:r>
            <a:r>
              <a:rPr lang="en-GB" dirty="0"/>
              <a:t>.</a:t>
            </a:r>
          </a:p>
          <a:p>
            <a:r>
              <a:rPr lang="en-GB" dirty="0"/>
              <a:t>You must make flaps for a door.</a:t>
            </a:r>
          </a:p>
          <a:p>
            <a:r>
              <a:rPr lang="en-GB" dirty="0"/>
              <a:t>You must make sure there are no other gaps in the material.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Newspaper –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paper –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Tissue paper and crepe paper scraps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Elastic band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endParaRPr lang="en-GB" dirty="0"/>
          </a:p>
          <a:p>
            <a:r>
              <a:rPr lang="en-GB" dirty="0"/>
              <a:t>Evaluate your </a:t>
            </a:r>
            <a:r>
              <a:rPr lang="en-GB" dirty="0" err="1"/>
              <a:t>teepee</a:t>
            </a:r>
            <a:r>
              <a:rPr lang="en-GB" dirty="0"/>
              <a:t> and try to improve it.</a:t>
            </a:r>
          </a:p>
        </p:txBody>
      </p:sp>
      <p:pic>
        <p:nvPicPr>
          <p:cNvPr id="5" name="Picture 2" descr="Image result for teepee">
            <a:extLst>
              <a:ext uri="{FF2B5EF4-FFF2-40B4-BE49-F238E27FC236}">
                <a16:creationId xmlns:a16="http://schemas.microsoft.com/office/drawing/2014/main" id="{E563915F-404B-4F81-9725-9D68540C2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996" y="3436126"/>
            <a:ext cx="3418529" cy="268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4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 err="1"/>
              <a:t>Teepee</a:t>
            </a:r>
            <a:endParaRPr lang="en-GB" sz="5400" dirty="0"/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  <a:p>
            <a:r>
              <a:rPr lang="en-GB" sz="4000" dirty="0"/>
              <a:t>Part 2</a:t>
            </a:r>
          </a:p>
        </p:txBody>
      </p:sp>
      <p:pic>
        <p:nvPicPr>
          <p:cNvPr id="1026" name="Picture 2" descr="Image result for teepee">
            <a:extLst>
              <a:ext uri="{FF2B5EF4-FFF2-40B4-BE49-F238E27FC236}">
                <a16:creationId xmlns:a16="http://schemas.microsoft.com/office/drawing/2014/main" id="{AFBED39C-C12C-417F-930B-4EFF829DA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143" y="2697517"/>
            <a:ext cx="3925629" cy="307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705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664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Teaching notes</vt:lpstr>
      <vt:lpstr>PowerPoint Presentation</vt:lpstr>
      <vt:lpstr>Learning Intentions</vt:lpstr>
      <vt:lpstr>How will you be successful today?</vt:lpstr>
      <vt:lpstr>Teepee challenge</vt:lpstr>
      <vt:lpstr>Teepee challenge</vt:lpstr>
      <vt:lpstr>Teepee Challenge</vt:lpstr>
      <vt:lpstr>What can you learn from others?</vt:lpstr>
      <vt:lpstr>PowerPoint Presentation</vt:lpstr>
      <vt:lpstr>Learning Intentions</vt:lpstr>
      <vt:lpstr>How will you be successful today?</vt:lpstr>
      <vt:lpstr>What did we learn last lesson?</vt:lpstr>
      <vt:lpstr>Teepee Challenge</vt:lpstr>
      <vt:lpstr>What can you learn from others?</vt:lpstr>
      <vt:lpstr>Evaluation</vt:lpstr>
      <vt:lpstr>Self-assessment at end of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Dixon</dc:creator>
  <cp:lastModifiedBy>Amy Dixon</cp:lastModifiedBy>
  <cp:revision>39</cp:revision>
  <dcterms:created xsi:type="dcterms:W3CDTF">2018-09-17T20:30:51Z</dcterms:created>
  <dcterms:modified xsi:type="dcterms:W3CDTF">2019-09-23T11:33:03Z</dcterms:modified>
</cp:coreProperties>
</file>