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257" r:id="rId3"/>
    <p:sldId id="368" r:id="rId4"/>
    <p:sldId id="380" r:id="rId5"/>
    <p:sldId id="264" r:id="rId6"/>
    <p:sldId id="265" r:id="rId7"/>
    <p:sldId id="266" r:id="rId8"/>
    <p:sldId id="261" r:id="rId9"/>
    <p:sldId id="267" r:id="rId10"/>
    <p:sldId id="379" r:id="rId11"/>
    <p:sldId id="369" r:id="rId12"/>
    <p:sldId id="381" r:id="rId13"/>
    <p:sldId id="260" r:id="rId14"/>
    <p:sldId id="375" r:id="rId15"/>
    <p:sldId id="378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0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67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36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4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1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8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90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3964-21D0-42BA-A4E9-A6B3510DA13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A580-9854-43B0-AF58-980228D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31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3&amp;v=Ki_Af_o9Q9s" TargetMode="External"/><Relationship Id="rId2" Type="http://schemas.openxmlformats.org/officeDocument/2006/relationships/hyperlink" Target="http://no-ads-youtube.com/video/heli/how-to-get-to-mars-very-cool-hd?v=XRCIzZHpF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140A-39D1-4971-990D-D81FBF54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C92FB-15DE-4064-BE2D-72F02CAD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I’ve seen this activity done with marshmallow astronauts.  Personally I prefer to use a small wooden block about 3x3x3cm to represent the astronaut.  In fact you can use anything that will fall out and tumble away when you drop a plain disposable cup from knee-height with the astronaut </a:t>
            </a:r>
            <a:r>
              <a:rPr lang="en-GB"/>
              <a:t>inside.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5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11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Mars lander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1028" name="Picture 4" descr="Image result for Mars lander">
            <a:extLst>
              <a:ext uri="{FF2B5EF4-FFF2-40B4-BE49-F238E27FC236}">
                <a16:creationId xmlns:a16="http://schemas.microsoft.com/office/drawing/2014/main" id="{6A184E37-E613-45A1-995F-8AAEEDE25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21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81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learn last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67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Mars lander </a:t>
            </a:r>
            <a:r>
              <a:rPr lang="en-GB" dirty="0"/>
              <a:t>which can land safely using shock absorbers and a parachute.</a:t>
            </a:r>
          </a:p>
          <a:p>
            <a:r>
              <a:rPr lang="en-GB" dirty="0"/>
              <a:t>You must make sure the cube does not fall out or bounce out.</a:t>
            </a:r>
          </a:p>
          <a:p>
            <a:r>
              <a:rPr lang="en-GB" dirty="0"/>
              <a:t>You are not allowed to stick the cube down or strap it in, or cover the cup.</a:t>
            </a:r>
          </a:p>
          <a:p>
            <a:r>
              <a:rPr lang="en-GB" dirty="0"/>
              <a:t>You are only allowed to stick things to the outside of the spacecraft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cup with wooden cube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A6 card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Straws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Cotton wool – max 1 piece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Bubble wrap – max 1 piece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bag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Bin bag pieces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Test your Mars lander by dropping it from different heights and try to improve it.  Start at knee height.  Only drop on to the </a:t>
            </a:r>
            <a:r>
              <a:rPr lang="en-GB" b="1" dirty="0"/>
              <a:t>floor</a:t>
            </a:r>
            <a:r>
              <a:rPr lang="en-GB" dirty="0"/>
              <a:t>.</a:t>
            </a:r>
          </a:p>
        </p:txBody>
      </p:sp>
      <p:pic>
        <p:nvPicPr>
          <p:cNvPr id="6" name="Picture 4" descr="Image result for Mars lander">
            <a:extLst>
              <a:ext uri="{FF2B5EF4-FFF2-40B4-BE49-F238E27FC236}">
                <a16:creationId xmlns:a16="http://schemas.microsoft.com/office/drawing/2014/main" id="{487EE242-A3FE-447A-B560-87E8E132E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81" y="3462901"/>
            <a:ext cx="2469499" cy="227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8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0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260479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Mars lander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</p:txBody>
      </p:sp>
      <p:pic>
        <p:nvPicPr>
          <p:cNvPr id="1028" name="Picture 4" descr="Image result for Mars lander">
            <a:extLst>
              <a:ext uri="{FF2B5EF4-FFF2-40B4-BE49-F238E27FC236}">
                <a16:creationId xmlns:a16="http://schemas.microsoft.com/office/drawing/2014/main" id="{6A184E37-E613-45A1-995F-8AAEEDE25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57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62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your success criteria for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 would like to get better at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you get better at this?  Write down some strategies for yourself. </a:t>
            </a:r>
          </a:p>
          <a:p>
            <a:endParaRPr lang="en-GB" dirty="0"/>
          </a:p>
          <a:p>
            <a:r>
              <a:rPr lang="en-GB" dirty="0"/>
              <a:t>At the end you will decide if you have been successful.</a:t>
            </a:r>
          </a:p>
        </p:txBody>
      </p:sp>
    </p:spTree>
    <p:extLst>
      <p:ext uri="{BB962C8B-B14F-4D97-AF65-F5344CB8AC3E}">
        <p14:creationId xmlns:p14="http://schemas.microsoft.com/office/powerpoint/2010/main" val="410107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3FB0-6433-422F-B510-A357D75F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Mars lander clips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1858-E415-4DAC-842F-AC207DDCB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http://no-ads-youtube.com/video/heli/how-to-get-to-mars-very-cool-hd?v=XRCIzZHpFtY</a:t>
            </a:r>
            <a:r>
              <a:rPr lang="en-GB" dirty="0"/>
              <a:t>  6m32 – first level.  This shows Spirit, landed 2004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https://www.youtube.com/watch?time_continue=13&amp;v=Ki_Af_o9Q9s</a:t>
            </a:r>
            <a:r>
              <a:rPr lang="en-GB" dirty="0"/>
              <a:t>  5m07 – second level.  This shows Curiosity, landed 2012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17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Mars lander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1334" cy="4829818"/>
          </a:xfrm>
        </p:spPr>
        <p:txBody>
          <a:bodyPr>
            <a:normAutofit/>
          </a:bodyPr>
          <a:lstStyle/>
          <a:p>
            <a:r>
              <a:rPr lang="en-GB" dirty="0"/>
              <a:t>You are a space engineer working on getting astronauts safely to Mars.</a:t>
            </a:r>
          </a:p>
          <a:p>
            <a:r>
              <a:rPr lang="en-GB" dirty="0"/>
              <a:t>The spacecraft engineers have already built the main part of the spacecraft.</a:t>
            </a:r>
          </a:p>
          <a:p>
            <a:r>
              <a:rPr lang="en-GB" dirty="0"/>
              <a:t>You have been given the task of making sure that the spacecraft lands safely on Mars.  You are only allowed to attach things to the outside of the spacecraft.</a:t>
            </a:r>
          </a:p>
          <a:p>
            <a:r>
              <a:rPr lang="en-GB" dirty="0"/>
              <a:t>You must make sure that the astronaut is safe.</a:t>
            </a:r>
          </a:p>
        </p:txBody>
      </p:sp>
      <p:pic>
        <p:nvPicPr>
          <p:cNvPr id="6" name="Picture 4" descr="Image result for Mars lander">
            <a:extLst>
              <a:ext uri="{FF2B5EF4-FFF2-40B4-BE49-F238E27FC236}">
                <a16:creationId xmlns:a16="http://schemas.microsoft.com/office/drawing/2014/main" id="{6F303D44-4D39-4EBC-BDAB-1B11D895D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75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Mars lander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0230" cy="4351338"/>
          </a:xfrm>
        </p:spPr>
        <p:txBody>
          <a:bodyPr/>
          <a:lstStyle/>
          <a:p>
            <a:r>
              <a:rPr lang="en-GB" dirty="0"/>
              <a:t>What are the problems with this task?</a:t>
            </a:r>
          </a:p>
          <a:p>
            <a:endParaRPr lang="en-GB" dirty="0"/>
          </a:p>
          <a:p>
            <a:r>
              <a:rPr lang="en-GB" dirty="0"/>
              <a:t>What can you predict being difficult?</a:t>
            </a:r>
          </a:p>
          <a:p>
            <a:endParaRPr lang="en-GB" dirty="0"/>
          </a:p>
          <a:p>
            <a:r>
              <a:rPr lang="en-GB" dirty="0"/>
              <a:t>Imagine how you could solve this problem.</a:t>
            </a:r>
          </a:p>
        </p:txBody>
      </p:sp>
      <p:pic>
        <p:nvPicPr>
          <p:cNvPr id="5" name="Picture 4" descr="Image result for Mars lander">
            <a:extLst>
              <a:ext uri="{FF2B5EF4-FFF2-40B4-BE49-F238E27FC236}">
                <a16:creationId xmlns:a16="http://schemas.microsoft.com/office/drawing/2014/main" id="{560FD05F-2BA0-4BAF-9EFA-04047F8B1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49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3848-34DE-414C-926D-60D13088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Shock absorbers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F1C6-0067-40DB-9309-3B78598B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Shock absorbers reduce some of the forces felt by the astronaut when the spacecraft lands</a:t>
            </a:r>
          </a:p>
        </p:txBody>
      </p:sp>
      <p:pic>
        <p:nvPicPr>
          <p:cNvPr id="1026" name="Picture 2" descr="Image result for spring shock absorbers">
            <a:extLst>
              <a:ext uri="{FF2B5EF4-FFF2-40B4-BE49-F238E27FC236}">
                <a16:creationId xmlns:a16="http://schemas.microsoft.com/office/drawing/2014/main" id="{B49B1F97-C786-4379-B167-B3CB64172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83" y="2649630"/>
            <a:ext cx="2194201" cy="270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ncertina folded paper">
            <a:extLst>
              <a:ext uri="{FF2B5EF4-FFF2-40B4-BE49-F238E27FC236}">
                <a16:creationId xmlns:a16="http://schemas.microsoft.com/office/drawing/2014/main" id="{F1011D01-26E1-4EA3-B0CF-1C0856423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80674" y="3265105"/>
            <a:ext cx="2230651" cy="136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ncertina shock absorber">
            <a:extLst>
              <a:ext uri="{FF2B5EF4-FFF2-40B4-BE49-F238E27FC236}">
                <a16:creationId xmlns:a16="http://schemas.microsoft.com/office/drawing/2014/main" id="{5C2CB465-CB19-422F-B142-7D0FCCDDD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14278" y="3437430"/>
            <a:ext cx="2458614" cy="101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ushion shock absorber">
            <a:extLst>
              <a:ext uri="{FF2B5EF4-FFF2-40B4-BE49-F238E27FC236}">
                <a16:creationId xmlns:a16="http://schemas.microsoft.com/office/drawing/2014/main" id="{BAE11DD1-F9B1-4792-9F17-673AF59CAC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8" b="9930"/>
          <a:stretch/>
        </p:blipFill>
        <p:spPr bwMode="auto">
          <a:xfrm>
            <a:off x="8386325" y="2831472"/>
            <a:ext cx="2764892" cy="212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7E5C25-FFCD-4188-BEDB-7EEC6A528E00}"/>
              </a:ext>
            </a:extLst>
          </p:cNvPr>
          <p:cNvSpPr txBox="1"/>
          <p:nvPr/>
        </p:nvSpPr>
        <p:spPr>
          <a:xfrm>
            <a:off x="1526422" y="5352958"/>
            <a:ext cx="157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Spring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4C1F89-716D-4ADD-A591-E7F024AF7945}"/>
              </a:ext>
            </a:extLst>
          </p:cNvPr>
          <p:cNvSpPr txBox="1"/>
          <p:nvPr/>
        </p:nvSpPr>
        <p:spPr>
          <a:xfrm>
            <a:off x="3787524" y="5357793"/>
            <a:ext cx="3253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Concertina</a:t>
            </a:r>
            <a:r>
              <a:rPr lang="en-GB" sz="2800" dirty="0"/>
              <a:t> – we can make one out of card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8B1CB-0A7B-4A46-A658-E24EB51840E7}"/>
              </a:ext>
            </a:extLst>
          </p:cNvPr>
          <p:cNvSpPr txBox="1"/>
          <p:nvPr/>
        </p:nvSpPr>
        <p:spPr>
          <a:xfrm>
            <a:off x="8141989" y="5352958"/>
            <a:ext cx="3253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Cushion</a:t>
            </a:r>
            <a:r>
              <a:rPr lang="en-GB" sz="2800" dirty="0"/>
              <a:t> – made from a soft, squashable material</a:t>
            </a:r>
          </a:p>
        </p:txBody>
      </p:sp>
    </p:spTree>
    <p:extLst>
      <p:ext uri="{BB962C8B-B14F-4D97-AF65-F5344CB8AC3E}">
        <p14:creationId xmlns:p14="http://schemas.microsoft.com/office/powerpoint/2010/main" val="291193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Mars lander </a:t>
            </a:r>
            <a:r>
              <a:rPr lang="en-GB" dirty="0"/>
              <a:t>which can land safely using shock absorbers.</a:t>
            </a:r>
          </a:p>
          <a:p>
            <a:r>
              <a:rPr lang="en-GB" dirty="0"/>
              <a:t>You must make sure the cube does not fall out or bounce out.</a:t>
            </a:r>
          </a:p>
          <a:p>
            <a:r>
              <a:rPr lang="en-GB" dirty="0"/>
              <a:t>You are not allowed to stick the cube down or strap it in, or cover the cup.</a:t>
            </a:r>
          </a:p>
          <a:p>
            <a:r>
              <a:rPr lang="en-GB" dirty="0"/>
              <a:t>You are only allowed to stick things to the outside of the spacecraft, at the bottom.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cup with wooden cube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A6 card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Straws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Cotton wool – max 1 piece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Sellotape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Test your Mars lander by dropping it from different heights and try to improve it.  Start at knee height.  Only drop on to the </a:t>
            </a:r>
            <a:r>
              <a:rPr lang="en-GB" b="1" dirty="0"/>
              <a:t>floor</a:t>
            </a:r>
            <a:r>
              <a:rPr lang="en-GB" dirty="0"/>
              <a:t>.</a:t>
            </a:r>
          </a:p>
        </p:txBody>
      </p:sp>
      <p:pic>
        <p:nvPicPr>
          <p:cNvPr id="6" name="Picture 4" descr="Image result for Mars lander">
            <a:extLst>
              <a:ext uri="{FF2B5EF4-FFF2-40B4-BE49-F238E27FC236}">
                <a16:creationId xmlns:a16="http://schemas.microsoft.com/office/drawing/2014/main" id="{487EE242-A3FE-447A-B560-87E8E132E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81" y="3462901"/>
            <a:ext cx="2469499" cy="227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8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810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Teaching notes</vt:lpstr>
      <vt:lpstr>PowerPoint Presentation</vt:lpstr>
      <vt:lpstr>Learning Intentions</vt:lpstr>
      <vt:lpstr>What are your success criteria for this project?</vt:lpstr>
      <vt:lpstr>Mars lander clips</vt:lpstr>
      <vt:lpstr>Mars lander challenge</vt:lpstr>
      <vt:lpstr>Mars lander challenge</vt:lpstr>
      <vt:lpstr>Shock absorbers</vt:lpstr>
      <vt:lpstr>STEM Challenge</vt:lpstr>
      <vt:lpstr>What can you learn from others?</vt:lpstr>
      <vt:lpstr>PowerPoint Presentation</vt:lpstr>
      <vt:lpstr>Learning Intentions</vt:lpstr>
      <vt:lpstr>What did we learn last lesson?</vt:lpstr>
      <vt:lpstr>STEM Challenge</vt:lpstr>
      <vt:lpstr>What can you learn from others?</vt:lpstr>
      <vt:lpstr>Evaluation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6</cp:revision>
  <dcterms:created xsi:type="dcterms:W3CDTF">2018-09-25T11:51:05Z</dcterms:created>
  <dcterms:modified xsi:type="dcterms:W3CDTF">2019-09-23T11:46:55Z</dcterms:modified>
</cp:coreProperties>
</file>