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4" r:id="rId2"/>
    <p:sldId id="258" r:id="rId3"/>
    <p:sldId id="375" r:id="rId4"/>
    <p:sldId id="376" r:id="rId5"/>
    <p:sldId id="257" r:id="rId6"/>
    <p:sldId id="277" r:id="rId7"/>
    <p:sldId id="279" r:id="rId8"/>
    <p:sldId id="362" r:id="rId9"/>
    <p:sldId id="369" r:id="rId10"/>
    <p:sldId id="368" r:id="rId11"/>
    <p:sldId id="372" r:id="rId12"/>
    <p:sldId id="371" r:id="rId13"/>
    <p:sldId id="373" r:id="rId14"/>
    <p:sldId id="3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125C-F060-4EE4-8DD1-D2696CE11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E6921-BCE3-40A2-AADC-558E2F81B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20F7D-9684-4E44-B9F7-74D67FC5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3C28F-D749-484F-A236-553737E40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5CCFA-38CC-4789-BACF-153DCD566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70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6EE47-1C80-4B9D-AD37-C525B7472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33D43-973C-46EE-A594-CDA6C4EF2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94CDC-7C34-4B71-9068-03BF4BE7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4FBE5-8DEB-4EE4-B945-B878982C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455D-EA14-4814-9B56-02FB79F1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8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94F39-8074-4812-A4BC-892540FFF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B030D-4F2C-49AB-99FE-4539B6B87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79B98-658A-4309-B49A-3E370500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536F9-7FB8-4DD1-B22F-7D9CE0FA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C8149-A39F-4F2D-B53F-040B85D1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4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5A6B-D8BB-4253-834C-A39DDFC07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2FA37-41D5-46A9-8F66-502A2A33D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FE785-2A96-4559-AAE5-A3071486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A0486-F200-400D-8466-EFE24C72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8462B-3B62-4C38-827C-FA0896C3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68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F10E3-87C8-4EE4-AC83-D2F49CCDC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AD3F6-51CF-4BA4-9320-C3AD1F42D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2123E-F968-4185-BECD-4144AE2F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94002-E912-49EC-AAC9-C87574A5B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7F61E-D7BE-4BE4-8847-F6B29444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79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557D7-8AA4-4E65-B21D-79108E48A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D0F0B-E69D-4051-9F58-F0AA1A6A9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8D722-57DE-4AE7-AFF5-0009DAE9F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94F52-C32F-40EC-BC7D-2BC2061C2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0C231-D820-4071-A2EF-04DA2961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F9AA1-8ACB-45CB-BF65-10363278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5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4A4E-DFDC-44B5-A1B8-36482D5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CB46E-A3AF-491A-9527-C493EB922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E55A4-CEEA-4C62-BBF8-7733BFFFF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887064-A02C-49F5-A0EB-D9D691D48D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94D872-9E23-4EBD-B4A9-A42101081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97D3E-4338-42CC-9174-54EB4666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5DBEFC-5CD8-44B0-8F28-04F8DE26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A0B28-4F45-4162-A669-0776A6D9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26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A5314-17C5-4875-8B82-81FC82D8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EE93B5-6270-4B97-8266-54E5B780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A92AA-F020-4E8C-9201-E43AA9C2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0C8CF-8EB8-4FE7-AEAE-46E14C53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0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D32C3-9F2D-4547-A985-EA03C71C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C76703-50CC-4250-9FFA-B854F288C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2A5ED-A4F4-4EE0-8AE7-FA0F6545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86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D020-2819-4BA6-8FEF-985369851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8893E-5864-4C63-A424-DA4CA9D5B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49890-2C61-4670-BD7A-B61DDBD1E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61DAF-00F8-428B-8A35-1A04F174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5D62C-CD3E-47E6-8591-9A608CCF6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A6F54-63A3-4DF1-BF23-256F63E6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8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D270C-E6D6-46E4-822F-DBE4F9C1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1F3DF0-2751-4DD0-9EAC-96AE567EA2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E2C5F-1AE1-45E2-8265-BD74CFB45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0B221-4661-4C6A-81DC-96EB145C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46B45-D45F-48DA-A93E-3C8128818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E6BE5-5C92-4EC9-9A0C-5ADED2A2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9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F61EFF-9EAD-4FEC-ABD3-3C5952787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E35BB-F011-475A-827C-08957677E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97E21-5259-4004-A258-CE290715B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C331E-878A-406F-A3F3-9DA332508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F9D5-C544-4C30-93A2-5C11B282D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55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E3243-0181-406C-9DF4-05BE83D9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CDDF9-60AA-4C9B-9071-F76A77246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About 2m string per group is enough but you could try longer zip wires if you like.</a:t>
            </a:r>
          </a:p>
          <a:p>
            <a:r>
              <a:rPr lang="en-GB" dirty="0"/>
              <a:t>Consider where each group can work so you have a safe fire escape route without strings crossing it</a:t>
            </a:r>
          </a:p>
          <a:p>
            <a:r>
              <a:rPr lang="en-GB" dirty="0"/>
              <a:t>Groups will have to decide for themselves if the cargo has arrived safely – some can be more careful than others!  Can children come up with a better way to judge if the cargo arrives safely?</a:t>
            </a:r>
          </a:p>
          <a:p>
            <a:r>
              <a:rPr lang="en-GB" dirty="0"/>
              <a:t>Children may quickly “finish” but remind them the challenge is to slow down the cargo as much as possible to keep the eggs safe – link to friction, materials that increase friction </a:t>
            </a:r>
            <a:r>
              <a:rPr lang="en-GB" dirty="0" err="1"/>
              <a:t>eg</a:t>
            </a:r>
            <a:r>
              <a:rPr lang="en-GB" dirty="0"/>
              <a:t> brakes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985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</a:t>
            </a:r>
            <a:r>
              <a:rPr lang="en-GB" b="1" dirty="0"/>
              <a:t>STEM skills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Teamwork</a:t>
            </a:r>
          </a:p>
          <a:p>
            <a:pPr lvl="1"/>
            <a:r>
              <a:rPr lang="en-GB" dirty="0"/>
              <a:t>Communication</a:t>
            </a:r>
          </a:p>
          <a:p>
            <a:pPr lvl="1"/>
            <a:r>
              <a:rPr lang="en-GB" dirty="0"/>
              <a:t>Creativity</a:t>
            </a:r>
          </a:p>
          <a:p>
            <a:pPr lvl="1"/>
            <a:r>
              <a:rPr lang="en-GB" dirty="0"/>
              <a:t>Critical Thinking</a:t>
            </a:r>
          </a:p>
          <a:p>
            <a:pPr lvl="1"/>
            <a:r>
              <a:rPr lang="en-GB" dirty="0"/>
              <a:t>Resilience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010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5B13-199F-4D71-AAF8-8869684A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Zip wire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B2CB-86ED-43C5-8BDD-62DAF432C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41334" cy="482981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You are a dragon researcher who has discovered an abandoned dragon nest at the top of a mountain.  You have learned how to transport 3 dragon eggs using a zip wire to your research station below.</a:t>
            </a:r>
          </a:p>
          <a:p>
            <a:r>
              <a:rPr lang="en-GB" dirty="0"/>
              <a:t>You have now been given the task of safely transporting the nest and a variety of research equipment using the zip wire.</a:t>
            </a:r>
          </a:p>
          <a:p>
            <a:r>
              <a:rPr lang="en-GB" dirty="0"/>
              <a:t>If the nest and equipment falls out or becomes damaged you will not be able to complete your research.</a:t>
            </a:r>
          </a:p>
        </p:txBody>
      </p:sp>
      <p:pic>
        <p:nvPicPr>
          <p:cNvPr id="4" name="Picture 2" descr="Image result for zip wire">
            <a:extLst>
              <a:ext uri="{FF2B5EF4-FFF2-40B4-BE49-F238E27FC236}">
                <a16:creationId xmlns:a16="http://schemas.microsoft.com/office/drawing/2014/main" id="{0FBFECFB-606C-426F-B834-677D5EBF1F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2" b="15170"/>
          <a:stretch/>
        </p:blipFill>
        <p:spPr bwMode="auto">
          <a:xfrm>
            <a:off x="7738398" y="3565002"/>
            <a:ext cx="4206930" cy="246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dragon eggs">
            <a:extLst>
              <a:ext uri="{FF2B5EF4-FFF2-40B4-BE49-F238E27FC236}">
                <a16:creationId xmlns:a16="http://schemas.microsoft.com/office/drawing/2014/main" id="{16B8322C-2073-48BD-8CC2-BE49EF99F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375635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925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STEM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32416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Design and build a</a:t>
            </a:r>
            <a:r>
              <a:rPr lang="en-GB" b="1" dirty="0"/>
              <a:t> zip wire </a:t>
            </a:r>
            <a:r>
              <a:rPr lang="en-GB" dirty="0"/>
              <a:t>which can safely carry a beanbag and several balls from one end to the other</a:t>
            </a:r>
          </a:p>
          <a:p>
            <a:r>
              <a:rPr lang="en-GB" dirty="0"/>
              <a:t>The top of the zip wire must be the </a:t>
            </a:r>
            <a:r>
              <a:rPr lang="en-GB" b="1" dirty="0"/>
              <a:t>top of your desk</a:t>
            </a:r>
            <a:r>
              <a:rPr lang="en-GB" dirty="0"/>
              <a:t>.  The bottom of your zip wire must be on your </a:t>
            </a:r>
            <a:r>
              <a:rPr lang="en-GB" b="1" dirty="0"/>
              <a:t>stool</a:t>
            </a:r>
            <a:r>
              <a:rPr lang="en-GB" dirty="0"/>
              <a:t> but you can decide where.</a:t>
            </a:r>
          </a:p>
          <a:p>
            <a:endParaRPr lang="en-GB" dirty="0"/>
          </a:p>
          <a:p>
            <a:r>
              <a:rPr lang="en-GB" dirty="0"/>
              <a:t>You will be given a choice of materials: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Paperclips – max 2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A4 paper – max 3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String – 1 piece (plus your current zip wire string)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Sellotape</a:t>
            </a:r>
          </a:p>
          <a:p>
            <a:endParaRPr lang="en-GB" dirty="0"/>
          </a:p>
          <a:p>
            <a:r>
              <a:rPr lang="en-GB" dirty="0"/>
              <a:t>Test your zip wire and try to improve it</a:t>
            </a:r>
          </a:p>
        </p:txBody>
      </p:sp>
      <p:pic>
        <p:nvPicPr>
          <p:cNvPr id="5" name="Picture 2" descr="Image result for zip wire">
            <a:extLst>
              <a:ext uri="{FF2B5EF4-FFF2-40B4-BE49-F238E27FC236}">
                <a16:creationId xmlns:a16="http://schemas.microsoft.com/office/drawing/2014/main" id="{6E5B42FE-8C60-455B-A0C8-95F339FF68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2" b="15170"/>
          <a:stretch/>
        </p:blipFill>
        <p:spPr bwMode="auto">
          <a:xfrm>
            <a:off x="7897887" y="3565002"/>
            <a:ext cx="4206930" cy="246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79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learn from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Learning loop </a:t>
            </a:r>
            <a:r>
              <a:rPr lang="en-GB" dirty="0"/>
              <a:t>– look at other people’s work.</a:t>
            </a:r>
          </a:p>
          <a:p>
            <a:endParaRPr lang="en-GB" dirty="0"/>
          </a:p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261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E4FF-A922-423A-BA9A-74656F41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2908B-33C6-42FC-B469-0C00E12FF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how your team approached the STEM challenge today  </a:t>
            </a:r>
          </a:p>
          <a:p>
            <a:pPr lvl="1"/>
            <a:r>
              <a:rPr lang="en-GB" dirty="0"/>
              <a:t>What did you learn today?</a:t>
            </a:r>
          </a:p>
          <a:p>
            <a:pPr lvl="1"/>
            <a:r>
              <a:rPr lang="en-GB" dirty="0"/>
              <a:t>Which STEM skills did you develop?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could you improve your design?</a:t>
            </a:r>
          </a:p>
          <a:p>
            <a:endParaRPr lang="en-GB" dirty="0"/>
          </a:p>
          <a:p>
            <a:r>
              <a:rPr lang="en-GB" dirty="0"/>
              <a:t>Can you think of another similar STEM challenge you could set yourself to try at home?</a:t>
            </a:r>
          </a:p>
        </p:txBody>
      </p:sp>
    </p:spTree>
    <p:extLst>
      <p:ext uri="{BB962C8B-B14F-4D97-AF65-F5344CB8AC3E}">
        <p14:creationId xmlns:p14="http://schemas.microsoft.com/office/powerpoint/2010/main" val="45225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Zip wire</a:t>
            </a:r>
          </a:p>
          <a:p>
            <a:r>
              <a:rPr lang="en-GB" sz="5400" dirty="0"/>
              <a:t>challenge</a:t>
            </a:r>
          </a:p>
          <a:p>
            <a:endParaRPr lang="en-GB" sz="4000" dirty="0"/>
          </a:p>
        </p:txBody>
      </p:sp>
      <p:pic>
        <p:nvPicPr>
          <p:cNvPr id="1026" name="Picture 2" descr="Image result for zip wire">
            <a:extLst>
              <a:ext uri="{FF2B5EF4-FFF2-40B4-BE49-F238E27FC236}">
                <a16:creationId xmlns:a16="http://schemas.microsoft.com/office/drawing/2014/main" id="{3755F232-6210-45DF-A2B4-D40CF7A3F9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2" b="15170"/>
          <a:stretch/>
        </p:blipFill>
        <p:spPr bwMode="auto">
          <a:xfrm>
            <a:off x="7692100" y="2476981"/>
            <a:ext cx="4206930" cy="246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18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</a:t>
            </a:r>
            <a:r>
              <a:rPr lang="en-GB" b="1" dirty="0"/>
              <a:t>STEM skills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Teamwork</a:t>
            </a:r>
          </a:p>
          <a:p>
            <a:pPr lvl="1"/>
            <a:r>
              <a:rPr lang="en-GB" dirty="0"/>
              <a:t>Communication</a:t>
            </a:r>
          </a:p>
          <a:p>
            <a:pPr lvl="1"/>
            <a:r>
              <a:rPr lang="en-GB" dirty="0"/>
              <a:t>Creativity</a:t>
            </a:r>
          </a:p>
          <a:p>
            <a:pPr lvl="1"/>
            <a:r>
              <a:rPr lang="en-GB" dirty="0"/>
              <a:t>Critical Thinking</a:t>
            </a:r>
          </a:p>
          <a:p>
            <a:pPr lvl="1"/>
            <a:r>
              <a:rPr lang="en-GB" dirty="0"/>
              <a:t>Resilience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62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your success criteria for this project?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 would like to get better at</a:t>
            </a:r>
          </a:p>
          <a:p>
            <a:pPr lvl="1"/>
            <a:r>
              <a:rPr lang="en-GB" dirty="0"/>
              <a:t>teamwork</a:t>
            </a:r>
          </a:p>
          <a:p>
            <a:pPr lvl="1"/>
            <a:r>
              <a:rPr lang="en-GB" dirty="0"/>
              <a:t>communication</a:t>
            </a:r>
          </a:p>
          <a:p>
            <a:pPr lvl="1"/>
            <a:r>
              <a:rPr lang="en-GB" dirty="0"/>
              <a:t>creativity</a:t>
            </a:r>
          </a:p>
          <a:p>
            <a:pPr lvl="1"/>
            <a:r>
              <a:rPr lang="en-GB" dirty="0"/>
              <a:t>critical thinking</a:t>
            </a:r>
          </a:p>
          <a:p>
            <a:pPr lvl="1"/>
            <a:r>
              <a:rPr lang="en-GB" dirty="0"/>
              <a:t>resilience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can you get better at this?  Write down some strategies for yourself. </a:t>
            </a:r>
          </a:p>
          <a:p>
            <a:endParaRPr lang="en-GB" dirty="0"/>
          </a:p>
          <a:p>
            <a:r>
              <a:rPr lang="en-GB" dirty="0"/>
              <a:t>At the end you will decide if you have been successful.</a:t>
            </a:r>
          </a:p>
        </p:txBody>
      </p:sp>
    </p:spTree>
    <p:extLst>
      <p:ext uri="{BB962C8B-B14F-4D97-AF65-F5344CB8AC3E}">
        <p14:creationId xmlns:p14="http://schemas.microsoft.com/office/powerpoint/2010/main" val="410107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5B13-199F-4D71-AAF8-8869684A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Zip wire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B2CB-86ED-43C5-8BDD-62DAF432C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41334" cy="482981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You are a dragon researcher who has discovered an abandoned dragon nest at the top of a mountain.  There are 3 eggs inside.</a:t>
            </a:r>
          </a:p>
          <a:p>
            <a:r>
              <a:rPr lang="en-GB" dirty="0"/>
              <a:t>You have been given the task of safely transporting the 3 dragon eggs from the nest to your research station below.</a:t>
            </a:r>
          </a:p>
          <a:p>
            <a:r>
              <a:rPr lang="en-GB" dirty="0"/>
              <a:t>You have been advised that the only way to do this is by a zip wire.</a:t>
            </a:r>
          </a:p>
          <a:p>
            <a:r>
              <a:rPr lang="en-GB" dirty="0"/>
              <a:t>If the dragon eggs break or fall out you will not be able to complete your research.</a:t>
            </a:r>
          </a:p>
        </p:txBody>
      </p:sp>
      <p:pic>
        <p:nvPicPr>
          <p:cNvPr id="4" name="Picture 2" descr="Image result for zip wire">
            <a:extLst>
              <a:ext uri="{FF2B5EF4-FFF2-40B4-BE49-F238E27FC236}">
                <a16:creationId xmlns:a16="http://schemas.microsoft.com/office/drawing/2014/main" id="{0FBFECFB-606C-426F-B834-677D5EBF1F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2" b="15170"/>
          <a:stretch/>
        </p:blipFill>
        <p:spPr bwMode="auto">
          <a:xfrm>
            <a:off x="7738398" y="3565002"/>
            <a:ext cx="4206930" cy="246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dragon eggs">
            <a:extLst>
              <a:ext uri="{FF2B5EF4-FFF2-40B4-BE49-F238E27FC236}">
                <a16:creationId xmlns:a16="http://schemas.microsoft.com/office/drawing/2014/main" id="{16B8322C-2073-48BD-8CC2-BE49EF99F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375635"/>
            <a:ext cx="285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1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STEM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32416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Design and build a</a:t>
            </a:r>
            <a:r>
              <a:rPr lang="en-GB" b="1" dirty="0"/>
              <a:t> zip wire </a:t>
            </a:r>
            <a:r>
              <a:rPr lang="en-GB" dirty="0"/>
              <a:t>which can safely carry 3 marbles from one end to the other</a:t>
            </a:r>
          </a:p>
          <a:p>
            <a:r>
              <a:rPr lang="en-GB" dirty="0"/>
              <a:t>The top of the zip wire must be the </a:t>
            </a:r>
            <a:r>
              <a:rPr lang="en-GB" b="1" dirty="0"/>
              <a:t>top of your desk</a:t>
            </a:r>
            <a:r>
              <a:rPr lang="en-GB" dirty="0"/>
              <a:t>.  The bottom of your zip wire must be on your </a:t>
            </a:r>
            <a:r>
              <a:rPr lang="en-GB" b="1" dirty="0"/>
              <a:t>stool</a:t>
            </a:r>
            <a:r>
              <a:rPr lang="en-GB" dirty="0"/>
              <a:t> but you can decide where.  The </a:t>
            </a:r>
            <a:r>
              <a:rPr lang="en-GB" b="1" dirty="0"/>
              <a:t>marbles</a:t>
            </a:r>
            <a:r>
              <a:rPr lang="en-GB" dirty="0"/>
              <a:t> represent the dragon eggs.</a:t>
            </a:r>
          </a:p>
          <a:p>
            <a:endParaRPr lang="en-GB" dirty="0"/>
          </a:p>
          <a:p>
            <a:r>
              <a:rPr lang="en-GB" dirty="0"/>
              <a:t>You will be given a choice of materials: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Straws – max 3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Lollypop sticks – max 2</a:t>
            </a:r>
          </a:p>
          <a:p>
            <a:pPr lvl="1"/>
            <a:r>
              <a:rPr lang="en-GB" b="1" dirty="0" err="1">
                <a:solidFill>
                  <a:srgbClr val="FF0000"/>
                </a:solidFill>
              </a:rPr>
              <a:t>Pipecleaner</a:t>
            </a:r>
            <a:r>
              <a:rPr lang="en-GB" b="1" dirty="0">
                <a:solidFill>
                  <a:srgbClr val="FF0000"/>
                </a:solidFill>
              </a:rPr>
              <a:t> – max 1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Card scraps – max 2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String – 1 piece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Foil – 1 piece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3 marbles in a pot (you cannot use the pot)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Sellotape</a:t>
            </a:r>
          </a:p>
          <a:p>
            <a:endParaRPr lang="en-GB" dirty="0"/>
          </a:p>
          <a:p>
            <a:r>
              <a:rPr lang="en-GB" dirty="0"/>
              <a:t>Test your zip wire and try to improve it</a:t>
            </a:r>
          </a:p>
        </p:txBody>
      </p:sp>
      <p:pic>
        <p:nvPicPr>
          <p:cNvPr id="5" name="Picture 2" descr="Image result for zip wire">
            <a:extLst>
              <a:ext uri="{FF2B5EF4-FFF2-40B4-BE49-F238E27FC236}">
                <a16:creationId xmlns:a16="http://schemas.microsoft.com/office/drawing/2014/main" id="{6E5B42FE-8C60-455B-A0C8-95F339FF68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2" b="15170"/>
          <a:stretch/>
        </p:blipFill>
        <p:spPr bwMode="auto">
          <a:xfrm>
            <a:off x="7738398" y="3565002"/>
            <a:ext cx="4206930" cy="246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20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5B13-199F-4D71-AAF8-8869684A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Zip wire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B2CB-86ED-43C5-8BDD-62DAF432C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80230" cy="4351338"/>
          </a:xfrm>
        </p:spPr>
        <p:txBody>
          <a:bodyPr/>
          <a:lstStyle/>
          <a:p>
            <a:r>
              <a:rPr lang="en-GB" dirty="0"/>
              <a:t>What are the problems with this task?</a:t>
            </a:r>
          </a:p>
          <a:p>
            <a:endParaRPr lang="en-GB" dirty="0"/>
          </a:p>
          <a:p>
            <a:r>
              <a:rPr lang="en-GB" dirty="0"/>
              <a:t>What can you predict being difficult?</a:t>
            </a:r>
          </a:p>
          <a:p>
            <a:endParaRPr lang="en-GB" dirty="0"/>
          </a:p>
          <a:p>
            <a:r>
              <a:rPr lang="en-GB" dirty="0"/>
              <a:t>Imagine how you could solve this problem.</a:t>
            </a:r>
          </a:p>
        </p:txBody>
      </p:sp>
      <p:pic>
        <p:nvPicPr>
          <p:cNvPr id="4" name="Picture 2" descr="Image result for zip wire">
            <a:extLst>
              <a:ext uri="{FF2B5EF4-FFF2-40B4-BE49-F238E27FC236}">
                <a16:creationId xmlns:a16="http://schemas.microsoft.com/office/drawing/2014/main" id="{D22AFB68-8C47-4454-BEAA-7762E0323A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2" b="15170"/>
          <a:stretch/>
        </p:blipFill>
        <p:spPr bwMode="auto">
          <a:xfrm>
            <a:off x="7692100" y="2476981"/>
            <a:ext cx="4206930" cy="246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23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learn from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Learning loop </a:t>
            </a:r>
            <a:r>
              <a:rPr lang="en-GB" dirty="0"/>
              <a:t>– look at other people’s work.</a:t>
            </a:r>
          </a:p>
          <a:p>
            <a:endParaRPr lang="en-GB" dirty="0"/>
          </a:p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648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Zip wire</a:t>
            </a:r>
          </a:p>
          <a:p>
            <a:r>
              <a:rPr lang="en-GB" sz="5400" dirty="0"/>
              <a:t>challenge</a:t>
            </a:r>
          </a:p>
          <a:p>
            <a:endParaRPr lang="en-GB" sz="4000" dirty="0"/>
          </a:p>
          <a:p>
            <a:r>
              <a:rPr lang="en-GB" sz="4000" dirty="0"/>
              <a:t>Part 2</a:t>
            </a:r>
          </a:p>
        </p:txBody>
      </p:sp>
      <p:pic>
        <p:nvPicPr>
          <p:cNvPr id="1026" name="Picture 2" descr="Image result for zip wire">
            <a:extLst>
              <a:ext uri="{FF2B5EF4-FFF2-40B4-BE49-F238E27FC236}">
                <a16:creationId xmlns:a16="http://schemas.microsoft.com/office/drawing/2014/main" id="{3755F232-6210-45DF-A2B4-D40CF7A3F9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2" b="15170"/>
          <a:stretch/>
        </p:blipFill>
        <p:spPr bwMode="auto">
          <a:xfrm>
            <a:off x="7692100" y="2476981"/>
            <a:ext cx="4206930" cy="246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60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773</Words>
  <Application>Microsoft Office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Teaching notes</vt:lpstr>
      <vt:lpstr>PowerPoint Presentation</vt:lpstr>
      <vt:lpstr>Learning Intentions</vt:lpstr>
      <vt:lpstr>What are your success criteria for this project?</vt:lpstr>
      <vt:lpstr>Zip wire challenge</vt:lpstr>
      <vt:lpstr>STEM Challenge</vt:lpstr>
      <vt:lpstr>Zip wire challenge</vt:lpstr>
      <vt:lpstr>What can you learn from others?</vt:lpstr>
      <vt:lpstr>PowerPoint Presentation</vt:lpstr>
      <vt:lpstr>Learning Intentions</vt:lpstr>
      <vt:lpstr>Zip wire challenge</vt:lpstr>
      <vt:lpstr>STEM Challenge</vt:lpstr>
      <vt:lpstr>What can you learn from others?</vt:lpstr>
      <vt:lpstr>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Dixon</dc:creator>
  <cp:lastModifiedBy>Amy Dixon</cp:lastModifiedBy>
  <cp:revision>15</cp:revision>
  <dcterms:created xsi:type="dcterms:W3CDTF">2018-09-17T20:30:51Z</dcterms:created>
  <dcterms:modified xsi:type="dcterms:W3CDTF">2019-09-23T11:43:35Z</dcterms:modified>
</cp:coreProperties>
</file>