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258" r:id="rId3"/>
    <p:sldId id="371" r:id="rId4"/>
    <p:sldId id="378" r:id="rId5"/>
    <p:sldId id="257" r:id="rId6"/>
    <p:sldId id="279" r:id="rId7"/>
    <p:sldId id="277" r:id="rId8"/>
    <p:sldId id="362" r:id="rId9"/>
    <p:sldId id="369" r:id="rId10"/>
    <p:sldId id="276" r:id="rId11"/>
    <p:sldId id="278" r:id="rId12"/>
    <p:sldId id="372" r:id="rId13"/>
    <p:sldId id="373" r:id="rId14"/>
    <p:sldId id="374" r:id="rId15"/>
    <p:sldId id="367" r:id="rId16"/>
    <p:sldId id="3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125C-F060-4EE4-8DD1-D2696CE11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E6921-BCE3-40A2-AADC-558E2F81B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20F7D-9684-4E44-B9F7-74D67FC5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3C28F-D749-484F-A236-553737E40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5CCFA-38CC-4789-BACF-153DCD56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70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6EE47-1C80-4B9D-AD37-C525B747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33D43-973C-46EE-A594-CDA6C4EF2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4CDC-7C34-4B71-9068-03BF4BE7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4FBE5-8DEB-4EE4-B945-B878982C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455D-EA14-4814-9B56-02FB79F1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8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94F39-8074-4812-A4BC-892540FFF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B030D-4F2C-49AB-99FE-4539B6B87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79B98-658A-4309-B49A-3E370500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536F9-7FB8-4DD1-B22F-7D9CE0FA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C8149-A39F-4F2D-B53F-040B85D1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4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5A6B-D8BB-4253-834C-A39DDFC07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2FA37-41D5-46A9-8F66-502A2A33D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FE785-2A96-4559-AAE5-A3071486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A0486-F200-400D-8466-EFE24C72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8462B-3B62-4C38-827C-FA0896C3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F10E3-87C8-4EE4-AC83-D2F49CCDC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AD3F6-51CF-4BA4-9320-C3AD1F42D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2123E-F968-4185-BECD-4144AE2F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94002-E912-49EC-AAC9-C87574A5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7F61E-D7BE-4BE4-8847-F6B29444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9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557D7-8AA4-4E65-B21D-79108E48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0F0B-E69D-4051-9F58-F0AA1A6A9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8D722-57DE-4AE7-AFF5-0009DAE9F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94F52-C32F-40EC-BC7D-2BC2061C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0C231-D820-4071-A2EF-04DA2961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F9AA1-8ACB-45CB-BF65-10363278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5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4A4E-DFDC-44B5-A1B8-36482D5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CB46E-A3AF-491A-9527-C493EB922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E55A4-CEEA-4C62-BBF8-7733BFFFF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887064-A02C-49F5-A0EB-D9D691D48D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4D872-9E23-4EBD-B4A9-A42101081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97D3E-4338-42CC-9174-54EB4666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5DBEFC-5CD8-44B0-8F28-04F8DE26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A0B28-4F45-4162-A669-0776A6D9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26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A5314-17C5-4875-8B82-81FC82D8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E93B5-6270-4B97-8266-54E5B780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A92AA-F020-4E8C-9201-E43AA9C2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0C8CF-8EB8-4FE7-AEAE-46E14C53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D32C3-9F2D-4547-A985-EA03C71C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76703-50CC-4250-9FFA-B854F288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2A5ED-A4F4-4EE0-8AE7-FA0F6545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6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D020-2819-4BA6-8FEF-98536985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8893E-5864-4C63-A424-DA4CA9D5B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49890-2C61-4670-BD7A-B61DDBD1E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61DAF-00F8-428B-8A35-1A04F174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5D62C-CD3E-47E6-8591-9A608CCF6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A6F54-63A3-4DF1-BF23-256F63E6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270C-E6D6-46E4-822F-DBE4F9C1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F3DF0-2751-4DD0-9EAC-96AE567EA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E2C5F-1AE1-45E2-8265-BD74CFB45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0B221-4661-4C6A-81DC-96EB145C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46B45-D45F-48DA-A93E-3C812881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E6BE5-5C92-4EC9-9A0C-5ADED2A2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9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F61EFF-9EAD-4FEC-ABD3-3C595278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E35BB-F011-475A-827C-08957677E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97E21-5259-4004-A258-CE290715B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C331E-878A-406F-A3F3-9DA332508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F9D5-C544-4C30-93A2-5C11B282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5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13&amp;v=Ki_Af_o9Q9s" TargetMode="External"/><Relationship Id="rId2" Type="http://schemas.openxmlformats.org/officeDocument/2006/relationships/hyperlink" Target="http://no-ads-youtube.com/video/heli/how-to-get-to-mars-very-cool-hd?v=XRCIzZHpF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sa.gov/pdf/418011main_OTM_Touchdow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140A-39D1-4971-990D-D81FBF54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C92FB-15DE-4064-BE2D-72F02CADF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I’ve seen this activity done with marshmallow astronauts.  Personally I prefer to use a small wooden block about 3x3x3cm to represent the astronaut.  In fact you can use anything that will fall out and tumble away when you drop a plain disposable cup from knee-height with the astronaut inside.</a:t>
            </a:r>
          </a:p>
        </p:txBody>
      </p:sp>
    </p:spTree>
    <p:extLst>
      <p:ext uri="{BB962C8B-B14F-4D97-AF65-F5344CB8AC3E}">
        <p14:creationId xmlns:p14="http://schemas.microsoft.com/office/powerpoint/2010/main" val="57325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STEM skills such as </a:t>
            </a:r>
            <a:r>
              <a:rPr lang="en-GB" b="1" dirty="0"/>
              <a:t>teamwork</a:t>
            </a:r>
            <a:r>
              <a:rPr lang="en-GB" dirty="0"/>
              <a:t> and </a:t>
            </a:r>
            <a:r>
              <a:rPr lang="en-GB" b="1" dirty="0"/>
              <a:t>communication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817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you be successful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successful </a:t>
            </a:r>
            <a:r>
              <a:rPr lang="en-GB" b="1" dirty="0"/>
              <a:t>teamwork</a:t>
            </a:r>
            <a:r>
              <a:rPr lang="en-GB" dirty="0"/>
              <a:t> look like?</a:t>
            </a:r>
          </a:p>
          <a:p>
            <a:endParaRPr lang="en-GB" dirty="0"/>
          </a:p>
          <a:p>
            <a:r>
              <a:rPr lang="en-GB" dirty="0"/>
              <a:t>What can you do to be a good </a:t>
            </a:r>
            <a:r>
              <a:rPr lang="en-GB" b="1" dirty="0"/>
              <a:t>communicator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0586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we learn last lesson?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82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3848-34DE-414C-926D-60D13088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Shock absorbers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F1C6-0067-40DB-9309-3B78598B4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Shock absorbers reduce some of the forces felt by the astronaut when the spacecraft lands</a:t>
            </a:r>
          </a:p>
        </p:txBody>
      </p:sp>
      <p:pic>
        <p:nvPicPr>
          <p:cNvPr id="1026" name="Picture 2" descr="Image result for spring shock absorbers">
            <a:extLst>
              <a:ext uri="{FF2B5EF4-FFF2-40B4-BE49-F238E27FC236}">
                <a16:creationId xmlns:a16="http://schemas.microsoft.com/office/drawing/2014/main" id="{B49B1F97-C786-4379-B167-B3CB64172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83" y="2649630"/>
            <a:ext cx="2194201" cy="270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oncertina folded paper">
            <a:extLst>
              <a:ext uri="{FF2B5EF4-FFF2-40B4-BE49-F238E27FC236}">
                <a16:creationId xmlns:a16="http://schemas.microsoft.com/office/drawing/2014/main" id="{F1011D01-26E1-4EA3-B0CF-1C0856423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80674" y="3265105"/>
            <a:ext cx="2230651" cy="136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ncertina shock absorber">
            <a:extLst>
              <a:ext uri="{FF2B5EF4-FFF2-40B4-BE49-F238E27FC236}">
                <a16:creationId xmlns:a16="http://schemas.microsoft.com/office/drawing/2014/main" id="{5C2CB465-CB19-422F-B142-7D0FCCDDD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14278" y="3437430"/>
            <a:ext cx="2458614" cy="101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ushion shock absorber">
            <a:extLst>
              <a:ext uri="{FF2B5EF4-FFF2-40B4-BE49-F238E27FC236}">
                <a16:creationId xmlns:a16="http://schemas.microsoft.com/office/drawing/2014/main" id="{BAE11DD1-F9B1-4792-9F17-673AF59CAC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8" b="9930"/>
          <a:stretch/>
        </p:blipFill>
        <p:spPr bwMode="auto">
          <a:xfrm>
            <a:off x="8386325" y="2831472"/>
            <a:ext cx="2764892" cy="212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7E5C25-FFCD-4188-BEDB-7EEC6A528E00}"/>
              </a:ext>
            </a:extLst>
          </p:cNvPr>
          <p:cNvSpPr txBox="1"/>
          <p:nvPr/>
        </p:nvSpPr>
        <p:spPr>
          <a:xfrm>
            <a:off x="1526422" y="5352958"/>
            <a:ext cx="157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Spring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4C1F89-716D-4ADD-A591-E7F024AF7945}"/>
              </a:ext>
            </a:extLst>
          </p:cNvPr>
          <p:cNvSpPr txBox="1"/>
          <p:nvPr/>
        </p:nvSpPr>
        <p:spPr>
          <a:xfrm>
            <a:off x="3787524" y="5357793"/>
            <a:ext cx="3253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Concertina</a:t>
            </a:r>
            <a:r>
              <a:rPr lang="en-GB" sz="2800" dirty="0"/>
              <a:t> – we can make one out of card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B8B1CB-0A7B-4A46-A658-E24EB51840E7}"/>
              </a:ext>
            </a:extLst>
          </p:cNvPr>
          <p:cNvSpPr txBox="1"/>
          <p:nvPr/>
        </p:nvSpPr>
        <p:spPr>
          <a:xfrm>
            <a:off x="8141989" y="5352958"/>
            <a:ext cx="32535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Cushion</a:t>
            </a:r>
            <a:r>
              <a:rPr lang="en-GB" sz="2800" dirty="0"/>
              <a:t> – made from a soft, squashable material</a:t>
            </a:r>
          </a:p>
        </p:txBody>
      </p:sp>
    </p:spTree>
    <p:extLst>
      <p:ext uri="{BB962C8B-B14F-4D97-AF65-F5344CB8AC3E}">
        <p14:creationId xmlns:p14="http://schemas.microsoft.com/office/powerpoint/2010/main" val="201135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Design and build a</a:t>
            </a:r>
            <a:r>
              <a:rPr lang="en-GB" b="1" dirty="0"/>
              <a:t> Mars lander </a:t>
            </a:r>
            <a:r>
              <a:rPr lang="en-GB" dirty="0"/>
              <a:t>which can land safely using shock absorbers.</a:t>
            </a:r>
          </a:p>
          <a:p>
            <a:r>
              <a:rPr lang="en-GB" dirty="0"/>
              <a:t>You must make sure the cube does not fall out or bounce out.</a:t>
            </a:r>
          </a:p>
          <a:p>
            <a:r>
              <a:rPr lang="en-GB" dirty="0"/>
              <a:t>You are not allowed to stick the cube down or strap it in, or cover the cup.</a:t>
            </a:r>
          </a:p>
          <a:p>
            <a:r>
              <a:rPr lang="en-GB" dirty="0"/>
              <a:t>You are only allowed to stick things to the outside of the spacecraft, at the bottom.</a:t>
            </a:r>
          </a:p>
          <a:p>
            <a:endParaRPr lang="en-GB" dirty="0"/>
          </a:p>
          <a:p>
            <a:r>
              <a:rPr lang="en-GB" dirty="0"/>
              <a:t>You will be given a choice of materials: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Plastic cup with wooden cube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A6 card – max 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Straws – max 4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Cotton wool – max 1 piece</a:t>
            </a:r>
          </a:p>
          <a:p>
            <a:pPr lvl="1"/>
            <a:r>
              <a:rPr lang="en-GB" b="1" dirty="0" err="1">
                <a:solidFill>
                  <a:srgbClr val="FF0000"/>
                </a:solidFill>
              </a:rPr>
              <a:t>Sellotape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Test your Mars lander by dropping it from different heights and try to improve it.  Start at knee height.  Only drop on to the </a:t>
            </a:r>
            <a:r>
              <a:rPr lang="en-GB" b="1" dirty="0"/>
              <a:t>floor</a:t>
            </a:r>
            <a:r>
              <a:rPr lang="en-GB" dirty="0"/>
              <a:t>.</a:t>
            </a:r>
          </a:p>
        </p:txBody>
      </p:sp>
      <p:pic>
        <p:nvPicPr>
          <p:cNvPr id="6" name="Picture 4" descr="Image result for Mars lander">
            <a:extLst>
              <a:ext uri="{FF2B5EF4-FFF2-40B4-BE49-F238E27FC236}">
                <a16:creationId xmlns:a16="http://schemas.microsoft.com/office/drawing/2014/main" id="{487EE242-A3FE-447A-B560-87E8E132E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381" y="3462901"/>
            <a:ext cx="2469499" cy="227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0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E4FF-A922-423A-BA9A-74656F41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908B-33C6-42FC-B469-0C00E12F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how your team approached the STEM challenge today  </a:t>
            </a:r>
          </a:p>
          <a:p>
            <a:pPr lvl="1"/>
            <a:r>
              <a:rPr lang="en-GB" dirty="0"/>
              <a:t>What did you learn today?</a:t>
            </a:r>
          </a:p>
          <a:p>
            <a:pPr lvl="1"/>
            <a:r>
              <a:rPr lang="en-GB" dirty="0"/>
              <a:t>Which STEM skills did you develop?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could you improve your design?</a:t>
            </a:r>
          </a:p>
          <a:p>
            <a:endParaRPr lang="en-GB" dirty="0"/>
          </a:p>
          <a:p>
            <a:r>
              <a:rPr lang="en-GB" dirty="0"/>
              <a:t>Can you think of another similar STEM challenge you could set yourself to try at home?</a:t>
            </a:r>
          </a:p>
        </p:txBody>
      </p:sp>
    </p:spTree>
    <p:extLst>
      <p:ext uri="{BB962C8B-B14F-4D97-AF65-F5344CB8AC3E}">
        <p14:creationId xmlns:p14="http://schemas.microsoft.com/office/powerpoint/2010/main" val="452258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3FB0-6433-422F-B510-A357D75F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Mars </a:t>
            </a:r>
            <a:r>
              <a:rPr lang="en-GB"/>
              <a:t>lander clips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41858-E415-4DAC-842F-AC207DDCB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http://no-ads-youtube.com/video/heli/how-to-get-to-mars-very-cool-hd?v=XRCIzZHpFtY</a:t>
            </a:r>
            <a:r>
              <a:rPr lang="en-GB" dirty="0"/>
              <a:t>  6m32 – first level.  This shows Spirit, landed 2004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https://www.youtube.com/watch?time_continue=13&amp;v=Ki_Af_o9Q9s</a:t>
            </a:r>
            <a:r>
              <a:rPr lang="en-GB" dirty="0"/>
              <a:t>  5m07 – second level.  This shows Curiosity, landed 2012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hlinkClick r:id="rId4"/>
              </a:rPr>
              <a:t>https://www.nasa.gov/pdf/418011main_OTM_Touchdown.pdf</a:t>
            </a:r>
            <a:r>
              <a:rPr lang="en-GB" dirty="0"/>
              <a:t> - original STEM activity material</a:t>
            </a:r>
          </a:p>
        </p:txBody>
      </p:sp>
    </p:spTree>
    <p:extLst>
      <p:ext uri="{BB962C8B-B14F-4D97-AF65-F5344CB8AC3E}">
        <p14:creationId xmlns:p14="http://schemas.microsoft.com/office/powerpoint/2010/main" val="216277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Mars lander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</p:txBody>
      </p:sp>
      <p:pic>
        <p:nvPicPr>
          <p:cNvPr id="1028" name="Picture 4" descr="Image result for Mars lander">
            <a:extLst>
              <a:ext uri="{FF2B5EF4-FFF2-40B4-BE49-F238E27FC236}">
                <a16:creationId xmlns:a16="http://schemas.microsoft.com/office/drawing/2014/main" id="{6A184E37-E613-45A1-995F-8AAEEDE25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559" y="2244662"/>
            <a:ext cx="3479947" cy="321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18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STEM skills such as </a:t>
            </a:r>
            <a:r>
              <a:rPr lang="en-GB" b="1" dirty="0"/>
              <a:t>teamwork</a:t>
            </a:r>
            <a:r>
              <a:rPr lang="en-GB" dirty="0"/>
              <a:t> and </a:t>
            </a:r>
            <a:r>
              <a:rPr lang="en-GB" b="1" dirty="0"/>
              <a:t>communication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045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you be successful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successful </a:t>
            </a:r>
            <a:r>
              <a:rPr lang="en-GB" b="1" dirty="0"/>
              <a:t>teamwork</a:t>
            </a:r>
            <a:r>
              <a:rPr lang="en-GB" dirty="0"/>
              <a:t> look like?</a:t>
            </a:r>
          </a:p>
          <a:p>
            <a:endParaRPr lang="en-GB" dirty="0"/>
          </a:p>
          <a:p>
            <a:r>
              <a:rPr lang="en-GB" dirty="0"/>
              <a:t>What can you do to be a good </a:t>
            </a:r>
            <a:r>
              <a:rPr lang="en-GB" b="1" dirty="0"/>
              <a:t>communicator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744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B13-199F-4D71-AAF8-8869684A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Mars lander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B2CB-86ED-43C5-8BDD-62DAF432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41334" cy="4829818"/>
          </a:xfrm>
        </p:spPr>
        <p:txBody>
          <a:bodyPr>
            <a:normAutofit/>
          </a:bodyPr>
          <a:lstStyle/>
          <a:p>
            <a:r>
              <a:rPr lang="en-GB" dirty="0"/>
              <a:t>You are a space engineer working on getting astronauts safely to Mars.</a:t>
            </a:r>
          </a:p>
          <a:p>
            <a:r>
              <a:rPr lang="en-GB" dirty="0"/>
              <a:t>The spacecraft engineers have already built the main part of the spacecraft.</a:t>
            </a:r>
          </a:p>
          <a:p>
            <a:r>
              <a:rPr lang="en-GB" dirty="0"/>
              <a:t>You have been given the task of making sure that the spacecraft lands safely on Mars.  You are only allowed to attach things to the </a:t>
            </a:r>
            <a:r>
              <a:rPr lang="en-GB" b="1" dirty="0"/>
              <a:t>outside</a:t>
            </a:r>
            <a:r>
              <a:rPr lang="en-GB" dirty="0"/>
              <a:t> of the spacecraft.</a:t>
            </a:r>
          </a:p>
          <a:p>
            <a:r>
              <a:rPr lang="en-GB" dirty="0"/>
              <a:t>You must make sure that the astronaut is safe.</a:t>
            </a:r>
          </a:p>
        </p:txBody>
      </p:sp>
      <p:pic>
        <p:nvPicPr>
          <p:cNvPr id="6" name="Picture 4" descr="Image result for Mars lander">
            <a:extLst>
              <a:ext uri="{FF2B5EF4-FFF2-40B4-BE49-F238E27FC236}">
                <a16:creationId xmlns:a16="http://schemas.microsoft.com/office/drawing/2014/main" id="{6F303D44-4D39-4EBC-BDAB-1B11D895D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559" y="2244662"/>
            <a:ext cx="3479947" cy="321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1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B13-199F-4D71-AAF8-8869684A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Mars lander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B2CB-86ED-43C5-8BDD-62DAF432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80230" cy="4351338"/>
          </a:xfrm>
        </p:spPr>
        <p:txBody>
          <a:bodyPr/>
          <a:lstStyle/>
          <a:p>
            <a:r>
              <a:rPr lang="en-GB" dirty="0"/>
              <a:t>What are the problems with this task?</a:t>
            </a:r>
          </a:p>
          <a:p>
            <a:endParaRPr lang="en-GB" dirty="0"/>
          </a:p>
          <a:p>
            <a:r>
              <a:rPr lang="en-GB" dirty="0"/>
              <a:t>What can you predict being difficult?</a:t>
            </a:r>
          </a:p>
          <a:p>
            <a:endParaRPr lang="en-GB" dirty="0"/>
          </a:p>
          <a:p>
            <a:r>
              <a:rPr lang="en-GB" b="1" dirty="0"/>
              <a:t>Imagine</a:t>
            </a:r>
            <a:r>
              <a:rPr lang="en-GB" dirty="0"/>
              <a:t> how you could solve each problem.</a:t>
            </a:r>
          </a:p>
        </p:txBody>
      </p:sp>
      <p:pic>
        <p:nvPicPr>
          <p:cNvPr id="5" name="Picture 4" descr="Image result for Mars lander">
            <a:extLst>
              <a:ext uri="{FF2B5EF4-FFF2-40B4-BE49-F238E27FC236}">
                <a16:creationId xmlns:a16="http://schemas.microsoft.com/office/drawing/2014/main" id="{560FD05F-2BA0-4BAF-9EFA-04047F8B1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559" y="2244662"/>
            <a:ext cx="3479947" cy="321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23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Design and build a</a:t>
            </a:r>
            <a:r>
              <a:rPr lang="en-GB" b="1" dirty="0"/>
              <a:t> Mars lander </a:t>
            </a:r>
            <a:r>
              <a:rPr lang="en-GB" dirty="0"/>
              <a:t>which can land safely.</a:t>
            </a:r>
          </a:p>
          <a:p>
            <a:r>
              <a:rPr lang="en-GB" dirty="0"/>
              <a:t>You must make sure the cube does not fall out or bounce out.</a:t>
            </a:r>
          </a:p>
          <a:p>
            <a:r>
              <a:rPr lang="en-GB" dirty="0"/>
              <a:t>You are not allowed to stick the cube down or strap it in, or cover the cup.</a:t>
            </a:r>
          </a:p>
          <a:p>
            <a:r>
              <a:rPr lang="en-GB" dirty="0"/>
              <a:t>You are only allowed to stick things to the outside of the spacecraft, at the bottom.</a:t>
            </a:r>
          </a:p>
          <a:p>
            <a:endParaRPr lang="en-GB" dirty="0"/>
          </a:p>
          <a:p>
            <a:r>
              <a:rPr lang="en-GB" dirty="0"/>
              <a:t>You will be given a choice of materials: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Plastic cup with wooden cube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A4 paper – max 3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Straws – max 5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Card scraps –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Sellotape</a:t>
            </a:r>
          </a:p>
          <a:p>
            <a:endParaRPr lang="en-GB" dirty="0"/>
          </a:p>
          <a:p>
            <a:r>
              <a:rPr lang="en-GB" dirty="0"/>
              <a:t>Test your Mars lander by dropping it from different heights and try to improve it.  Start at knee height.  Only drop on to the </a:t>
            </a:r>
            <a:r>
              <a:rPr lang="en-GB" b="1" dirty="0"/>
              <a:t>floor</a:t>
            </a:r>
            <a:r>
              <a:rPr lang="en-GB" dirty="0"/>
              <a:t>.</a:t>
            </a:r>
          </a:p>
        </p:txBody>
      </p:sp>
      <p:pic>
        <p:nvPicPr>
          <p:cNvPr id="6" name="Picture 4" descr="Image result for Mars lander">
            <a:extLst>
              <a:ext uri="{FF2B5EF4-FFF2-40B4-BE49-F238E27FC236}">
                <a16:creationId xmlns:a16="http://schemas.microsoft.com/office/drawing/2014/main" id="{487EE242-A3FE-447A-B560-87E8E132E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381" y="3462901"/>
            <a:ext cx="2469499" cy="227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20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64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Mars lander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  <a:p>
            <a:r>
              <a:rPr lang="en-GB" sz="4000" dirty="0"/>
              <a:t>Part 2</a:t>
            </a:r>
          </a:p>
        </p:txBody>
      </p:sp>
      <p:pic>
        <p:nvPicPr>
          <p:cNvPr id="1028" name="Picture 4" descr="Image result for Mars lander">
            <a:extLst>
              <a:ext uri="{FF2B5EF4-FFF2-40B4-BE49-F238E27FC236}">
                <a16:creationId xmlns:a16="http://schemas.microsoft.com/office/drawing/2014/main" id="{6A184E37-E613-45A1-995F-8AAEEDE25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559" y="2244662"/>
            <a:ext cx="3479947" cy="321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214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759</Words>
  <Application>Microsoft Office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Teaching notes</vt:lpstr>
      <vt:lpstr>PowerPoint Presentation</vt:lpstr>
      <vt:lpstr>Learning Intentions</vt:lpstr>
      <vt:lpstr>How will you be successful today?</vt:lpstr>
      <vt:lpstr>Mars lander challenge</vt:lpstr>
      <vt:lpstr>Mars lander challenge</vt:lpstr>
      <vt:lpstr>STEM Challenge</vt:lpstr>
      <vt:lpstr>What can you learn from others?</vt:lpstr>
      <vt:lpstr>PowerPoint Presentation</vt:lpstr>
      <vt:lpstr>Learning Intentions</vt:lpstr>
      <vt:lpstr>How will you be successful today?</vt:lpstr>
      <vt:lpstr>What did we learn last lesson?</vt:lpstr>
      <vt:lpstr>Shock absorbers</vt:lpstr>
      <vt:lpstr>STEM Challenge</vt:lpstr>
      <vt:lpstr>Evaluation</vt:lpstr>
      <vt:lpstr>Mars lander clips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Dixon</dc:creator>
  <cp:lastModifiedBy>Amy Dixon</cp:lastModifiedBy>
  <cp:revision>33</cp:revision>
  <dcterms:created xsi:type="dcterms:W3CDTF">2018-09-17T20:30:51Z</dcterms:created>
  <dcterms:modified xsi:type="dcterms:W3CDTF">2019-09-23T11:29:31Z</dcterms:modified>
</cp:coreProperties>
</file>