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258" r:id="rId3"/>
    <p:sldId id="388" r:id="rId4"/>
    <p:sldId id="278" r:id="rId5"/>
    <p:sldId id="260" r:id="rId6"/>
    <p:sldId id="362" r:id="rId7"/>
    <p:sldId id="378" r:id="rId8"/>
    <p:sldId id="276" r:id="rId9"/>
    <p:sldId id="389" r:id="rId10"/>
    <p:sldId id="372" r:id="rId11"/>
    <p:sldId id="256" r:id="rId12"/>
    <p:sldId id="379" r:id="rId13"/>
    <p:sldId id="367" r:id="rId14"/>
    <p:sldId id="380" r:id="rId15"/>
    <p:sldId id="390" r:id="rId16"/>
    <p:sldId id="391" r:id="rId17"/>
    <p:sldId id="382" r:id="rId18"/>
    <p:sldId id="284" r:id="rId19"/>
    <p:sldId id="384" r:id="rId20"/>
    <p:sldId id="3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125C-F060-4EE4-8DD1-D2696CE11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E6921-BCE3-40A2-AADC-558E2F81B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20F7D-9684-4E44-B9F7-74D67FC5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C28F-D749-484F-A236-553737E40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5CCFA-38CC-4789-BACF-153DCD56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70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EE47-1C80-4B9D-AD37-C525B747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33D43-973C-46EE-A594-CDA6C4EF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4CDC-7C34-4B71-9068-03BF4BE7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4FBE5-8DEB-4EE4-B945-B878982C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455D-EA14-4814-9B56-02FB79F1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8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94F39-8074-4812-A4BC-892540FF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B030D-4F2C-49AB-99FE-4539B6B87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9B98-658A-4309-B49A-3E370500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36F9-7FB8-4DD1-B22F-7D9CE0FA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C8149-A39F-4F2D-B53F-040B85D1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5A6B-D8BB-4253-834C-A39DDFC0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2FA37-41D5-46A9-8F66-502A2A33D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FE785-2A96-4559-AAE5-A3071486E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0486-F200-400D-8466-EFE24C72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8462B-3B62-4C38-827C-FA0896C3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F10E3-87C8-4EE4-AC83-D2F49CCD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AD3F6-51CF-4BA4-9320-C3AD1F42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2123E-F968-4185-BECD-4144AE2F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4002-E912-49EC-AAC9-C87574A5B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F61E-D7BE-4BE4-8847-F6B29444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9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57D7-8AA4-4E65-B21D-79108E48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0F0B-E69D-4051-9F58-F0AA1A6A9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D722-57DE-4AE7-AFF5-0009DAE9F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4F52-C32F-40EC-BC7D-2BC2061C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0C231-D820-4071-A2EF-04DA2961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F9AA1-8ACB-45CB-BF65-10363278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4A4E-DFDC-44B5-A1B8-36482D5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CB46E-A3AF-491A-9527-C493EB92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55A4-CEEA-4C62-BBF8-7733BFFFF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7064-A02C-49F5-A0EB-D9D691D48D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4D872-9E23-4EBD-B4A9-A42101081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97D3E-4338-42CC-9174-54EB466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DBEFC-5CD8-44B0-8F28-04F8DE26D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A0B28-4F45-4162-A669-0776A6D9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5314-17C5-4875-8B82-81FC82D8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E93B5-6270-4B97-8266-54E5B780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A92AA-F020-4E8C-9201-E43AA9C2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0C8CF-8EB8-4FE7-AEAE-46E14C53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D32C3-9F2D-4547-A985-EA03C71C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76703-50CC-4250-9FFA-B854F288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A5ED-A4F4-4EE0-8AE7-FA0F6545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D020-2819-4BA6-8FEF-98536985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8893E-5864-4C63-A424-DA4CA9D5B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49890-2C61-4670-BD7A-B61DDBD1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1DAF-00F8-428B-8A35-1A04F174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D62C-CD3E-47E6-8591-9A608CCF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6F54-63A3-4DF1-BF23-256F63E6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270C-E6D6-46E4-822F-DBE4F9C1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F3DF0-2751-4DD0-9EAC-96AE567EA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E2C5F-1AE1-45E2-8265-BD74CFB4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0B221-4661-4C6A-81DC-96EB145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46B45-D45F-48DA-A93E-3C812881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E6BE5-5C92-4EC9-9A0C-5ADED2A2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9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61EFF-9EAD-4FEC-ABD3-3C595278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E35BB-F011-475A-827C-08957677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97E21-5259-4004-A258-CE290715B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E3E4-448F-4430-A494-CE2FF7857D1A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C331E-878A-406F-A3F3-9DA33250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F9D5-C544-4C30-93A2-5C11B282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9CA1-618C-423D-A947-3EE36FB03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5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140A-39D1-4971-990D-D81FBF54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C92FB-15DE-4064-BE2D-72F02CAD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3 parts to this project.</a:t>
            </a:r>
          </a:p>
          <a:p>
            <a:endParaRPr lang="en-GB" dirty="0"/>
          </a:p>
          <a:p>
            <a:r>
              <a:rPr lang="en-GB" dirty="0"/>
              <a:t>For projects 2 and 3, soft foam balls about tennis ball size work well.</a:t>
            </a:r>
          </a:p>
          <a:p>
            <a:endParaRPr lang="en-GB" dirty="0"/>
          </a:p>
          <a:p>
            <a:r>
              <a:rPr lang="en-GB" dirty="0"/>
              <a:t>This is a good opportunity to learn about wide bases, using 3-D shapes in design, spires, pillars</a:t>
            </a:r>
            <a:r>
              <a:rPr lang="en-GB"/>
              <a:t>...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5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learn last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82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74D8D-1CAE-4787-A007-38941999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7AA0B9-D924-4603-B239-42E545AE1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77000" cy="432957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To build the </a:t>
            </a:r>
            <a:r>
              <a:rPr lang="en-GB" b="1" dirty="0"/>
              <a:t>tallest structure </a:t>
            </a:r>
            <a:r>
              <a:rPr lang="en-GB" dirty="0"/>
              <a:t>you can which will </a:t>
            </a:r>
            <a:r>
              <a:rPr lang="en-GB" b="1" dirty="0"/>
              <a:t>support a ball</a:t>
            </a:r>
          </a:p>
          <a:p>
            <a:r>
              <a:rPr lang="en-GB" dirty="0"/>
              <a:t>You can only use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straws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4 sheets of paper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r>
              <a:rPr lang="en-GB" dirty="0"/>
              <a:t>Your structure must not be </a:t>
            </a:r>
            <a:r>
              <a:rPr lang="en-GB" dirty="0" err="1"/>
              <a:t>sellotaped</a:t>
            </a:r>
            <a:r>
              <a:rPr lang="en-GB" dirty="0"/>
              <a:t> to the table and you cannot tape the ball on</a:t>
            </a:r>
          </a:p>
          <a:p>
            <a:r>
              <a:rPr lang="en-GB" dirty="0"/>
              <a:t>Consider how to make your structure strong and stable – which </a:t>
            </a:r>
            <a:r>
              <a:rPr lang="en-GB" b="1" dirty="0"/>
              <a:t>3-D shapes </a:t>
            </a:r>
            <a:r>
              <a:rPr lang="en-GB" dirty="0"/>
              <a:t>could you use?</a:t>
            </a:r>
          </a:p>
          <a:p>
            <a:r>
              <a:rPr lang="en-GB" dirty="0"/>
              <a:t>Measure up to the top of the ball</a:t>
            </a:r>
          </a:p>
        </p:txBody>
      </p:sp>
      <p:pic>
        <p:nvPicPr>
          <p:cNvPr id="1028" name="Picture 4" descr="Image result for straws">
            <a:extLst>
              <a:ext uri="{FF2B5EF4-FFF2-40B4-BE49-F238E27FC236}">
                <a16:creationId xmlns:a16="http://schemas.microsoft.com/office/drawing/2014/main" id="{E11266C0-0E13-4977-8766-02279C5F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185" y="211117"/>
            <a:ext cx="3949981" cy="394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ticky tape">
            <a:extLst>
              <a:ext uri="{FF2B5EF4-FFF2-40B4-BE49-F238E27FC236}">
                <a16:creationId xmlns:a16="http://schemas.microsoft.com/office/drawing/2014/main" id="{4C444544-B924-45B0-9A21-D53C98D42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534" y="4161098"/>
            <a:ext cx="2658801" cy="19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16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795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452258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Supporting a</a:t>
            </a:r>
          </a:p>
          <a:p>
            <a:r>
              <a:rPr lang="en-GB" sz="5400" dirty="0"/>
              <a:t>weight</a:t>
            </a:r>
          </a:p>
          <a:p>
            <a:endParaRPr lang="en-GB" sz="4000" dirty="0"/>
          </a:p>
          <a:p>
            <a:r>
              <a:rPr lang="en-GB" sz="4000" dirty="0"/>
              <a:t>Part 3</a:t>
            </a:r>
          </a:p>
        </p:txBody>
      </p:sp>
      <p:pic>
        <p:nvPicPr>
          <p:cNvPr id="4" name="Picture 4" descr="Image result for straws">
            <a:extLst>
              <a:ext uri="{FF2B5EF4-FFF2-40B4-BE49-F238E27FC236}">
                <a16:creationId xmlns:a16="http://schemas.microsoft.com/office/drawing/2014/main" id="{38F1EEB9-80F7-4B22-B6EB-3D6926B80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28" y="2258260"/>
            <a:ext cx="3060307" cy="306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sticky tape">
            <a:extLst>
              <a:ext uri="{FF2B5EF4-FFF2-40B4-BE49-F238E27FC236}">
                <a16:creationId xmlns:a16="http://schemas.microsoft.com/office/drawing/2014/main" id="{0FA232E8-F61F-400C-84E4-59AF4F0AE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067" y="3782231"/>
            <a:ext cx="2658801" cy="19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053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197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038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learn last lesson?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34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875712" cy="483425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Design and create a </a:t>
            </a:r>
            <a:r>
              <a:rPr lang="en-GB" b="1" dirty="0"/>
              <a:t>structure that can hold a ball on top of your head</a:t>
            </a:r>
          </a:p>
          <a:p>
            <a:endParaRPr lang="en-GB" dirty="0"/>
          </a:p>
          <a:p>
            <a:r>
              <a:rPr lang="en-GB" dirty="0"/>
              <a:t>You can use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pieces of A4 paper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2 pieces of A5 card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straws</a:t>
            </a:r>
          </a:p>
          <a:p>
            <a:pPr lvl="1"/>
            <a:r>
              <a:rPr lang="en-GB" b="1" dirty="0" err="1">
                <a:solidFill>
                  <a:srgbClr val="FF0000"/>
                </a:solidFill>
              </a:rPr>
              <a:t>Sellotape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Someone in your team must be able to wear the design</a:t>
            </a:r>
          </a:p>
          <a:p>
            <a:endParaRPr lang="en-GB" dirty="0"/>
          </a:p>
          <a:p>
            <a:r>
              <a:rPr lang="en-GB" dirty="0"/>
              <a:t>The ball must be able to be lifted in and out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4" descr="Image result for straws">
            <a:extLst>
              <a:ext uri="{FF2B5EF4-FFF2-40B4-BE49-F238E27FC236}">
                <a16:creationId xmlns:a16="http://schemas.microsoft.com/office/drawing/2014/main" id="{18D9B478-0186-4141-9421-2F7804067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912" y="702801"/>
            <a:ext cx="3087210" cy="308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sticky tape">
            <a:extLst>
              <a:ext uri="{FF2B5EF4-FFF2-40B4-BE49-F238E27FC236}">
                <a16:creationId xmlns:a16="http://schemas.microsoft.com/office/drawing/2014/main" id="{0BCF0F86-E9D8-4A81-B2A2-F2D3D8F29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139" y="4127687"/>
            <a:ext cx="2658801" cy="19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369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36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Tall towers</a:t>
            </a:r>
          </a:p>
          <a:p>
            <a:endParaRPr lang="en-GB" sz="5400" dirty="0"/>
          </a:p>
          <a:p>
            <a:endParaRPr lang="en-GB" sz="4000" dirty="0"/>
          </a:p>
          <a:p>
            <a:r>
              <a:rPr lang="en-GB" sz="4000" dirty="0"/>
              <a:t>Part 1</a:t>
            </a:r>
          </a:p>
        </p:txBody>
      </p:sp>
      <p:pic>
        <p:nvPicPr>
          <p:cNvPr id="4" name="Picture 4" descr="Image result for straws">
            <a:extLst>
              <a:ext uri="{FF2B5EF4-FFF2-40B4-BE49-F238E27FC236}">
                <a16:creationId xmlns:a16="http://schemas.microsoft.com/office/drawing/2014/main" id="{38F1EEB9-80F7-4B22-B6EB-3D6926B80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28" y="2258260"/>
            <a:ext cx="3060307" cy="306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sticky tape">
            <a:extLst>
              <a:ext uri="{FF2B5EF4-FFF2-40B4-BE49-F238E27FC236}">
                <a16:creationId xmlns:a16="http://schemas.microsoft.com/office/drawing/2014/main" id="{0FA232E8-F61F-400C-84E4-59AF4F0AE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067" y="3782231"/>
            <a:ext cx="2658801" cy="19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E4FF-A922-423A-BA9A-74656F41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2908B-33C6-42FC-B469-0C00E12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your team approached the STEM challenge today  </a:t>
            </a:r>
          </a:p>
          <a:p>
            <a:pPr lvl="1"/>
            <a:r>
              <a:rPr lang="en-GB" dirty="0"/>
              <a:t>What did you learn today?</a:t>
            </a:r>
          </a:p>
          <a:p>
            <a:pPr lvl="1"/>
            <a:r>
              <a:rPr lang="en-GB" dirty="0"/>
              <a:t>Which STEM skills did you develop?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could you improve your design?</a:t>
            </a:r>
          </a:p>
          <a:p>
            <a:endParaRPr lang="en-GB" dirty="0"/>
          </a:p>
          <a:p>
            <a:r>
              <a:rPr lang="en-GB" dirty="0"/>
              <a:t>Can you think of another similar STEM challenge you could set yourself to try at home?</a:t>
            </a:r>
          </a:p>
        </p:txBody>
      </p:sp>
    </p:spTree>
    <p:extLst>
      <p:ext uri="{BB962C8B-B14F-4D97-AF65-F5344CB8AC3E}">
        <p14:creationId xmlns:p14="http://schemas.microsoft.com/office/powerpoint/2010/main" val="393580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36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58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E74D8D-1CAE-4787-A007-38941999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7AA0B9-D924-4603-B239-42E545AE1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77000" cy="432957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To build the </a:t>
            </a:r>
            <a:r>
              <a:rPr lang="en-GB" b="1" dirty="0"/>
              <a:t>tallest structure </a:t>
            </a:r>
            <a:r>
              <a:rPr lang="en-GB" dirty="0"/>
              <a:t>you can </a:t>
            </a:r>
          </a:p>
          <a:p>
            <a:r>
              <a:rPr lang="en-GB" dirty="0"/>
              <a:t>You can only use 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straws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3 sheets of paper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Sellotape</a:t>
            </a:r>
          </a:p>
          <a:p>
            <a:r>
              <a:rPr lang="en-GB" dirty="0"/>
              <a:t>Your structure must not be </a:t>
            </a:r>
            <a:r>
              <a:rPr lang="en-GB" dirty="0" err="1"/>
              <a:t>sellotaped</a:t>
            </a:r>
            <a:r>
              <a:rPr lang="en-GB" dirty="0"/>
              <a:t> to the table </a:t>
            </a:r>
          </a:p>
          <a:p>
            <a:r>
              <a:rPr lang="en-GB" dirty="0"/>
              <a:t>Consider how to make your structure strong and stable – which </a:t>
            </a:r>
            <a:r>
              <a:rPr lang="en-GB" b="1" dirty="0"/>
              <a:t>3-D shapes</a:t>
            </a:r>
            <a:r>
              <a:rPr lang="en-GB" dirty="0"/>
              <a:t> could you use?</a:t>
            </a:r>
          </a:p>
          <a:p>
            <a:r>
              <a:rPr lang="en-GB" dirty="0"/>
              <a:t>Work as a team!</a:t>
            </a:r>
          </a:p>
        </p:txBody>
      </p:sp>
      <p:pic>
        <p:nvPicPr>
          <p:cNvPr id="1028" name="Picture 4" descr="Image result for straws">
            <a:extLst>
              <a:ext uri="{FF2B5EF4-FFF2-40B4-BE49-F238E27FC236}">
                <a16:creationId xmlns:a16="http://schemas.microsoft.com/office/drawing/2014/main" id="{E11266C0-0E13-4977-8766-02279C5F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185" y="211117"/>
            <a:ext cx="3949981" cy="394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ticky tape">
            <a:extLst>
              <a:ext uri="{FF2B5EF4-FFF2-40B4-BE49-F238E27FC236}">
                <a16:creationId xmlns:a16="http://schemas.microsoft.com/office/drawing/2014/main" id="{4C444544-B924-45B0-9A21-D53C98D42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534" y="4161098"/>
            <a:ext cx="2658801" cy="19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45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2AF-048D-4C7D-84DD-AF7BECD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learn from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D558-FCC3-4111-9F65-7CEA1EF0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Learning loop </a:t>
            </a:r>
            <a:r>
              <a:rPr lang="en-GB" dirty="0"/>
              <a:t>– look at other people’s work.</a:t>
            </a:r>
          </a:p>
          <a:p>
            <a:endParaRPr lang="en-GB" dirty="0"/>
          </a:p>
          <a:p>
            <a:r>
              <a:rPr lang="en-GB" dirty="0"/>
              <a:t>How did other groups tackle the STEM challenge?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Which ideas did you see that were successful?</a:t>
            </a:r>
          </a:p>
          <a:p>
            <a:endParaRPr lang="en-GB" dirty="0"/>
          </a:p>
          <a:p>
            <a:r>
              <a:rPr lang="en-GB" dirty="0"/>
              <a:t>What did you see that hadn’t worked, or that you wouldn’t use?</a:t>
            </a:r>
          </a:p>
        </p:txBody>
      </p:sp>
      <p:pic>
        <p:nvPicPr>
          <p:cNvPr id="6" name="Picture 6" descr="Image result for critical thinking">
            <a:extLst>
              <a:ext uri="{FF2B5EF4-FFF2-40B4-BE49-F238E27FC236}">
                <a16:creationId xmlns:a16="http://schemas.microsoft.com/office/drawing/2014/main" id="{3570C91E-54B0-4123-9D1B-A6998C5B22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4" r="17999"/>
          <a:stretch/>
        </p:blipFill>
        <p:spPr bwMode="auto">
          <a:xfrm>
            <a:off x="9023375" y="82038"/>
            <a:ext cx="3168625" cy="18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4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635813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Supporting a</a:t>
            </a:r>
          </a:p>
          <a:p>
            <a:r>
              <a:rPr lang="en-GB" sz="5400" dirty="0"/>
              <a:t>weight</a:t>
            </a:r>
          </a:p>
          <a:p>
            <a:endParaRPr lang="en-GB" sz="4000" dirty="0"/>
          </a:p>
          <a:p>
            <a:r>
              <a:rPr lang="en-GB" sz="4000" dirty="0"/>
              <a:t>Part 2</a:t>
            </a:r>
          </a:p>
        </p:txBody>
      </p:sp>
      <p:pic>
        <p:nvPicPr>
          <p:cNvPr id="4" name="Picture 4" descr="Image result for straws">
            <a:extLst>
              <a:ext uri="{FF2B5EF4-FFF2-40B4-BE49-F238E27FC236}">
                <a16:creationId xmlns:a16="http://schemas.microsoft.com/office/drawing/2014/main" id="{38F1EEB9-80F7-4B22-B6EB-3D6926B80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28" y="2258260"/>
            <a:ext cx="3060307" cy="306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sticky tape">
            <a:extLst>
              <a:ext uri="{FF2B5EF4-FFF2-40B4-BE49-F238E27FC236}">
                <a16:creationId xmlns:a16="http://schemas.microsoft.com/office/drawing/2014/main" id="{0FA232E8-F61F-400C-84E4-59AF4F0AE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067" y="3782231"/>
            <a:ext cx="2658801" cy="199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15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STEM skills such as </a:t>
            </a:r>
            <a:r>
              <a:rPr lang="en-GB" b="1" dirty="0"/>
              <a:t>teamwork</a:t>
            </a:r>
            <a:r>
              <a:rPr lang="en-GB" dirty="0"/>
              <a:t> and </a:t>
            </a:r>
            <a:r>
              <a:rPr lang="en-GB" b="1" dirty="0"/>
              <a:t>communication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81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will you be successful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successful </a:t>
            </a:r>
            <a:r>
              <a:rPr lang="en-GB" b="1" dirty="0"/>
              <a:t>teamwork</a:t>
            </a:r>
            <a:r>
              <a:rPr lang="en-GB" dirty="0"/>
              <a:t> look like?</a:t>
            </a:r>
          </a:p>
          <a:p>
            <a:endParaRPr lang="en-GB" dirty="0"/>
          </a:p>
          <a:p>
            <a:r>
              <a:rPr lang="en-GB" dirty="0"/>
              <a:t>What can you do to be a good </a:t>
            </a:r>
            <a:r>
              <a:rPr lang="en-GB" b="1" dirty="0"/>
              <a:t>communicator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017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699</Words>
  <Application>Microsoft Office PowerPoint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Teaching notes</vt:lpstr>
      <vt:lpstr>PowerPoint Presentation</vt:lpstr>
      <vt:lpstr>Learning Intentions</vt:lpstr>
      <vt:lpstr>How will you be successful today?</vt:lpstr>
      <vt:lpstr>STEM challenge</vt:lpstr>
      <vt:lpstr>What can you learn from others?</vt:lpstr>
      <vt:lpstr>PowerPoint Presentation</vt:lpstr>
      <vt:lpstr>Learning Intentions</vt:lpstr>
      <vt:lpstr>How will you be successful today?</vt:lpstr>
      <vt:lpstr>What did we learn last lesson?</vt:lpstr>
      <vt:lpstr>STEM challenge</vt:lpstr>
      <vt:lpstr>What can you learn from others?</vt:lpstr>
      <vt:lpstr>Evaluation</vt:lpstr>
      <vt:lpstr>PowerPoint Presentation</vt:lpstr>
      <vt:lpstr>Learning Intentions</vt:lpstr>
      <vt:lpstr>How will you be successful today?</vt:lpstr>
      <vt:lpstr>What did we learn last lesson?</vt:lpstr>
      <vt:lpstr>STEM challenge</vt:lpstr>
      <vt:lpstr>What can you learn from others?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35</cp:revision>
  <dcterms:created xsi:type="dcterms:W3CDTF">2018-09-17T20:30:51Z</dcterms:created>
  <dcterms:modified xsi:type="dcterms:W3CDTF">2019-09-23T11:28:18Z</dcterms:modified>
</cp:coreProperties>
</file>