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256" r:id="rId3"/>
    <p:sldId id="368" r:id="rId4"/>
    <p:sldId id="369" r:id="rId5"/>
    <p:sldId id="361" r:id="rId6"/>
    <p:sldId id="281" r:id="rId7"/>
    <p:sldId id="279" r:id="rId8"/>
    <p:sldId id="35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8A4D-2439-4D54-BFA4-6586916D9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433CC-A04C-477A-B167-8A02B01D6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F8CBB-7AC9-46DD-B89A-BD05D5351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A5E9C-351E-439D-A07C-27B08569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C30F-85EA-4004-A407-68A5EF4F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5D6D-3960-4985-BD1B-2BAFF557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4A4B5-FD9E-4492-B53B-67554C1FE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90F7-5EE9-4090-A2A7-59563EC9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ED2BC-4BA5-41EB-9449-89187E22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FFC29-2CD0-4C7F-87FA-FCD7769E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54D79F-E781-4491-9D5F-2A108CEC1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04277-A719-411A-AA28-0F8547C89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3A9BB-003A-40FC-B05B-83D0BFFC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9CA15-3AE4-4E8B-B67B-E13D4CE1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5F3EA-6718-47AF-A9E3-F620AB9A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1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2FFA-FCE8-4A3F-8F0D-07B0B4E3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54E91-DED6-4090-AE5E-712E03D4C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C09D-0F44-4FD6-A789-754441FB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C77A5-1D3A-4969-8B69-7CD10D27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4D2DA-2AE2-4ABB-9810-3FA72708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1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3E7E4-BDFC-4CA5-9A78-AF922C78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824B3-8F5F-4A8B-852F-BC291A78F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F9221-4C1B-4C0E-9C8F-FA65B7BC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957C-3879-4AD9-BC00-B8DC409A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8DC1C-9E0E-4BB2-A4F6-6D73382C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A9E6-C95B-49DE-8508-FFF0CE22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06CC-CF7B-485F-BDBA-3B7652DE6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AF9F-2FE2-4786-841D-9830661D1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51FEC-225F-42DE-A388-E720578D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BE20C-B5FB-4012-8EB6-7C804558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85B57-AE40-49D1-97EC-20EC4CF4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01D1-9EDF-45CB-B24D-C7148893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F851-BAFF-45B5-9F86-F3A3E5E79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F6239-7A16-4FBB-92ED-6098F5719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42121-1D66-4034-A480-06AF6235D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E73B8-B538-45E2-891E-5EBE2F753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BD983-C50A-4A22-BA36-27324CA5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3BCCC-CFD1-47A6-97E3-46FD18C9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33A75-DF09-430A-8C19-2933C21E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0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CB99C-B285-41E4-A2AE-382BA97E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169BC6-677F-4B5E-9190-9CA82372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31567-1284-4434-8F18-A7051815F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36E4B-3D1B-4DE1-879A-9AD6F00A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5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04924-FA7C-4003-8EF1-5264C943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31655-DFCA-4B6A-877F-FA6FA448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AD6F8-BDF6-4A72-9D25-8CD507E9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1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4CEE4-809A-4C53-8988-6EB310B4E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5CC7-14C6-43DC-9BA3-0BF601555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1659E-CC7A-4367-BC17-8A56B6B80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A9F9A-85F1-4ED5-9919-09F4BF18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00137-C1DE-4825-839E-4CE865B2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FC89F-F438-4806-8A4F-73853F25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C167-E60B-4857-B62D-17DD92EA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1401C-A603-40A0-BF02-D13635A53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81065-73D9-42C0-B526-1F277C12E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1008-D2FC-43EC-B3F3-6851EE2F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8AED-D158-40D2-93D3-E004E7F0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DAB6E-331F-40BD-8087-23CAD97D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B9D46-4F9F-4E14-8EC3-A9175CB8C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66C92-5BA1-4CDC-BCCB-CCBF1E3C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76F6-E0BC-4C55-8444-65DCBD82F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2B2F-B0D8-4688-9036-98E4E1C047B1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ECEC8-4578-46FE-BEA4-53E12F816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C1673-2D46-4A68-8F96-96CF6030A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ABD9-8468-473D-A052-58AAFB5081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8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E8BA-09E9-4044-BBAC-D4568A84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9D1D7-5649-4F4F-8ED8-94440A5E9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likely to be a longer project – it took 2 STEM sessions of 1h45 to complete.  </a:t>
            </a:r>
          </a:p>
          <a:p>
            <a:r>
              <a:rPr lang="en-GB" dirty="0"/>
              <a:t>At the second session take some time to evaluate prior learning and learn from each </a:t>
            </a:r>
            <a:r>
              <a:rPr lang="en-GB"/>
              <a:t>other.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54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D70C86E-6AAB-49DE-ABB0-633B2262C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507" y="580057"/>
            <a:ext cx="9314985" cy="5140519"/>
          </a:xfrm>
        </p:spPr>
        <p:txBody>
          <a:bodyPr>
            <a:noAutofit/>
          </a:bodyPr>
          <a:lstStyle/>
          <a:p>
            <a:r>
              <a:rPr lang="en-GB" sz="6600" dirty="0"/>
              <a:t>STEM Challenge Project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5400" dirty="0"/>
              <a:t>Vertical marble runs</a:t>
            </a:r>
          </a:p>
          <a:p>
            <a:endParaRPr lang="en-GB" sz="4000" dirty="0"/>
          </a:p>
        </p:txBody>
      </p:sp>
      <p:pic>
        <p:nvPicPr>
          <p:cNvPr id="10" name="Picture 2" descr="Image result for marbles">
            <a:extLst>
              <a:ext uri="{FF2B5EF4-FFF2-40B4-BE49-F238E27FC236}">
                <a16:creationId xmlns:a16="http://schemas.microsoft.com/office/drawing/2014/main" id="{3981C603-E7A1-4D0E-8964-1387A953A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48" y="1717703"/>
            <a:ext cx="3432423" cy="205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vertical marble run">
            <a:extLst>
              <a:ext uri="{FF2B5EF4-FFF2-40B4-BE49-F238E27FC236}">
                <a16:creationId xmlns:a16="http://schemas.microsoft.com/office/drawing/2014/main" id="{7EDD5773-5498-44BF-B7CE-9B1E19CC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8" y="2303362"/>
            <a:ext cx="3134290" cy="319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18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6F43-7C37-433A-9F72-A39DB62C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A72A-50C9-41AF-A2DC-68D193CC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build up our </a:t>
            </a:r>
            <a:r>
              <a:rPr lang="en-GB" b="1" dirty="0"/>
              <a:t>STEM skills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use the </a:t>
            </a:r>
            <a:r>
              <a:rPr lang="en-GB" b="1" dirty="0"/>
              <a:t>engineering design process </a:t>
            </a:r>
            <a:r>
              <a:rPr lang="en-GB" dirty="0"/>
              <a:t>to solve a problem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62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7BA-5E74-46AA-8B72-3BBA65C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your success criteria for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1161-A4B7-45D5-BAD6-C6ACA4C2C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 would like to get better at</a:t>
            </a:r>
          </a:p>
          <a:p>
            <a:pPr lvl="1"/>
            <a:r>
              <a:rPr lang="en-GB" dirty="0"/>
              <a:t>teamwork</a:t>
            </a:r>
          </a:p>
          <a:p>
            <a:pPr lvl="1"/>
            <a:r>
              <a:rPr lang="en-GB" dirty="0"/>
              <a:t>communication</a:t>
            </a:r>
          </a:p>
          <a:p>
            <a:pPr lvl="1"/>
            <a:r>
              <a:rPr lang="en-GB" dirty="0"/>
              <a:t>creativity</a:t>
            </a:r>
          </a:p>
          <a:p>
            <a:pPr lvl="1"/>
            <a:r>
              <a:rPr lang="en-GB" dirty="0"/>
              <a:t>critical thinking</a:t>
            </a:r>
          </a:p>
          <a:p>
            <a:pPr lvl="1"/>
            <a:r>
              <a:rPr lang="en-GB" dirty="0"/>
              <a:t>resilience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you get better at this?  Write down some strategies for yourself. </a:t>
            </a:r>
          </a:p>
          <a:p>
            <a:endParaRPr lang="en-GB" dirty="0"/>
          </a:p>
          <a:p>
            <a:r>
              <a:rPr lang="en-GB" dirty="0"/>
              <a:t>At the end you will decide if you have been successful.</a:t>
            </a:r>
          </a:p>
        </p:txBody>
      </p:sp>
    </p:spTree>
    <p:extLst>
      <p:ext uri="{BB962C8B-B14F-4D97-AF65-F5344CB8AC3E}">
        <p14:creationId xmlns:p14="http://schemas.microsoft.com/office/powerpoint/2010/main" val="410107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4808-C9F9-425D-BB94-D1DDF2E7B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STEM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388BC-B826-4911-8F85-9A56E570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32416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Design and build a</a:t>
            </a:r>
            <a:r>
              <a:rPr lang="en-GB" b="1" dirty="0"/>
              <a:t> vertical marble run </a:t>
            </a:r>
            <a:r>
              <a:rPr lang="en-GB" dirty="0"/>
              <a:t>with a marble catcher at the bottom</a:t>
            </a:r>
          </a:p>
          <a:p>
            <a:r>
              <a:rPr lang="en-GB" dirty="0"/>
              <a:t>The marble must take as much time as possible to travel down</a:t>
            </a:r>
          </a:p>
          <a:p>
            <a:r>
              <a:rPr lang="en-GB" dirty="0"/>
              <a:t>You will be given a choice of materials and a budget of £100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A4 paper £10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Straw £5 (max 5)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Piece of scrap card £10 (max 3)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Round tube £10 (max 1)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Long box £10 (max 1)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Lollypop stick £5 (max 5)</a:t>
            </a:r>
          </a:p>
          <a:p>
            <a:r>
              <a:rPr lang="en-GB" dirty="0"/>
              <a:t>You will use a </a:t>
            </a:r>
            <a:r>
              <a:rPr lang="en-GB" b="1" dirty="0">
                <a:solidFill>
                  <a:srgbClr val="FF0000"/>
                </a:solidFill>
              </a:rPr>
              <a:t>cereal box </a:t>
            </a:r>
            <a:r>
              <a:rPr lang="en-GB" dirty="0"/>
              <a:t>as the backing – free</a:t>
            </a:r>
          </a:p>
          <a:p>
            <a:r>
              <a:rPr lang="en-GB" dirty="0" err="1"/>
              <a:t>Sellotape</a:t>
            </a:r>
            <a:r>
              <a:rPr lang="en-GB" dirty="0"/>
              <a:t> is free</a:t>
            </a:r>
          </a:p>
          <a:p>
            <a:r>
              <a:rPr lang="en-GB" b="1" dirty="0">
                <a:solidFill>
                  <a:srgbClr val="7030A0"/>
                </a:solidFill>
              </a:rPr>
              <a:t>You will win 10 points per second your marble takes to travel from the top to the marble catcher</a:t>
            </a:r>
          </a:p>
          <a:p>
            <a:r>
              <a:rPr lang="en-GB" dirty="0"/>
              <a:t>Test your structure using your marble and consider how you could improve it</a:t>
            </a:r>
          </a:p>
        </p:txBody>
      </p:sp>
      <p:pic>
        <p:nvPicPr>
          <p:cNvPr id="4" name="Picture 2" descr="Image result for marbles">
            <a:extLst>
              <a:ext uri="{FF2B5EF4-FFF2-40B4-BE49-F238E27FC236}">
                <a16:creationId xmlns:a16="http://schemas.microsoft.com/office/drawing/2014/main" id="{C8613F17-6938-4C5D-9B51-5C964C050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265" y="3003568"/>
            <a:ext cx="3104246" cy="186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60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078E-6F32-4CA2-A599-86F72D89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you learned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4FA6-8AE4-4E0A-85CA-0AFFA210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Did anything go wrong with your design last time?  How did you fix it?</a:t>
            </a:r>
          </a:p>
          <a:p>
            <a:endParaRPr lang="en-GB" dirty="0"/>
          </a:p>
          <a:p>
            <a:r>
              <a:rPr lang="en-GB" dirty="0"/>
              <a:t>How did you keep the marble on the ramp?</a:t>
            </a:r>
          </a:p>
          <a:p>
            <a:endParaRPr lang="en-GB" dirty="0"/>
          </a:p>
          <a:p>
            <a:r>
              <a:rPr lang="en-GB" dirty="0"/>
              <a:t>How did you make sure the marble run was stable?</a:t>
            </a:r>
          </a:p>
          <a:p>
            <a:endParaRPr lang="en-GB" dirty="0"/>
          </a:p>
          <a:p>
            <a:r>
              <a:rPr lang="en-GB" dirty="0"/>
              <a:t>How did you make a marble catcher?  Could this be improved?</a:t>
            </a:r>
          </a:p>
        </p:txBody>
      </p:sp>
    </p:spTree>
    <p:extLst>
      <p:ext uri="{BB962C8B-B14F-4D97-AF65-F5344CB8AC3E}">
        <p14:creationId xmlns:p14="http://schemas.microsoft.com/office/powerpoint/2010/main" val="310002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good about your design?</a:t>
            </a:r>
          </a:p>
          <a:p>
            <a:endParaRPr lang="en-GB" dirty="0"/>
          </a:p>
          <a:p>
            <a:r>
              <a:rPr lang="en-GB" dirty="0"/>
              <a:t>What could you improve about your design?</a:t>
            </a:r>
          </a:p>
          <a:p>
            <a:pPr lvl="1"/>
            <a:r>
              <a:rPr lang="en-GB" dirty="0"/>
              <a:t>How could you make the marble run more complicated?</a:t>
            </a:r>
          </a:p>
          <a:p>
            <a:pPr lvl="1"/>
            <a:r>
              <a:rPr lang="en-GB" dirty="0"/>
              <a:t>What different materials could you use?</a:t>
            </a:r>
          </a:p>
          <a:p>
            <a:pPr lvl="1"/>
            <a:r>
              <a:rPr lang="en-GB" dirty="0"/>
              <a:t>How would you change your design if you did this challenge again?</a:t>
            </a:r>
          </a:p>
          <a:p>
            <a:endParaRPr lang="en-GB" dirty="0"/>
          </a:p>
          <a:p>
            <a:r>
              <a:rPr lang="en-GB" dirty="0"/>
              <a:t>How could you change the STEM challenge next time?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9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1943-BF42-4C38-997C-A05CAD66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8A9CA-D7FF-48C8-A440-D19192D7E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ym typeface="Wingdings" panose="05000000000000000000" pitchFamily="2" charset="2"/>
              </a:rPr>
              <a:t>Did you meet the Success Criteria you set yourself?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428DE4C-6AE4-4251-B846-663A39505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91758"/>
              </p:ext>
            </p:extLst>
          </p:nvPr>
        </p:nvGraphicFramePr>
        <p:xfrm>
          <a:off x="1744921" y="2856810"/>
          <a:ext cx="812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604">
                  <a:extLst>
                    <a:ext uri="{9D8B030D-6E8A-4147-A177-3AD203B41FA5}">
                      <a16:colId xmlns:a16="http://schemas.microsoft.com/office/drawing/2014/main" val="3772143290"/>
                    </a:ext>
                  </a:extLst>
                </a:gridCol>
                <a:gridCol w="7023396">
                  <a:extLst>
                    <a:ext uri="{9D8B030D-6E8A-4147-A177-3AD203B41FA5}">
                      <a16:colId xmlns:a16="http://schemas.microsoft.com/office/drawing/2014/main" val="1070146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– I was successful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47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400" b="0" dirty="0">
                          <a:sym typeface="Wingdings" panose="05000000000000000000" pitchFamily="2" charset="2"/>
                        </a:rPr>
                        <a:t></a:t>
                      </a:r>
                      <a:endParaRPr lang="en-GB" sz="54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Almost</a:t>
                      </a:r>
                      <a:r>
                        <a:rPr lang="en-GB" sz="2800" dirty="0"/>
                        <a:t> – I need some help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5400" b="0" dirty="0">
                          <a:sym typeface="Wingdings" panose="05000000000000000000" pitchFamily="2" charset="2"/>
                        </a:rPr>
                        <a:t></a:t>
                      </a:r>
                      <a:endParaRPr lang="en-GB" sz="5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/>
                        <a:t>Not yet </a:t>
                      </a:r>
                      <a:r>
                        <a:rPr lang="en-GB" sz="2800" dirty="0"/>
                        <a:t>– I need to keep working on this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17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4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or draw instructions so someone else could build your design</a:t>
            </a:r>
          </a:p>
          <a:p>
            <a:endParaRPr lang="en-GB" dirty="0"/>
          </a:p>
          <a:p>
            <a:r>
              <a:rPr lang="en-GB" dirty="0"/>
              <a:t>Number each step</a:t>
            </a:r>
          </a:p>
          <a:p>
            <a:endParaRPr lang="en-GB" dirty="0"/>
          </a:p>
          <a:p>
            <a:r>
              <a:rPr lang="en-GB" dirty="0"/>
              <a:t>You could draw labelled pictures to show how to build your design</a:t>
            </a:r>
          </a:p>
        </p:txBody>
      </p:sp>
    </p:spTree>
    <p:extLst>
      <p:ext uri="{BB962C8B-B14F-4D97-AF65-F5344CB8AC3E}">
        <p14:creationId xmlns:p14="http://schemas.microsoft.com/office/powerpoint/2010/main" val="98866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427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Teaching notes</vt:lpstr>
      <vt:lpstr>PowerPoint Presentation</vt:lpstr>
      <vt:lpstr>Learning Intentions</vt:lpstr>
      <vt:lpstr>What are your success criteria for this project?</vt:lpstr>
      <vt:lpstr>STEM Challenge</vt:lpstr>
      <vt:lpstr>What have you learned so far?</vt:lpstr>
      <vt:lpstr>Evaluation</vt:lpstr>
      <vt:lpstr>Self assessment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Dixon</dc:creator>
  <cp:lastModifiedBy>Amy Dixon</cp:lastModifiedBy>
  <cp:revision>20</cp:revision>
  <dcterms:created xsi:type="dcterms:W3CDTF">2018-08-20T13:26:20Z</dcterms:created>
  <dcterms:modified xsi:type="dcterms:W3CDTF">2019-09-23T11:37:46Z</dcterms:modified>
</cp:coreProperties>
</file>