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68" r:id="rId3"/>
    <p:sldId id="369" r:id="rId4"/>
    <p:sldId id="277" r:id="rId5"/>
    <p:sldId id="365" r:id="rId6"/>
    <p:sldId id="370" r:id="rId7"/>
    <p:sldId id="278" r:id="rId8"/>
    <p:sldId id="363" r:id="rId9"/>
    <p:sldId id="361" r:id="rId10"/>
    <p:sldId id="364" r:id="rId11"/>
    <p:sldId id="279" r:id="rId12"/>
    <p:sldId id="359" r:id="rId13"/>
    <p:sldId id="280" r:id="rId14"/>
    <p:sldId id="36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7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28A4D-2439-4D54-BFA4-6586916D95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8433CC-A04C-477A-B167-8A02B01D6F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1F8CBB-7AC9-46DD-B89A-BD05D5351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F2B2F-B0D8-4688-9036-98E4E1C047B1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A5E9C-351E-439D-A07C-27B08569F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4AC30F-85EA-4004-A407-68A5EF4FB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ABD9-8468-473D-A052-58AAFB5081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05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55D6D-3960-4985-BD1B-2BAFF557A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34A4B5-FD9E-4492-B53B-67554C1FEE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8B90F7-5EE9-4090-A2A7-59563EC9E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F2B2F-B0D8-4688-9036-98E4E1C047B1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FED2BC-4BA5-41EB-9449-89187E222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1FFC29-2CD0-4C7F-87FA-FCD7769EB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ABD9-8468-473D-A052-58AAFB5081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2047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54D79F-E781-4491-9D5F-2A108CEC11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B04277-A719-411A-AA28-0F8547C891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F3A9BB-003A-40FC-B05B-83D0BFFCF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F2B2F-B0D8-4688-9036-98E4E1C047B1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19CA15-3AE4-4E8B-B67B-E13D4CE17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65F3EA-6718-47AF-A9E3-F620AB9AF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ABD9-8468-473D-A052-58AAFB5081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9817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02FFA-FCE8-4A3F-8F0D-07B0B4E39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654E91-DED6-4090-AE5E-712E03D4C2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BDC09D-0F44-4FD6-A789-754441FBF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F2B2F-B0D8-4688-9036-98E4E1C047B1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EC77A5-1D3A-4969-8B69-7CD10D272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C4D2DA-2AE2-4ABB-9810-3FA72708A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ABD9-8468-473D-A052-58AAFB5081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4213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3E7E4-BDFC-4CA5-9A78-AF922C78A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6824B3-8F5F-4A8B-852F-BC291A78F9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CF9221-4C1B-4C0E-9C8F-FA65B7BC3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F2B2F-B0D8-4688-9036-98E4E1C047B1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7C957C-3879-4AD9-BC00-B8DC409A4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D8DC1C-9E0E-4BB2-A4F6-6D73382C9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ABD9-8468-473D-A052-58AAFB5081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669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8A9E6-C95B-49DE-8508-FFF0CE225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7D06CC-CF7B-485F-BDBA-3B7652DE67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C2AF9F-2FE2-4786-841D-9830661D10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451FEC-225F-42DE-A388-E720578DB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F2B2F-B0D8-4688-9036-98E4E1C047B1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CBE20C-B5FB-4012-8EB6-7C8045583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585B57-AE40-49D1-97EC-20EC4CF48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ABD9-8468-473D-A052-58AAFB5081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358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901D1-9EDF-45CB-B24D-C71488933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D5F851-BAFF-45B5-9F86-F3A3E5E790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BF6239-7A16-4FBB-92ED-6098F57199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942121-1D66-4034-A480-06AF6235D9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0E73B8-B538-45E2-891E-5EBE2F7534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EBD983-C50A-4A22-BA36-27324CA5D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F2B2F-B0D8-4688-9036-98E4E1C047B1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53BCCC-CFD1-47A6-97E3-46FD18C95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633A75-DF09-430A-8C19-2933C21E9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ABD9-8468-473D-A052-58AAFB5081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8809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CB99C-B285-41E4-A2AE-382BA97E6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169BC6-677F-4B5E-9190-9CA823722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F2B2F-B0D8-4688-9036-98E4E1C047B1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131567-1284-4434-8F18-A7051815F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036E4B-3D1B-4DE1-879A-9AD6F00AB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ABD9-8468-473D-A052-58AAFB5081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3159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D04924-FA7C-4003-8EF1-5264C9436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F2B2F-B0D8-4688-9036-98E4E1C047B1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631655-DFCA-4B6A-877F-FA6FA448C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8AD6F8-BDF6-4A72-9D25-8CD507E94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ABD9-8468-473D-A052-58AAFB5081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219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4CEE4-809A-4C53-8988-6EB310B4E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3D5CC7-14C6-43DC-9BA3-0BF6015559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41659E-CC7A-4367-BC17-8A56B6B808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0A9F9A-85F1-4ED5-9919-09F4BF189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F2B2F-B0D8-4688-9036-98E4E1C047B1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D00137-C1DE-4825-839E-4CE865B2C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4FC89F-F438-4806-8A4F-73853F255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ABD9-8468-473D-A052-58AAFB5081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07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DC167-E60B-4857-B62D-17DD92EAE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71401C-A603-40A0-BF02-D13635A531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681065-73D9-42C0-B526-1F277C12E9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EF1008-D2FC-43EC-B3F3-6851EE2F2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F2B2F-B0D8-4688-9036-98E4E1C047B1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798AED-D158-40D2-93D3-E004E7F01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5DAB6E-331F-40BD-8087-23CAD97D4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ABD9-8468-473D-A052-58AAFB5081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051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FB9D46-4F9F-4E14-8EC3-A9175CB8C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066C92-5BA1-4CDC-BCCB-CCBF1E3C68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2A76F6-E0BC-4C55-8444-65DCBD82FA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F2B2F-B0D8-4688-9036-98E4E1C047B1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FECEC8-4578-46FE-BEA4-53E12F816D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8C1673-2D46-4A68-8F96-96CF6030A1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5ABD9-8468-473D-A052-58AAFB5081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487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no-ads-youtube.com/search?q=scikids+displacemen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D70C86E-6AAB-49DE-ABB0-633B2262CB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8507" y="580057"/>
            <a:ext cx="9314985" cy="5140519"/>
          </a:xfrm>
        </p:spPr>
        <p:txBody>
          <a:bodyPr>
            <a:noAutofit/>
          </a:bodyPr>
          <a:lstStyle/>
          <a:p>
            <a:r>
              <a:rPr lang="en-GB" sz="6600" dirty="0"/>
              <a:t>STEM Challenge Project</a:t>
            </a:r>
          </a:p>
          <a:p>
            <a:endParaRPr lang="en-GB" sz="4000" dirty="0"/>
          </a:p>
          <a:p>
            <a:endParaRPr lang="en-GB" sz="4000" dirty="0"/>
          </a:p>
          <a:p>
            <a:endParaRPr lang="en-GB" sz="4000" dirty="0"/>
          </a:p>
          <a:p>
            <a:r>
              <a:rPr lang="en-GB" sz="5400" dirty="0"/>
              <a:t>Shipwreck</a:t>
            </a:r>
          </a:p>
          <a:p>
            <a:r>
              <a:rPr lang="en-GB" sz="5400" dirty="0"/>
              <a:t>challenge</a:t>
            </a:r>
          </a:p>
          <a:p>
            <a:endParaRPr lang="en-GB" sz="4000" dirty="0"/>
          </a:p>
        </p:txBody>
      </p:sp>
      <p:pic>
        <p:nvPicPr>
          <p:cNvPr id="8" name="Picture 4" descr="Image result for shipwreck">
            <a:extLst>
              <a:ext uri="{FF2B5EF4-FFF2-40B4-BE49-F238E27FC236}">
                <a16:creationId xmlns:a16="http://schemas.microsoft.com/office/drawing/2014/main" id="{DE5DE882-42BB-4463-AC7F-2B8CD35AB0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3570" y="3150316"/>
            <a:ext cx="4185206" cy="2452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tanker boat">
            <a:extLst>
              <a:ext uri="{FF2B5EF4-FFF2-40B4-BE49-F238E27FC236}">
                <a16:creationId xmlns:a16="http://schemas.microsoft.com/office/drawing/2014/main" id="{5426CA3A-B37D-4930-97E6-2BF62E6495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80" y="3152710"/>
            <a:ext cx="4354251" cy="2450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21851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552AF-048D-4C7D-84DD-AF7BECD9B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can you learn from others?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7D558-FCC3-4111-9F65-7CEA1EF0BA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Learning loop</a:t>
            </a:r>
          </a:p>
          <a:p>
            <a:endParaRPr lang="en-GB" dirty="0"/>
          </a:p>
          <a:p>
            <a:r>
              <a:rPr lang="en-GB" dirty="0"/>
              <a:t>How did other groups tackle the STEM challenge?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Which ideas did you see that were successful?</a:t>
            </a:r>
          </a:p>
          <a:p>
            <a:endParaRPr lang="en-GB" dirty="0"/>
          </a:p>
          <a:p>
            <a:r>
              <a:rPr lang="en-GB" dirty="0"/>
              <a:t>What did you see that hadn’t worked, or that you wouldn’t use?</a:t>
            </a:r>
          </a:p>
        </p:txBody>
      </p:sp>
      <p:pic>
        <p:nvPicPr>
          <p:cNvPr id="6" name="Picture 6" descr="Image result for critical thinking">
            <a:extLst>
              <a:ext uri="{FF2B5EF4-FFF2-40B4-BE49-F238E27FC236}">
                <a16:creationId xmlns:a16="http://schemas.microsoft.com/office/drawing/2014/main" id="{3570C91E-54B0-4123-9D1B-A6998C5B226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4" r="17999"/>
          <a:stretch/>
        </p:blipFill>
        <p:spPr bwMode="auto">
          <a:xfrm>
            <a:off x="9023375" y="82038"/>
            <a:ext cx="3168625" cy="1862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54282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What is good about your design?</a:t>
            </a:r>
          </a:p>
          <a:p>
            <a:endParaRPr lang="en-GB" dirty="0"/>
          </a:p>
          <a:p>
            <a:r>
              <a:rPr lang="en-GB" dirty="0"/>
              <a:t>What could you improve about your design?</a:t>
            </a:r>
          </a:p>
          <a:p>
            <a:pPr lvl="1"/>
            <a:r>
              <a:rPr lang="en-GB" dirty="0"/>
              <a:t>How could you make the boat carry more weight?</a:t>
            </a:r>
          </a:p>
          <a:p>
            <a:pPr lvl="1"/>
            <a:r>
              <a:rPr lang="en-GB" dirty="0"/>
              <a:t>What different materials could you use?</a:t>
            </a:r>
          </a:p>
          <a:p>
            <a:pPr lvl="1"/>
            <a:r>
              <a:rPr lang="en-GB" dirty="0"/>
              <a:t>How would you change your design if you did this challenge again?</a:t>
            </a:r>
          </a:p>
          <a:p>
            <a:endParaRPr lang="en-GB" dirty="0"/>
          </a:p>
          <a:p>
            <a:r>
              <a:rPr lang="en-GB" dirty="0"/>
              <a:t>How could you change the STEM challenge next time?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09398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91943-BF42-4C38-997C-A05CAD667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Self-assessment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98A9CA-D7FF-48C8-A440-D19192D7EE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ym typeface="Wingdings" panose="05000000000000000000" pitchFamily="2" charset="2"/>
              </a:rPr>
              <a:t>Did you meet the Success Criteria you set yourself?</a:t>
            </a:r>
          </a:p>
          <a:p>
            <a:endParaRPr lang="en-GB" dirty="0">
              <a:sym typeface="Wingdings" panose="05000000000000000000" pitchFamily="2" charset="2"/>
            </a:endParaRPr>
          </a:p>
          <a:p>
            <a:endParaRPr lang="en-GB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GB" dirty="0">
              <a:sym typeface="Wingdings" panose="05000000000000000000" pitchFamily="2" charset="2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428DE4C-6AE4-4251-B846-663A395054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4725485"/>
              </p:ext>
            </p:extLst>
          </p:nvPr>
        </p:nvGraphicFramePr>
        <p:xfrm>
          <a:off x="1744921" y="2856810"/>
          <a:ext cx="81280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4604">
                  <a:extLst>
                    <a:ext uri="{9D8B030D-6E8A-4147-A177-3AD203B41FA5}">
                      <a16:colId xmlns:a16="http://schemas.microsoft.com/office/drawing/2014/main" val="3772143290"/>
                    </a:ext>
                  </a:extLst>
                </a:gridCol>
                <a:gridCol w="7023396">
                  <a:extLst>
                    <a:ext uri="{9D8B030D-6E8A-4147-A177-3AD203B41FA5}">
                      <a16:colId xmlns:a16="http://schemas.microsoft.com/office/drawing/2014/main" val="10701463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400" b="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endParaRPr lang="en-GB" sz="5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Yes</a:t>
                      </a:r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</a:rPr>
                        <a:t>– I was successful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84783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400" b="0" dirty="0">
                          <a:sym typeface="Wingdings" panose="05000000000000000000" pitchFamily="2" charset="2"/>
                        </a:rPr>
                        <a:t></a:t>
                      </a:r>
                      <a:endParaRPr lang="en-GB" sz="5400" b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1" dirty="0"/>
                        <a:t>Almost</a:t>
                      </a:r>
                      <a:r>
                        <a:rPr lang="en-GB" sz="2800" dirty="0"/>
                        <a:t> – I need some help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01639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5400" b="0" dirty="0">
                          <a:sym typeface="Wingdings" panose="05000000000000000000" pitchFamily="2" charset="2"/>
                        </a:rPr>
                        <a:t></a:t>
                      </a:r>
                      <a:endParaRPr lang="en-GB" sz="5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1" dirty="0"/>
                        <a:t>Not yet </a:t>
                      </a:r>
                      <a:r>
                        <a:rPr lang="en-GB" sz="2800" dirty="0"/>
                        <a:t>– I need to keep working on this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51725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04419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Write or draw instructions so someone else could build your design</a:t>
            </a:r>
          </a:p>
          <a:p>
            <a:endParaRPr lang="en-GB" dirty="0"/>
          </a:p>
          <a:p>
            <a:r>
              <a:rPr lang="en-GB" dirty="0"/>
              <a:t>Number each step</a:t>
            </a:r>
          </a:p>
          <a:p>
            <a:endParaRPr lang="en-GB" dirty="0"/>
          </a:p>
          <a:p>
            <a:r>
              <a:rPr lang="en-GB" dirty="0"/>
              <a:t>You could draw labelled pictures to show how to build your design</a:t>
            </a:r>
          </a:p>
        </p:txBody>
      </p:sp>
    </p:spTree>
    <p:extLst>
      <p:ext uri="{BB962C8B-B14F-4D97-AF65-F5344CB8AC3E}">
        <p14:creationId xmlns:p14="http://schemas.microsoft.com/office/powerpoint/2010/main" val="9886600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E0C53-16E8-4362-986B-2256CB4A1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5AF6C7-6505-4829-BA1A-F0AC19F491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>
                <a:hlinkClick r:id="rId2"/>
              </a:rPr>
              <a:t>http://no-ads-youtube.com/search?q=scikids+displacement</a:t>
            </a:r>
            <a:r>
              <a:rPr lang="en-GB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74006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36F43-7C37-433A-9F72-A39DB62CE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Learning Intentions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2FA72A-50C9-41AF-A2DC-68D193CC6C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To build up our STEM skills such as </a:t>
            </a:r>
            <a:r>
              <a:rPr lang="en-GB" b="1" dirty="0"/>
              <a:t>teamwork</a:t>
            </a:r>
            <a:r>
              <a:rPr lang="en-GB" dirty="0"/>
              <a:t> and </a:t>
            </a:r>
            <a:r>
              <a:rPr lang="en-GB" b="1" dirty="0"/>
              <a:t>communication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To use the </a:t>
            </a:r>
            <a:r>
              <a:rPr lang="en-GB" b="1" dirty="0"/>
              <a:t>engineering design process </a:t>
            </a:r>
            <a:r>
              <a:rPr lang="en-GB" dirty="0"/>
              <a:t>to solve a problem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5475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5A7BA-5E74-46AA-8B72-3BBA65C75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will you be successful today?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DC1161-A4B7-45D5-BAD6-C6ACA4C2C9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What does successful </a:t>
            </a:r>
            <a:r>
              <a:rPr lang="en-GB" b="1" dirty="0"/>
              <a:t>teamwork</a:t>
            </a:r>
            <a:r>
              <a:rPr lang="en-GB" dirty="0"/>
              <a:t> look like?</a:t>
            </a:r>
          </a:p>
          <a:p>
            <a:endParaRPr lang="en-GB" dirty="0"/>
          </a:p>
          <a:p>
            <a:r>
              <a:rPr lang="en-GB" dirty="0"/>
              <a:t>What can you do to be a good </a:t>
            </a:r>
            <a:r>
              <a:rPr lang="en-GB" b="1" dirty="0"/>
              <a:t>communicator</a:t>
            </a:r>
            <a:r>
              <a:rPr lang="en-GB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43332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C4808-C9F9-425D-BB94-D1DDF2E7B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STEM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F388BC-B826-4911-8F85-9A56E570E5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3832"/>
            <a:ext cx="10515600" cy="5324168"/>
          </a:xfrm>
        </p:spPr>
        <p:txBody>
          <a:bodyPr>
            <a:normAutofit/>
          </a:bodyPr>
          <a:lstStyle/>
          <a:p>
            <a:r>
              <a:rPr lang="en-GB" dirty="0"/>
              <a:t>Design and build a</a:t>
            </a:r>
            <a:r>
              <a:rPr lang="en-GB" b="1" dirty="0"/>
              <a:t> foil boat </a:t>
            </a:r>
            <a:r>
              <a:rPr lang="en-GB" dirty="0"/>
              <a:t>which can float and carry as much weight as possible </a:t>
            </a:r>
            <a:r>
              <a:rPr lang="en-GB" b="1" dirty="0"/>
              <a:t>without being shipwrecked</a:t>
            </a:r>
            <a:r>
              <a:rPr lang="en-GB" dirty="0"/>
              <a:t>!</a:t>
            </a:r>
          </a:p>
          <a:p>
            <a:endParaRPr lang="en-GB" dirty="0"/>
          </a:p>
          <a:p>
            <a:r>
              <a:rPr lang="en-GB" dirty="0"/>
              <a:t>You will only be given: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Foil and scissors</a:t>
            </a:r>
          </a:p>
          <a:p>
            <a:r>
              <a:rPr lang="en-GB" dirty="0"/>
              <a:t>No </a:t>
            </a:r>
            <a:r>
              <a:rPr lang="en-GB" dirty="0" err="1"/>
              <a:t>sellotape</a:t>
            </a:r>
            <a:r>
              <a:rPr lang="en-GB" dirty="0"/>
              <a:t>!</a:t>
            </a:r>
          </a:p>
          <a:p>
            <a:r>
              <a:rPr lang="en-GB" dirty="0"/>
              <a:t>No flags, sails </a:t>
            </a:r>
            <a:r>
              <a:rPr lang="en-GB" dirty="0" err="1"/>
              <a:t>etc</a:t>
            </a:r>
            <a:endParaRPr lang="en-GB" dirty="0"/>
          </a:p>
          <a:p>
            <a:r>
              <a:rPr lang="en-GB" dirty="0"/>
              <a:t>What can you use to test your boat?</a:t>
            </a:r>
          </a:p>
          <a:p>
            <a:r>
              <a:rPr lang="en-GB" dirty="0"/>
              <a:t>Test your boat and try to improve it</a:t>
            </a:r>
          </a:p>
          <a:p>
            <a:r>
              <a:rPr lang="en-GB" dirty="0"/>
              <a:t>Try different shapes and sizes</a:t>
            </a:r>
          </a:p>
        </p:txBody>
      </p:sp>
      <p:pic>
        <p:nvPicPr>
          <p:cNvPr id="1028" name="Picture 4" descr="Image result for shipwreck">
            <a:extLst>
              <a:ext uri="{FF2B5EF4-FFF2-40B4-BE49-F238E27FC236}">
                <a16:creationId xmlns:a16="http://schemas.microsoft.com/office/drawing/2014/main" id="{3461D7DB-91F9-47D9-98CA-4F2190AB2B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4846" y="2384161"/>
            <a:ext cx="4818179" cy="2823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3201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D70C86E-6AAB-49DE-ABB0-633B2262CB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8507" y="580057"/>
            <a:ext cx="9314985" cy="5140519"/>
          </a:xfrm>
        </p:spPr>
        <p:txBody>
          <a:bodyPr>
            <a:noAutofit/>
          </a:bodyPr>
          <a:lstStyle/>
          <a:p>
            <a:r>
              <a:rPr lang="en-GB" sz="6600" dirty="0"/>
              <a:t>STEM Challenge Project</a:t>
            </a:r>
          </a:p>
          <a:p>
            <a:endParaRPr lang="en-GB" sz="4000" dirty="0"/>
          </a:p>
          <a:p>
            <a:endParaRPr lang="en-GB" sz="4000" dirty="0"/>
          </a:p>
          <a:p>
            <a:endParaRPr lang="en-GB" sz="4000" dirty="0"/>
          </a:p>
          <a:p>
            <a:r>
              <a:rPr lang="en-GB" sz="5400" dirty="0"/>
              <a:t>Shipwreck</a:t>
            </a:r>
          </a:p>
          <a:p>
            <a:r>
              <a:rPr lang="en-GB" sz="5400" dirty="0"/>
              <a:t>challenge</a:t>
            </a:r>
          </a:p>
          <a:p>
            <a:endParaRPr lang="en-GB" sz="4000" dirty="0"/>
          </a:p>
          <a:p>
            <a:r>
              <a:rPr lang="en-GB" sz="4000" dirty="0"/>
              <a:t>Part 2</a:t>
            </a:r>
          </a:p>
        </p:txBody>
      </p:sp>
      <p:pic>
        <p:nvPicPr>
          <p:cNvPr id="8" name="Picture 4" descr="Image result for shipwreck">
            <a:extLst>
              <a:ext uri="{FF2B5EF4-FFF2-40B4-BE49-F238E27FC236}">
                <a16:creationId xmlns:a16="http://schemas.microsoft.com/office/drawing/2014/main" id="{DE5DE882-42BB-4463-AC7F-2B8CD35AB0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3570" y="3150316"/>
            <a:ext cx="4185206" cy="2452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tanker boat">
            <a:extLst>
              <a:ext uri="{FF2B5EF4-FFF2-40B4-BE49-F238E27FC236}">
                <a16:creationId xmlns:a16="http://schemas.microsoft.com/office/drawing/2014/main" id="{5426CA3A-B37D-4930-97E6-2BF62E6495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80" y="3152710"/>
            <a:ext cx="4354251" cy="2450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4483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36F43-7C37-433A-9F72-A39DB62CE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Learning Intentions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2FA72A-50C9-41AF-A2DC-68D193CC6C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To build up our STEM skills such as </a:t>
            </a:r>
            <a:r>
              <a:rPr lang="en-GB" b="1" dirty="0"/>
              <a:t>teamwork</a:t>
            </a:r>
            <a:r>
              <a:rPr lang="en-GB" dirty="0"/>
              <a:t> and </a:t>
            </a:r>
            <a:r>
              <a:rPr lang="en-GB" b="1" dirty="0"/>
              <a:t>communication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To use the </a:t>
            </a:r>
            <a:r>
              <a:rPr lang="en-GB" b="1" dirty="0"/>
              <a:t>engineering design process </a:t>
            </a:r>
            <a:r>
              <a:rPr lang="en-GB" dirty="0"/>
              <a:t>to solve a problem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563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5A7BA-5E74-46AA-8B72-3BBA65C75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will you be successful today?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DC1161-A4B7-45D5-BAD6-C6ACA4C2C9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What does successful </a:t>
            </a:r>
            <a:r>
              <a:rPr lang="en-GB" b="1" dirty="0"/>
              <a:t>teamwork</a:t>
            </a:r>
            <a:r>
              <a:rPr lang="en-GB" dirty="0"/>
              <a:t> look like?</a:t>
            </a:r>
          </a:p>
          <a:p>
            <a:endParaRPr lang="en-GB" dirty="0"/>
          </a:p>
          <a:p>
            <a:r>
              <a:rPr lang="en-GB" dirty="0"/>
              <a:t>What can you do to be a good </a:t>
            </a:r>
            <a:r>
              <a:rPr lang="en-GB" b="1" dirty="0"/>
              <a:t>communicator</a:t>
            </a:r>
            <a:r>
              <a:rPr lang="en-GB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890586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552AF-048D-4C7D-84DD-AF7BECD9B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did you learn last lesson?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7D558-FCC3-4111-9F65-7CEA1EF0BA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How did your group tackle the STEM challenge?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Which ideas did you have that were successful?</a:t>
            </a:r>
          </a:p>
          <a:p>
            <a:endParaRPr lang="en-GB" dirty="0"/>
          </a:p>
          <a:p>
            <a:r>
              <a:rPr lang="en-GB" dirty="0"/>
              <a:t>What didn’t work?</a:t>
            </a:r>
          </a:p>
          <a:p>
            <a:endParaRPr lang="en-GB" dirty="0"/>
          </a:p>
          <a:p>
            <a:r>
              <a:rPr lang="en-GB" dirty="0"/>
              <a:t>What would you change about your design to improve it?</a:t>
            </a:r>
          </a:p>
          <a:p>
            <a:pPr lvl="1"/>
            <a:r>
              <a:rPr lang="en-GB" dirty="0"/>
              <a:t>How could you make the boat carry more weight?</a:t>
            </a:r>
          </a:p>
          <a:p>
            <a:pPr lvl="1"/>
            <a:r>
              <a:rPr lang="en-GB" dirty="0"/>
              <a:t>What different materials could you use?</a:t>
            </a:r>
          </a:p>
          <a:p>
            <a:endParaRPr lang="en-GB" dirty="0"/>
          </a:p>
        </p:txBody>
      </p:sp>
      <p:pic>
        <p:nvPicPr>
          <p:cNvPr id="1030" name="Picture 6" descr="Image result for critical thinking">
            <a:extLst>
              <a:ext uri="{FF2B5EF4-FFF2-40B4-BE49-F238E27FC236}">
                <a16:creationId xmlns:a16="http://schemas.microsoft.com/office/drawing/2014/main" id="{E024A463-5808-42C5-A6B1-2CAD4D0F0AE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4" r="17999"/>
          <a:stretch/>
        </p:blipFill>
        <p:spPr bwMode="auto">
          <a:xfrm>
            <a:off x="9023375" y="82038"/>
            <a:ext cx="3168625" cy="1862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8371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C4808-C9F9-425D-BB94-D1DDF2E7B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STEM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F388BC-B826-4911-8F85-9A56E570E5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3832"/>
            <a:ext cx="10515600" cy="5324168"/>
          </a:xfrm>
        </p:spPr>
        <p:txBody>
          <a:bodyPr>
            <a:normAutofit/>
          </a:bodyPr>
          <a:lstStyle/>
          <a:p>
            <a:r>
              <a:rPr lang="en-GB" dirty="0"/>
              <a:t>Design and build an</a:t>
            </a:r>
            <a:r>
              <a:rPr lang="en-GB" b="1" dirty="0"/>
              <a:t> even better boat </a:t>
            </a:r>
            <a:r>
              <a:rPr lang="en-GB" dirty="0"/>
              <a:t>which can float and carry as much weight as possible </a:t>
            </a:r>
            <a:r>
              <a:rPr lang="en-GB" b="1" dirty="0"/>
              <a:t>without being shipwrecked</a:t>
            </a:r>
            <a:r>
              <a:rPr lang="en-GB" dirty="0"/>
              <a:t>!</a:t>
            </a:r>
          </a:p>
          <a:p>
            <a:endParaRPr lang="en-GB" dirty="0"/>
          </a:p>
          <a:p>
            <a:r>
              <a:rPr lang="en-GB" dirty="0"/>
              <a:t>You will be given: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Foil 1 piece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Plastic tub scraps 1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Lollypop sticks 5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Straws 5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Plastic bags 1</a:t>
            </a:r>
          </a:p>
          <a:p>
            <a:pPr lvl="1"/>
            <a:r>
              <a:rPr lang="en-GB" b="1" dirty="0" err="1">
                <a:solidFill>
                  <a:srgbClr val="FF0000"/>
                </a:solidFill>
              </a:rPr>
              <a:t>Sellotape</a:t>
            </a:r>
            <a:endParaRPr lang="en-GB" b="1" dirty="0">
              <a:solidFill>
                <a:srgbClr val="FF0000"/>
              </a:solidFill>
            </a:endParaRPr>
          </a:p>
          <a:p>
            <a:r>
              <a:rPr lang="en-GB" dirty="0"/>
              <a:t>No flags, sails </a:t>
            </a:r>
            <a:r>
              <a:rPr lang="en-GB" dirty="0" err="1"/>
              <a:t>etc</a:t>
            </a:r>
            <a:endParaRPr lang="en-GB" dirty="0"/>
          </a:p>
          <a:p>
            <a:r>
              <a:rPr lang="en-GB" dirty="0"/>
              <a:t>Test your boat and try to improve it</a:t>
            </a:r>
          </a:p>
        </p:txBody>
      </p:sp>
      <p:pic>
        <p:nvPicPr>
          <p:cNvPr id="1028" name="Picture 4" descr="Image result for shipwreck">
            <a:extLst>
              <a:ext uri="{FF2B5EF4-FFF2-40B4-BE49-F238E27FC236}">
                <a16:creationId xmlns:a16="http://schemas.microsoft.com/office/drawing/2014/main" id="{3461D7DB-91F9-47D9-98CA-4F2190AB2B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414" y="2859395"/>
            <a:ext cx="4818179" cy="2823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0122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453</Words>
  <Application>Microsoft Office PowerPoint</Application>
  <PresentationFormat>Widescreen</PresentationFormat>
  <Paragraphs>95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Office Theme</vt:lpstr>
      <vt:lpstr>PowerPoint Presentation</vt:lpstr>
      <vt:lpstr>Learning Intentions</vt:lpstr>
      <vt:lpstr>How will you be successful today?</vt:lpstr>
      <vt:lpstr>STEM Challenge</vt:lpstr>
      <vt:lpstr>PowerPoint Presentation</vt:lpstr>
      <vt:lpstr>Learning Intentions</vt:lpstr>
      <vt:lpstr>How will you be successful today?</vt:lpstr>
      <vt:lpstr>What did you learn last lesson?</vt:lpstr>
      <vt:lpstr>STEM Challenge</vt:lpstr>
      <vt:lpstr>What can you learn from others?</vt:lpstr>
      <vt:lpstr>Evaluation</vt:lpstr>
      <vt:lpstr>Self-assessment</vt:lpstr>
      <vt:lpstr>Instructions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Dixon</dc:creator>
  <cp:lastModifiedBy>Amy Dixon</cp:lastModifiedBy>
  <cp:revision>20</cp:revision>
  <dcterms:created xsi:type="dcterms:W3CDTF">2018-08-20T13:26:20Z</dcterms:created>
  <dcterms:modified xsi:type="dcterms:W3CDTF">2019-09-23T11:26:28Z</dcterms:modified>
</cp:coreProperties>
</file>