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3" r:id="rId2"/>
    <p:sldId id="256" r:id="rId3"/>
    <p:sldId id="276" r:id="rId4"/>
    <p:sldId id="278" r:id="rId5"/>
    <p:sldId id="277" r:id="rId6"/>
    <p:sldId id="376" r:id="rId7"/>
    <p:sldId id="369" r:id="rId8"/>
    <p:sldId id="374" r:id="rId9"/>
    <p:sldId id="375" r:id="rId10"/>
    <p:sldId id="365" r:id="rId11"/>
    <p:sldId id="361" r:id="rId12"/>
    <p:sldId id="370" r:id="rId13"/>
    <p:sldId id="362" r:id="rId14"/>
    <p:sldId id="367" r:id="rId15"/>
    <p:sldId id="368" r:id="rId16"/>
    <p:sldId id="28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7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28A4D-2439-4D54-BFA4-6586916D95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58433CC-A04C-477A-B167-8A02B01D6F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1F8CBB-7AC9-46DD-B89A-BD05D5351285}"/>
              </a:ext>
            </a:extLst>
          </p:cNvPr>
          <p:cNvSpPr>
            <a:spLocks noGrp="1"/>
          </p:cNvSpPr>
          <p:nvPr>
            <p:ph type="dt" sz="half" idx="10"/>
          </p:nvPr>
        </p:nvSpPr>
        <p:spPr/>
        <p:txBody>
          <a:bodyPr/>
          <a:lstStyle/>
          <a:p>
            <a:fld id="{E5EF2B2F-B0D8-4688-9036-98E4E1C047B1}" type="datetimeFigureOut">
              <a:rPr lang="en-GB" smtClean="0"/>
              <a:t>23/09/2019</a:t>
            </a:fld>
            <a:endParaRPr lang="en-GB"/>
          </a:p>
        </p:txBody>
      </p:sp>
      <p:sp>
        <p:nvSpPr>
          <p:cNvPr id="5" name="Footer Placeholder 4">
            <a:extLst>
              <a:ext uri="{FF2B5EF4-FFF2-40B4-BE49-F238E27FC236}">
                <a16:creationId xmlns:a16="http://schemas.microsoft.com/office/drawing/2014/main" id="{A6EA5E9C-351E-439D-A07C-27B08569F2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4AC30F-85EA-4004-A407-68A5EF4FBE0D}"/>
              </a:ext>
            </a:extLst>
          </p:cNvPr>
          <p:cNvSpPr>
            <a:spLocks noGrp="1"/>
          </p:cNvSpPr>
          <p:nvPr>
            <p:ph type="sldNum" sz="quarter" idx="12"/>
          </p:nvPr>
        </p:nvSpPr>
        <p:spPr/>
        <p:txBody>
          <a:bodyPr/>
          <a:lstStyle/>
          <a:p>
            <a:fld id="{5155ABD9-8468-473D-A052-58AAFB508105}" type="slidenum">
              <a:rPr lang="en-GB" smtClean="0"/>
              <a:t>‹#›</a:t>
            </a:fld>
            <a:endParaRPr lang="en-GB"/>
          </a:p>
        </p:txBody>
      </p:sp>
    </p:spTree>
    <p:extLst>
      <p:ext uri="{BB962C8B-B14F-4D97-AF65-F5344CB8AC3E}">
        <p14:creationId xmlns:p14="http://schemas.microsoft.com/office/powerpoint/2010/main" val="28780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55D6D-3960-4985-BD1B-2BAFF557AD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34A4B5-FD9E-4492-B53B-67554C1FEE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8B90F7-5EE9-4090-A2A7-59563EC9E7ED}"/>
              </a:ext>
            </a:extLst>
          </p:cNvPr>
          <p:cNvSpPr>
            <a:spLocks noGrp="1"/>
          </p:cNvSpPr>
          <p:nvPr>
            <p:ph type="dt" sz="half" idx="10"/>
          </p:nvPr>
        </p:nvSpPr>
        <p:spPr/>
        <p:txBody>
          <a:bodyPr/>
          <a:lstStyle/>
          <a:p>
            <a:fld id="{E5EF2B2F-B0D8-4688-9036-98E4E1C047B1}" type="datetimeFigureOut">
              <a:rPr lang="en-GB" smtClean="0"/>
              <a:t>23/09/2019</a:t>
            </a:fld>
            <a:endParaRPr lang="en-GB"/>
          </a:p>
        </p:txBody>
      </p:sp>
      <p:sp>
        <p:nvSpPr>
          <p:cNvPr id="5" name="Footer Placeholder 4">
            <a:extLst>
              <a:ext uri="{FF2B5EF4-FFF2-40B4-BE49-F238E27FC236}">
                <a16:creationId xmlns:a16="http://schemas.microsoft.com/office/drawing/2014/main" id="{C0FED2BC-4BA5-41EB-9449-89187E222E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1FFC29-2CD0-4C7F-87FA-FCD7769EB022}"/>
              </a:ext>
            </a:extLst>
          </p:cNvPr>
          <p:cNvSpPr>
            <a:spLocks noGrp="1"/>
          </p:cNvSpPr>
          <p:nvPr>
            <p:ph type="sldNum" sz="quarter" idx="12"/>
          </p:nvPr>
        </p:nvSpPr>
        <p:spPr/>
        <p:txBody>
          <a:bodyPr/>
          <a:lstStyle/>
          <a:p>
            <a:fld id="{5155ABD9-8468-473D-A052-58AAFB508105}" type="slidenum">
              <a:rPr lang="en-GB" smtClean="0"/>
              <a:t>‹#›</a:t>
            </a:fld>
            <a:endParaRPr lang="en-GB"/>
          </a:p>
        </p:txBody>
      </p:sp>
    </p:spTree>
    <p:extLst>
      <p:ext uri="{BB962C8B-B14F-4D97-AF65-F5344CB8AC3E}">
        <p14:creationId xmlns:p14="http://schemas.microsoft.com/office/powerpoint/2010/main" val="148204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54D79F-E781-4491-9D5F-2A108CEC11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B04277-A719-411A-AA28-0F8547C8916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F3A9BB-003A-40FC-B05B-83D0BFFCF04F}"/>
              </a:ext>
            </a:extLst>
          </p:cNvPr>
          <p:cNvSpPr>
            <a:spLocks noGrp="1"/>
          </p:cNvSpPr>
          <p:nvPr>
            <p:ph type="dt" sz="half" idx="10"/>
          </p:nvPr>
        </p:nvSpPr>
        <p:spPr/>
        <p:txBody>
          <a:bodyPr/>
          <a:lstStyle/>
          <a:p>
            <a:fld id="{E5EF2B2F-B0D8-4688-9036-98E4E1C047B1}" type="datetimeFigureOut">
              <a:rPr lang="en-GB" smtClean="0"/>
              <a:t>23/09/2019</a:t>
            </a:fld>
            <a:endParaRPr lang="en-GB"/>
          </a:p>
        </p:txBody>
      </p:sp>
      <p:sp>
        <p:nvSpPr>
          <p:cNvPr id="5" name="Footer Placeholder 4">
            <a:extLst>
              <a:ext uri="{FF2B5EF4-FFF2-40B4-BE49-F238E27FC236}">
                <a16:creationId xmlns:a16="http://schemas.microsoft.com/office/drawing/2014/main" id="{4D19CA15-3AE4-4E8B-B67B-E13D4CE171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65F3EA-6718-47AF-A9E3-F620AB9AF6F4}"/>
              </a:ext>
            </a:extLst>
          </p:cNvPr>
          <p:cNvSpPr>
            <a:spLocks noGrp="1"/>
          </p:cNvSpPr>
          <p:nvPr>
            <p:ph type="sldNum" sz="quarter" idx="12"/>
          </p:nvPr>
        </p:nvSpPr>
        <p:spPr/>
        <p:txBody>
          <a:bodyPr/>
          <a:lstStyle/>
          <a:p>
            <a:fld id="{5155ABD9-8468-473D-A052-58AAFB508105}" type="slidenum">
              <a:rPr lang="en-GB" smtClean="0"/>
              <a:t>‹#›</a:t>
            </a:fld>
            <a:endParaRPr lang="en-GB"/>
          </a:p>
        </p:txBody>
      </p:sp>
    </p:spTree>
    <p:extLst>
      <p:ext uri="{BB962C8B-B14F-4D97-AF65-F5344CB8AC3E}">
        <p14:creationId xmlns:p14="http://schemas.microsoft.com/office/powerpoint/2010/main" val="154981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02FFA-FCE8-4A3F-8F0D-07B0B4E39D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654E91-DED6-4090-AE5E-712E03D4C2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BDC09D-0F44-4FD6-A789-754441FBFB8C}"/>
              </a:ext>
            </a:extLst>
          </p:cNvPr>
          <p:cNvSpPr>
            <a:spLocks noGrp="1"/>
          </p:cNvSpPr>
          <p:nvPr>
            <p:ph type="dt" sz="half" idx="10"/>
          </p:nvPr>
        </p:nvSpPr>
        <p:spPr/>
        <p:txBody>
          <a:bodyPr/>
          <a:lstStyle/>
          <a:p>
            <a:fld id="{E5EF2B2F-B0D8-4688-9036-98E4E1C047B1}" type="datetimeFigureOut">
              <a:rPr lang="en-GB" smtClean="0"/>
              <a:t>23/09/2019</a:t>
            </a:fld>
            <a:endParaRPr lang="en-GB"/>
          </a:p>
        </p:txBody>
      </p:sp>
      <p:sp>
        <p:nvSpPr>
          <p:cNvPr id="5" name="Footer Placeholder 4">
            <a:extLst>
              <a:ext uri="{FF2B5EF4-FFF2-40B4-BE49-F238E27FC236}">
                <a16:creationId xmlns:a16="http://schemas.microsoft.com/office/drawing/2014/main" id="{76EC77A5-1D3A-4969-8B69-7CD10D272E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C4D2DA-2AE2-4ABB-9810-3FA72708A642}"/>
              </a:ext>
            </a:extLst>
          </p:cNvPr>
          <p:cNvSpPr>
            <a:spLocks noGrp="1"/>
          </p:cNvSpPr>
          <p:nvPr>
            <p:ph type="sldNum" sz="quarter" idx="12"/>
          </p:nvPr>
        </p:nvSpPr>
        <p:spPr/>
        <p:txBody>
          <a:bodyPr/>
          <a:lstStyle/>
          <a:p>
            <a:fld id="{5155ABD9-8468-473D-A052-58AAFB508105}" type="slidenum">
              <a:rPr lang="en-GB" smtClean="0"/>
              <a:t>‹#›</a:t>
            </a:fld>
            <a:endParaRPr lang="en-GB"/>
          </a:p>
        </p:txBody>
      </p:sp>
    </p:spTree>
    <p:extLst>
      <p:ext uri="{BB962C8B-B14F-4D97-AF65-F5344CB8AC3E}">
        <p14:creationId xmlns:p14="http://schemas.microsoft.com/office/powerpoint/2010/main" val="123421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3E7E4-BDFC-4CA5-9A78-AF922C78A2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F6824B3-8F5F-4A8B-852F-BC291A78F9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9CF9221-4C1B-4C0E-9C8F-FA65B7BC3F59}"/>
              </a:ext>
            </a:extLst>
          </p:cNvPr>
          <p:cNvSpPr>
            <a:spLocks noGrp="1"/>
          </p:cNvSpPr>
          <p:nvPr>
            <p:ph type="dt" sz="half" idx="10"/>
          </p:nvPr>
        </p:nvSpPr>
        <p:spPr/>
        <p:txBody>
          <a:bodyPr/>
          <a:lstStyle/>
          <a:p>
            <a:fld id="{E5EF2B2F-B0D8-4688-9036-98E4E1C047B1}" type="datetimeFigureOut">
              <a:rPr lang="en-GB" smtClean="0"/>
              <a:t>23/09/2019</a:t>
            </a:fld>
            <a:endParaRPr lang="en-GB"/>
          </a:p>
        </p:txBody>
      </p:sp>
      <p:sp>
        <p:nvSpPr>
          <p:cNvPr id="5" name="Footer Placeholder 4">
            <a:extLst>
              <a:ext uri="{FF2B5EF4-FFF2-40B4-BE49-F238E27FC236}">
                <a16:creationId xmlns:a16="http://schemas.microsoft.com/office/drawing/2014/main" id="{337C957C-3879-4AD9-BC00-B8DC409A4B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D8DC1C-9E0E-4BB2-A4F6-6D73382C9101}"/>
              </a:ext>
            </a:extLst>
          </p:cNvPr>
          <p:cNvSpPr>
            <a:spLocks noGrp="1"/>
          </p:cNvSpPr>
          <p:nvPr>
            <p:ph type="sldNum" sz="quarter" idx="12"/>
          </p:nvPr>
        </p:nvSpPr>
        <p:spPr/>
        <p:txBody>
          <a:bodyPr/>
          <a:lstStyle/>
          <a:p>
            <a:fld id="{5155ABD9-8468-473D-A052-58AAFB508105}" type="slidenum">
              <a:rPr lang="en-GB" smtClean="0"/>
              <a:t>‹#›</a:t>
            </a:fld>
            <a:endParaRPr lang="en-GB"/>
          </a:p>
        </p:txBody>
      </p:sp>
    </p:spTree>
    <p:extLst>
      <p:ext uri="{BB962C8B-B14F-4D97-AF65-F5344CB8AC3E}">
        <p14:creationId xmlns:p14="http://schemas.microsoft.com/office/powerpoint/2010/main" val="149166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A9E6-C95B-49DE-8508-FFF0CE2259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06CC-CF7B-485F-BDBA-3B7652DE67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2C2AF9F-2FE2-4786-841D-9830661D10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451FEC-225F-42DE-A388-E720578DB294}"/>
              </a:ext>
            </a:extLst>
          </p:cNvPr>
          <p:cNvSpPr>
            <a:spLocks noGrp="1"/>
          </p:cNvSpPr>
          <p:nvPr>
            <p:ph type="dt" sz="half" idx="10"/>
          </p:nvPr>
        </p:nvSpPr>
        <p:spPr/>
        <p:txBody>
          <a:bodyPr/>
          <a:lstStyle/>
          <a:p>
            <a:fld id="{E5EF2B2F-B0D8-4688-9036-98E4E1C047B1}" type="datetimeFigureOut">
              <a:rPr lang="en-GB" smtClean="0"/>
              <a:t>23/09/2019</a:t>
            </a:fld>
            <a:endParaRPr lang="en-GB"/>
          </a:p>
        </p:txBody>
      </p:sp>
      <p:sp>
        <p:nvSpPr>
          <p:cNvPr id="6" name="Footer Placeholder 5">
            <a:extLst>
              <a:ext uri="{FF2B5EF4-FFF2-40B4-BE49-F238E27FC236}">
                <a16:creationId xmlns:a16="http://schemas.microsoft.com/office/drawing/2014/main" id="{0CCBE20C-B5FB-4012-8EB6-7C8045583E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585B57-AE40-49D1-97EC-20EC4CF48138}"/>
              </a:ext>
            </a:extLst>
          </p:cNvPr>
          <p:cNvSpPr>
            <a:spLocks noGrp="1"/>
          </p:cNvSpPr>
          <p:nvPr>
            <p:ph type="sldNum" sz="quarter" idx="12"/>
          </p:nvPr>
        </p:nvSpPr>
        <p:spPr/>
        <p:txBody>
          <a:bodyPr/>
          <a:lstStyle/>
          <a:p>
            <a:fld id="{5155ABD9-8468-473D-A052-58AAFB508105}" type="slidenum">
              <a:rPr lang="en-GB" smtClean="0"/>
              <a:t>‹#›</a:t>
            </a:fld>
            <a:endParaRPr lang="en-GB"/>
          </a:p>
        </p:txBody>
      </p:sp>
    </p:spTree>
    <p:extLst>
      <p:ext uri="{BB962C8B-B14F-4D97-AF65-F5344CB8AC3E}">
        <p14:creationId xmlns:p14="http://schemas.microsoft.com/office/powerpoint/2010/main" val="1601358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901D1-9EDF-45CB-B24D-C714889336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D5F851-BAFF-45B5-9F86-F3A3E5E79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2BF6239-7A16-4FBB-92ED-6098F571996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7942121-1D66-4034-A480-06AF6235D9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0E73B8-B538-45E2-891E-5EBE2F75340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EBD983-C50A-4A22-BA36-27324CA5DC5E}"/>
              </a:ext>
            </a:extLst>
          </p:cNvPr>
          <p:cNvSpPr>
            <a:spLocks noGrp="1"/>
          </p:cNvSpPr>
          <p:nvPr>
            <p:ph type="dt" sz="half" idx="10"/>
          </p:nvPr>
        </p:nvSpPr>
        <p:spPr/>
        <p:txBody>
          <a:bodyPr/>
          <a:lstStyle/>
          <a:p>
            <a:fld id="{E5EF2B2F-B0D8-4688-9036-98E4E1C047B1}" type="datetimeFigureOut">
              <a:rPr lang="en-GB" smtClean="0"/>
              <a:t>23/09/2019</a:t>
            </a:fld>
            <a:endParaRPr lang="en-GB"/>
          </a:p>
        </p:txBody>
      </p:sp>
      <p:sp>
        <p:nvSpPr>
          <p:cNvPr id="8" name="Footer Placeholder 7">
            <a:extLst>
              <a:ext uri="{FF2B5EF4-FFF2-40B4-BE49-F238E27FC236}">
                <a16:creationId xmlns:a16="http://schemas.microsoft.com/office/drawing/2014/main" id="{1953BCCC-CFD1-47A6-97E3-46FD18C9508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7633A75-DF09-430A-8C19-2933C21E9A4D}"/>
              </a:ext>
            </a:extLst>
          </p:cNvPr>
          <p:cNvSpPr>
            <a:spLocks noGrp="1"/>
          </p:cNvSpPr>
          <p:nvPr>
            <p:ph type="sldNum" sz="quarter" idx="12"/>
          </p:nvPr>
        </p:nvSpPr>
        <p:spPr/>
        <p:txBody>
          <a:bodyPr/>
          <a:lstStyle/>
          <a:p>
            <a:fld id="{5155ABD9-8468-473D-A052-58AAFB508105}" type="slidenum">
              <a:rPr lang="en-GB" smtClean="0"/>
              <a:t>‹#›</a:t>
            </a:fld>
            <a:endParaRPr lang="en-GB"/>
          </a:p>
        </p:txBody>
      </p:sp>
    </p:spTree>
    <p:extLst>
      <p:ext uri="{BB962C8B-B14F-4D97-AF65-F5344CB8AC3E}">
        <p14:creationId xmlns:p14="http://schemas.microsoft.com/office/powerpoint/2010/main" val="398880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CB99C-B285-41E4-A2AE-382BA97E64E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D169BC6-677F-4B5E-9190-9CA823722AED}"/>
              </a:ext>
            </a:extLst>
          </p:cNvPr>
          <p:cNvSpPr>
            <a:spLocks noGrp="1"/>
          </p:cNvSpPr>
          <p:nvPr>
            <p:ph type="dt" sz="half" idx="10"/>
          </p:nvPr>
        </p:nvSpPr>
        <p:spPr/>
        <p:txBody>
          <a:bodyPr/>
          <a:lstStyle/>
          <a:p>
            <a:fld id="{E5EF2B2F-B0D8-4688-9036-98E4E1C047B1}" type="datetimeFigureOut">
              <a:rPr lang="en-GB" smtClean="0"/>
              <a:t>23/09/2019</a:t>
            </a:fld>
            <a:endParaRPr lang="en-GB"/>
          </a:p>
        </p:txBody>
      </p:sp>
      <p:sp>
        <p:nvSpPr>
          <p:cNvPr id="4" name="Footer Placeholder 3">
            <a:extLst>
              <a:ext uri="{FF2B5EF4-FFF2-40B4-BE49-F238E27FC236}">
                <a16:creationId xmlns:a16="http://schemas.microsoft.com/office/drawing/2014/main" id="{BD131567-1284-4434-8F18-A7051815F9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C036E4B-3D1B-4DE1-879A-9AD6F00ABD35}"/>
              </a:ext>
            </a:extLst>
          </p:cNvPr>
          <p:cNvSpPr>
            <a:spLocks noGrp="1"/>
          </p:cNvSpPr>
          <p:nvPr>
            <p:ph type="sldNum" sz="quarter" idx="12"/>
          </p:nvPr>
        </p:nvSpPr>
        <p:spPr/>
        <p:txBody>
          <a:bodyPr/>
          <a:lstStyle/>
          <a:p>
            <a:fld id="{5155ABD9-8468-473D-A052-58AAFB508105}" type="slidenum">
              <a:rPr lang="en-GB" smtClean="0"/>
              <a:t>‹#›</a:t>
            </a:fld>
            <a:endParaRPr lang="en-GB"/>
          </a:p>
        </p:txBody>
      </p:sp>
    </p:spTree>
    <p:extLst>
      <p:ext uri="{BB962C8B-B14F-4D97-AF65-F5344CB8AC3E}">
        <p14:creationId xmlns:p14="http://schemas.microsoft.com/office/powerpoint/2010/main" val="953159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D04924-FA7C-4003-8EF1-5264C9436235}"/>
              </a:ext>
            </a:extLst>
          </p:cNvPr>
          <p:cNvSpPr>
            <a:spLocks noGrp="1"/>
          </p:cNvSpPr>
          <p:nvPr>
            <p:ph type="dt" sz="half" idx="10"/>
          </p:nvPr>
        </p:nvSpPr>
        <p:spPr/>
        <p:txBody>
          <a:bodyPr/>
          <a:lstStyle/>
          <a:p>
            <a:fld id="{E5EF2B2F-B0D8-4688-9036-98E4E1C047B1}" type="datetimeFigureOut">
              <a:rPr lang="en-GB" smtClean="0"/>
              <a:t>23/09/2019</a:t>
            </a:fld>
            <a:endParaRPr lang="en-GB"/>
          </a:p>
        </p:txBody>
      </p:sp>
      <p:sp>
        <p:nvSpPr>
          <p:cNvPr id="3" name="Footer Placeholder 2">
            <a:extLst>
              <a:ext uri="{FF2B5EF4-FFF2-40B4-BE49-F238E27FC236}">
                <a16:creationId xmlns:a16="http://schemas.microsoft.com/office/drawing/2014/main" id="{A3631655-DFCA-4B6A-877F-FA6FA448C3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8AD6F8-BDF6-4A72-9D25-8CD507E940AE}"/>
              </a:ext>
            </a:extLst>
          </p:cNvPr>
          <p:cNvSpPr>
            <a:spLocks noGrp="1"/>
          </p:cNvSpPr>
          <p:nvPr>
            <p:ph type="sldNum" sz="quarter" idx="12"/>
          </p:nvPr>
        </p:nvSpPr>
        <p:spPr/>
        <p:txBody>
          <a:bodyPr/>
          <a:lstStyle/>
          <a:p>
            <a:fld id="{5155ABD9-8468-473D-A052-58AAFB508105}" type="slidenum">
              <a:rPr lang="en-GB" smtClean="0"/>
              <a:t>‹#›</a:t>
            </a:fld>
            <a:endParaRPr lang="en-GB"/>
          </a:p>
        </p:txBody>
      </p:sp>
    </p:spTree>
    <p:extLst>
      <p:ext uri="{BB962C8B-B14F-4D97-AF65-F5344CB8AC3E}">
        <p14:creationId xmlns:p14="http://schemas.microsoft.com/office/powerpoint/2010/main" val="401221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4CEE4-809A-4C53-8988-6EB310B4EF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63D5CC7-14C6-43DC-9BA3-0BF601555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41659E-CC7A-4367-BC17-8A56B6B808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90A9F9A-85F1-4ED5-9919-09F4BF18983D}"/>
              </a:ext>
            </a:extLst>
          </p:cNvPr>
          <p:cNvSpPr>
            <a:spLocks noGrp="1"/>
          </p:cNvSpPr>
          <p:nvPr>
            <p:ph type="dt" sz="half" idx="10"/>
          </p:nvPr>
        </p:nvSpPr>
        <p:spPr/>
        <p:txBody>
          <a:bodyPr/>
          <a:lstStyle/>
          <a:p>
            <a:fld id="{E5EF2B2F-B0D8-4688-9036-98E4E1C047B1}" type="datetimeFigureOut">
              <a:rPr lang="en-GB" smtClean="0"/>
              <a:t>23/09/2019</a:t>
            </a:fld>
            <a:endParaRPr lang="en-GB"/>
          </a:p>
        </p:txBody>
      </p:sp>
      <p:sp>
        <p:nvSpPr>
          <p:cNvPr id="6" name="Footer Placeholder 5">
            <a:extLst>
              <a:ext uri="{FF2B5EF4-FFF2-40B4-BE49-F238E27FC236}">
                <a16:creationId xmlns:a16="http://schemas.microsoft.com/office/drawing/2014/main" id="{FBD00137-C1DE-4825-839E-4CE865B2C6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4FC89F-F438-4806-8A4F-73853F255F15}"/>
              </a:ext>
            </a:extLst>
          </p:cNvPr>
          <p:cNvSpPr>
            <a:spLocks noGrp="1"/>
          </p:cNvSpPr>
          <p:nvPr>
            <p:ph type="sldNum" sz="quarter" idx="12"/>
          </p:nvPr>
        </p:nvSpPr>
        <p:spPr/>
        <p:txBody>
          <a:bodyPr/>
          <a:lstStyle/>
          <a:p>
            <a:fld id="{5155ABD9-8468-473D-A052-58AAFB508105}" type="slidenum">
              <a:rPr lang="en-GB" smtClean="0"/>
              <a:t>‹#›</a:t>
            </a:fld>
            <a:endParaRPr lang="en-GB"/>
          </a:p>
        </p:txBody>
      </p:sp>
    </p:spTree>
    <p:extLst>
      <p:ext uri="{BB962C8B-B14F-4D97-AF65-F5344CB8AC3E}">
        <p14:creationId xmlns:p14="http://schemas.microsoft.com/office/powerpoint/2010/main" val="182107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DC167-E60B-4857-B62D-17DD92EAED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571401C-A603-40A0-BF02-D13635A531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681065-73D9-42C0-B526-1F277C12E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EF1008-D2FC-43EC-B3F3-6851EE2F2F0C}"/>
              </a:ext>
            </a:extLst>
          </p:cNvPr>
          <p:cNvSpPr>
            <a:spLocks noGrp="1"/>
          </p:cNvSpPr>
          <p:nvPr>
            <p:ph type="dt" sz="half" idx="10"/>
          </p:nvPr>
        </p:nvSpPr>
        <p:spPr/>
        <p:txBody>
          <a:bodyPr/>
          <a:lstStyle/>
          <a:p>
            <a:fld id="{E5EF2B2F-B0D8-4688-9036-98E4E1C047B1}" type="datetimeFigureOut">
              <a:rPr lang="en-GB" smtClean="0"/>
              <a:t>23/09/2019</a:t>
            </a:fld>
            <a:endParaRPr lang="en-GB"/>
          </a:p>
        </p:txBody>
      </p:sp>
      <p:sp>
        <p:nvSpPr>
          <p:cNvPr id="6" name="Footer Placeholder 5">
            <a:extLst>
              <a:ext uri="{FF2B5EF4-FFF2-40B4-BE49-F238E27FC236}">
                <a16:creationId xmlns:a16="http://schemas.microsoft.com/office/drawing/2014/main" id="{AE798AED-D158-40D2-93D3-E004E7F01A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5DAB6E-331F-40BD-8087-23CAD97D4989}"/>
              </a:ext>
            </a:extLst>
          </p:cNvPr>
          <p:cNvSpPr>
            <a:spLocks noGrp="1"/>
          </p:cNvSpPr>
          <p:nvPr>
            <p:ph type="sldNum" sz="quarter" idx="12"/>
          </p:nvPr>
        </p:nvSpPr>
        <p:spPr/>
        <p:txBody>
          <a:bodyPr/>
          <a:lstStyle/>
          <a:p>
            <a:fld id="{5155ABD9-8468-473D-A052-58AAFB508105}" type="slidenum">
              <a:rPr lang="en-GB" smtClean="0"/>
              <a:t>‹#›</a:t>
            </a:fld>
            <a:endParaRPr lang="en-GB"/>
          </a:p>
        </p:txBody>
      </p:sp>
    </p:spTree>
    <p:extLst>
      <p:ext uri="{BB962C8B-B14F-4D97-AF65-F5344CB8AC3E}">
        <p14:creationId xmlns:p14="http://schemas.microsoft.com/office/powerpoint/2010/main" val="2331051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FB9D46-4F9F-4E14-8EC3-A9175CB8C2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066C92-5BA1-4CDC-BCCB-CCBF1E3C68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2A76F6-E0BC-4C55-8444-65DCBD82FA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EF2B2F-B0D8-4688-9036-98E4E1C047B1}" type="datetimeFigureOut">
              <a:rPr lang="en-GB" smtClean="0"/>
              <a:t>23/09/2019</a:t>
            </a:fld>
            <a:endParaRPr lang="en-GB"/>
          </a:p>
        </p:txBody>
      </p:sp>
      <p:sp>
        <p:nvSpPr>
          <p:cNvPr id="5" name="Footer Placeholder 4">
            <a:extLst>
              <a:ext uri="{FF2B5EF4-FFF2-40B4-BE49-F238E27FC236}">
                <a16:creationId xmlns:a16="http://schemas.microsoft.com/office/drawing/2014/main" id="{08FECEC8-4578-46FE-BEA4-53E12F816D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F8C1673-2D46-4A68-8F96-96CF6030A1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5ABD9-8468-473D-A052-58AAFB508105}" type="slidenum">
              <a:rPr lang="en-GB" smtClean="0"/>
              <a:t>‹#›</a:t>
            </a:fld>
            <a:endParaRPr lang="en-GB"/>
          </a:p>
        </p:txBody>
      </p:sp>
    </p:spTree>
    <p:extLst>
      <p:ext uri="{BB962C8B-B14F-4D97-AF65-F5344CB8AC3E}">
        <p14:creationId xmlns:p14="http://schemas.microsoft.com/office/powerpoint/2010/main" val="3768487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8FFEA-B4EF-48E0-BCD0-EB687DD40155}"/>
              </a:ext>
            </a:extLst>
          </p:cNvPr>
          <p:cNvSpPr>
            <a:spLocks noGrp="1"/>
          </p:cNvSpPr>
          <p:nvPr>
            <p:ph type="title"/>
          </p:nvPr>
        </p:nvSpPr>
        <p:spPr/>
        <p:txBody>
          <a:bodyPr/>
          <a:lstStyle/>
          <a:p>
            <a:r>
              <a:rPr lang="en-GB" dirty="0"/>
              <a:t>Teaching notes</a:t>
            </a:r>
          </a:p>
        </p:txBody>
      </p:sp>
      <p:sp>
        <p:nvSpPr>
          <p:cNvPr id="3" name="Content Placeholder 2">
            <a:extLst>
              <a:ext uri="{FF2B5EF4-FFF2-40B4-BE49-F238E27FC236}">
                <a16:creationId xmlns:a16="http://schemas.microsoft.com/office/drawing/2014/main" id="{EA8CAF4B-B876-4C39-99B7-6E0D5BDFBFBD}"/>
              </a:ext>
            </a:extLst>
          </p:cNvPr>
          <p:cNvSpPr>
            <a:spLocks noGrp="1"/>
          </p:cNvSpPr>
          <p:nvPr>
            <p:ph idx="1"/>
          </p:nvPr>
        </p:nvSpPr>
        <p:spPr/>
        <p:txBody>
          <a:bodyPr/>
          <a:lstStyle/>
          <a:p>
            <a:r>
              <a:rPr lang="en-GB" dirty="0"/>
              <a:t>You will need several water trays to test the rafts – washing up bowls, class trays etc.  The water does not need to be very deep.  Let children see the size of the trays before they design so they don’t make their rafts too big.  You’ll also need towels to dry up.</a:t>
            </a:r>
          </a:p>
          <a:p>
            <a:r>
              <a:rPr lang="en-GB" dirty="0"/>
              <a:t>Scrap plastic pieces = fruit punnets etc cut up into smaller pieces</a:t>
            </a:r>
          </a:p>
          <a:p>
            <a:r>
              <a:rPr lang="en-GB" dirty="0"/>
              <a:t>Plastic bags – some children like to include them wrapped around the base of the raft – they tend to fill with water and sink – they are better used as sails – let them find this out for themselves!</a:t>
            </a:r>
          </a:p>
          <a:p>
            <a:r>
              <a:rPr lang="en-GB" dirty="0"/>
              <a:t>Remind children to avoid adding flags, people, lifebelts… anything that is not part of the challenge.</a:t>
            </a:r>
          </a:p>
        </p:txBody>
      </p:sp>
    </p:spTree>
    <p:extLst>
      <p:ext uri="{BB962C8B-B14F-4D97-AF65-F5344CB8AC3E}">
        <p14:creationId xmlns:p14="http://schemas.microsoft.com/office/powerpoint/2010/main" val="2407976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49DD9-FFE1-4350-8C50-B6911D88D6A0}"/>
              </a:ext>
            </a:extLst>
          </p:cNvPr>
          <p:cNvSpPr>
            <a:spLocks noGrp="1"/>
          </p:cNvSpPr>
          <p:nvPr>
            <p:ph type="title"/>
          </p:nvPr>
        </p:nvSpPr>
        <p:spPr/>
        <p:txBody>
          <a:bodyPr/>
          <a:lstStyle/>
          <a:p>
            <a:endParaRPr lang="en-GB" dirty="0"/>
          </a:p>
        </p:txBody>
      </p:sp>
      <p:pic>
        <p:nvPicPr>
          <p:cNvPr id="3074" name="Picture 2" descr="Related image">
            <a:extLst>
              <a:ext uri="{FF2B5EF4-FFF2-40B4-BE49-F238E27FC236}">
                <a16:creationId xmlns:a16="http://schemas.microsoft.com/office/drawing/2014/main" id="{8B2F2C04-59FB-490D-920A-0045E6C2E8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820" y="365125"/>
            <a:ext cx="4764722" cy="6059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348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552AF-048D-4C7D-84DD-AF7BECD9BDE5}"/>
              </a:ext>
            </a:extLst>
          </p:cNvPr>
          <p:cNvSpPr>
            <a:spLocks noGrp="1"/>
          </p:cNvSpPr>
          <p:nvPr>
            <p:ph type="title"/>
          </p:nvPr>
        </p:nvSpPr>
        <p:spPr/>
        <p:txBody>
          <a:bodyPr/>
          <a:lstStyle/>
          <a:p>
            <a:r>
              <a:rPr lang="en-GB" dirty="0"/>
              <a:t>What did you learn last lesson?</a:t>
            </a:r>
          </a:p>
        </p:txBody>
      </p:sp>
      <p:sp>
        <p:nvSpPr>
          <p:cNvPr id="3" name="Content Placeholder 2">
            <a:extLst>
              <a:ext uri="{FF2B5EF4-FFF2-40B4-BE49-F238E27FC236}">
                <a16:creationId xmlns:a16="http://schemas.microsoft.com/office/drawing/2014/main" id="{8CF7D558-FCC3-4111-9F65-7CEA1EF0BA17}"/>
              </a:ext>
            </a:extLst>
          </p:cNvPr>
          <p:cNvSpPr>
            <a:spLocks noGrp="1"/>
          </p:cNvSpPr>
          <p:nvPr>
            <p:ph idx="1"/>
          </p:nvPr>
        </p:nvSpPr>
        <p:spPr>
          <a:xfrm>
            <a:off x="838200" y="1825624"/>
            <a:ext cx="10515600" cy="4950337"/>
          </a:xfrm>
        </p:spPr>
        <p:txBody>
          <a:bodyPr>
            <a:normAutofit fontScale="92500" lnSpcReduction="20000"/>
          </a:bodyPr>
          <a:lstStyle/>
          <a:p>
            <a:r>
              <a:rPr lang="en-GB" dirty="0"/>
              <a:t>Which materials floated really well?</a:t>
            </a:r>
          </a:p>
          <a:p>
            <a:endParaRPr lang="en-GB" dirty="0"/>
          </a:p>
          <a:p>
            <a:r>
              <a:rPr lang="en-GB" dirty="0"/>
              <a:t>What was good about your raft?</a:t>
            </a:r>
          </a:p>
          <a:p>
            <a:endParaRPr lang="en-GB" dirty="0"/>
          </a:p>
          <a:p>
            <a:r>
              <a:rPr lang="en-GB" dirty="0"/>
              <a:t>What didn’t work?</a:t>
            </a:r>
          </a:p>
          <a:p>
            <a:endParaRPr lang="en-GB" dirty="0"/>
          </a:p>
          <a:p>
            <a:r>
              <a:rPr lang="en-GB" dirty="0"/>
              <a:t>Did you add anything to your raft that you could leave out?</a:t>
            </a:r>
          </a:p>
          <a:p>
            <a:endParaRPr lang="en-GB" dirty="0"/>
          </a:p>
          <a:p>
            <a:r>
              <a:rPr lang="en-GB" dirty="0"/>
              <a:t>What would you change about your design to improve it?</a:t>
            </a:r>
          </a:p>
          <a:p>
            <a:pPr lvl="1"/>
            <a:r>
              <a:rPr lang="en-GB" dirty="0"/>
              <a:t>How could you make the raft float better?</a:t>
            </a:r>
          </a:p>
          <a:p>
            <a:pPr lvl="1"/>
            <a:r>
              <a:rPr lang="en-GB" dirty="0"/>
              <a:t>Could you improve the way the raft moves?</a:t>
            </a:r>
          </a:p>
          <a:p>
            <a:pPr lvl="1"/>
            <a:r>
              <a:rPr lang="en-GB" dirty="0"/>
              <a:t>What different materials could you use?</a:t>
            </a:r>
          </a:p>
          <a:p>
            <a:endParaRPr lang="en-GB" dirty="0"/>
          </a:p>
        </p:txBody>
      </p:sp>
      <p:pic>
        <p:nvPicPr>
          <p:cNvPr id="1030" name="Picture 6" descr="Image result for critical thinking">
            <a:extLst>
              <a:ext uri="{FF2B5EF4-FFF2-40B4-BE49-F238E27FC236}">
                <a16:creationId xmlns:a16="http://schemas.microsoft.com/office/drawing/2014/main" id="{E024A463-5808-42C5-A6B1-2CAD4D0F0AE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204" r="17999"/>
          <a:stretch/>
        </p:blipFill>
        <p:spPr bwMode="auto">
          <a:xfrm>
            <a:off x="9023375" y="82038"/>
            <a:ext cx="3168625" cy="1862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241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4808-C9F9-425D-BB94-D1DDF2E7B629}"/>
              </a:ext>
            </a:extLst>
          </p:cNvPr>
          <p:cNvSpPr>
            <a:spLocks noGrp="1"/>
          </p:cNvSpPr>
          <p:nvPr>
            <p:ph type="title"/>
          </p:nvPr>
        </p:nvSpPr>
        <p:spPr/>
        <p:txBody>
          <a:bodyPr/>
          <a:lstStyle/>
          <a:p>
            <a:r>
              <a:rPr lang="en-GB" dirty="0"/>
              <a:t>STEM Challenge</a:t>
            </a:r>
          </a:p>
        </p:txBody>
      </p:sp>
      <p:sp>
        <p:nvSpPr>
          <p:cNvPr id="3" name="Content Placeholder 2">
            <a:extLst>
              <a:ext uri="{FF2B5EF4-FFF2-40B4-BE49-F238E27FC236}">
                <a16:creationId xmlns:a16="http://schemas.microsoft.com/office/drawing/2014/main" id="{23F388BC-B826-4911-8F85-9A56E570E51E}"/>
              </a:ext>
            </a:extLst>
          </p:cNvPr>
          <p:cNvSpPr>
            <a:spLocks noGrp="1"/>
          </p:cNvSpPr>
          <p:nvPr>
            <p:ph idx="1"/>
          </p:nvPr>
        </p:nvSpPr>
        <p:spPr>
          <a:xfrm>
            <a:off x="838200" y="1533832"/>
            <a:ext cx="10515600" cy="5324168"/>
          </a:xfrm>
        </p:spPr>
        <p:txBody>
          <a:bodyPr>
            <a:normAutofit fontScale="92500" lnSpcReduction="10000"/>
          </a:bodyPr>
          <a:lstStyle/>
          <a:p>
            <a:r>
              <a:rPr lang="en-GB" dirty="0"/>
              <a:t>Design and build a</a:t>
            </a:r>
            <a:r>
              <a:rPr lang="en-GB" b="1" dirty="0"/>
              <a:t> new and improved raft </a:t>
            </a:r>
            <a:r>
              <a:rPr lang="en-GB" dirty="0"/>
              <a:t>which you can blow across the water</a:t>
            </a:r>
          </a:p>
          <a:p>
            <a:endParaRPr lang="en-GB" dirty="0"/>
          </a:p>
          <a:p>
            <a:r>
              <a:rPr lang="en-GB" dirty="0"/>
              <a:t>You will be given a choice of materials:</a:t>
            </a:r>
          </a:p>
          <a:p>
            <a:pPr lvl="1"/>
            <a:r>
              <a:rPr lang="en-GB" b="1" dirty="0">
                <a:solidFill>
                  <a:srgbClr val="FF0000"/>
                </a:solidFill>
              </a:rPr>
              <a:t>Straws max 5</a:t>
            </a:r>
          </a:p>
          <a:p>
            <a:pPr lvl="1"/>
            <a:r>
              <a:rPr lang="en-GB" b="1" dirty="0">
                <a:solidFill>
                  <a:srgbClr val="FF0000"/>
                </a:solidFill>
              </a:rPr>
              <a:t>Lollypop sticks max 5</a:t>
            </a:r>
          </a:p>
          <a:p>
            <a:pPr lvl="1"/>
            <a:r>
              <a:rPr lang="en-GB" b="1" dirty="0">
                <a:solidFill>
                  <a:srgbClr val="FF0000"/>
                </a:solidFill>
              </a:rPr>
              <a:t>Yoghurt pot 1</a:t>
            </a:r>
          </a:p>
          <a:p>
            <a:pPr lvl="1"/>
            <a:r>
              <a:rPr lang="en-GB" b="1" dirty="0">
                <a:solidFill>
                  <a:srgbClr val="FF0000"/>
                </a:solidFill>
              </a:rPr>
              <a:t>Scrap plastic pieces 1</a:t>
            </a:r>
          </a:p>
          <a:p>
            <a:pPr lvl="1"/>
            <a:r>
              <a:rPr lang="en-GB" b="1" dirty="0">
                <a:solidFill>
                  <a:srgbClr val="FF0000"/>
                </a:solidFill>
              </a:rPr>
              <a:t>Plastic bags 1</a:t>
            </a:r>
          </a:p>
          <a:p>
            <a:pPr lvl="1"/>
            <a:r>
              <a:rPr lang="en-GB" b="1" dirty="0">
                <a:solidFill>
                  <a:srgbClr val="FF0000"/>
                </a:solidFill>
              </a:rPr>
              <a:t>Foil 1 piece</a:t>
            </a:r>
          </a:p>
          <a:p>
            <a:pPr lvl="1"/>
            <a:r>
              <a:rPr lang="en-GB" b="1" dirty="0">
                <a:solidFill>
                  <a:srgbClr val="FF0000"/>
                </a:solidFill>
              </a:rPr>
              <a:t>Sellotape</a:t>
            </a:r>
          </a:p>
          <a:p>
            <a:endParaRPr lang="en-GB" dirty="0"/>
          </a:p>
          <a:p>
            <a:r>
              <a:rPr lang="en-GB" dirty="0"/>
              <a:t>Test your raft and try to improve it</a:t>
            </a:r>
          </a:p>
          <a:p>
            <a:r>
              <a:rPr lang="en-GB" dirty="0"/>
              <a:t>Finding this too easy?  How could you </a:t>
            </a:r>
            <a:r>
              <a:rPr lang="en-GB" b="1" dirty="0"/>
              <a:t>challenge</a:t>
            </a:r>
            <a:r>
              <a:rPr lang="en-GB" dirty="0"/>
              <a:t> yourself?</a:t>
            </a:r>
          </a:p>
          <a:p>
            <a:endParaRPr lang="en-GB" dirty="0"/>
          </a:p>
        </p:txBody>
      </p:sp>
      <p:pic>
        <p:nvPicPr>
          <p:cNvPr id="1026" name="Picture 2" descr="Image result for raft">
            <a:extLst>
              <a:ext uri="{FF2B5EF4-FFF2-40B4-BE49-F238E27FC236}">
                <a16:creationId xmlns:a16="http://schemas.microsoft.com/office/drawing/2014/main" id="{B77A8AF4-FF76-4167-A76E-81D8A409D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7002" y="2096430"/>
            <a:ext cx="3346798" cy="3346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152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552AF-048D-4C7D-84DD-AF7BECD9BDE5}"/>
              </a:ext>
            </a:extLst>
          </p:cNvPr>
          <p:cNvSpPr>
            <a:spLocks noGrp="1"/>
          </p:cNvSpPr>
          <p:nvPr>
            <p:ph type="title"/>
          </p:nvPr>
        </p:nvSpPr>
        <p:spPr/>
        <p:txBody>
          <a:bodyPr/>
          <a:lstStyle/>
          <a:p>
            <a:r>
              <a:rPr lang="en-GB" dirty="0"/>
              <a:t>What can you learn from others?</a:t>
            </a:r>
          </a:p>
        </p:txBody>
      </p:sp>
      <p:sp>
        <p:nvSpPr>
          <p:cNvPr id="3" name="Content Placeholder 2">
            <a:extLst>
              <a:ext uri="{FF2B5EF4-FFF2-40B4-BE49-F238E27FC236}">
                <a16:creationId xmlns:a16="http://schemas.microsoft.com/office/drawing/2014/main" id="{8CF7D558-FCC3-4111-9F65-7CEA1EF0BA17}"/>
              </a:ext>
            </a:extLst>
          </p:cNvPr>
          <p:cNvSpPr>
            <a:spLocks noGrp="1"/>
          </p:cNvSpPr>
          <p:nvPr>
            <p:ph idx="1"/>
          </p:nvPr>
        </p:nvSpPr>
        <p:spPr/>
        <p:txBody>
          <a:bodyPr/>
          <a:lstStyle/>
          <a:p>
            <a:r>
              <a:rPr lang="en-GB" b="1" dirty="0"/>
              <a:t>Learning loop </a:t>
            </a:r>
            <a:r>
              <a:rPr lang="en-GB" dirty="0"/>
              <a:t>– look at other people’s work.</a:t>
            </a:r>
          </a:p>
          <a:p>
            <a:pPr marL="0" indent="0">
              <a:buNone/>
            </a:pPr>
            <a:endParaRPr lang="en-GB" dirty="0"/>
          </a:p>
          <a:p>
            <a:r>
              <a:rPr lang="en-GB" dirty="0"/>
              <a:t>What good ideas did you see?</a:t>
            </a:r>
          </a:p>
          <a:p>
            <a:endParaRPr lang="en-GB" dirty="0"/>
          </a:p>
          <a:p>
            <a:r>
              <a:rPr lang="en-GB" dirty="0"/>
              <a:t>What did you see that hadn’t worked, or that you wouldn’t use?</a:t>
            </a:r>
          </a:p>
        </p:txBody>
      </p:sp>
      <p:pic>
        <p:nvPicPr>
          <p:cNvPr id="6" name="Picture 6" descr="Image result for critical thinking">
            <a:extLst>
              <a:ext uri="{FF2B5EF4-FFF2-40B4-BE49-F238E27FC236}">
                <a16:creationId xmlns:a16="http://schemas.microsoft.com/office/drawing/2014/main" id="{3570C91E-54B0-4123-9D1B-A6998C5B226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204" r="17999"/>
          <a:stretch/>
        </p:blipFill>
        <p:spPr bwMode="auto">
          <a:xfrm>
            <a:off x="9023375" y="82038"/>
            <a:ext cx="3168625" cy="1862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648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CE4FF-A922-423A-BA9A-74656F41B418}"/>
              </a:ext>
            </a:extLst>
          </p:cNvPr>
          <p:cNvSpPr>
            <a:spLocks noGrp="1"/>
          </p:cNvSpPr>
          <p:nvPr>
            <p:ph type="title"/>
          </p:nvPr>
        </p:nvSpPr>
        <p:spPr/>
        <p:txBody>
          <a:bodyPr/>
          <a:lstStyle/>
          <a:p>
            <a:r>
              <a:rPr lang="en-GB" dirty="0"/>
              <a:t>Evaluation</a:t>
            </a:r>
          </a:p>
        </p:txBody>
      </p:sp>
      <p:sp>
        <p:nvSpPr>
          <p:cNvPr id="3" name="Content Placeholder 2">
            <a:extLst>
              <a:ext uri="{FF2B5EF4-FFF2-40B4-BE49-F238E27FC236}">
                <a16:creationId xmlns:a16="http://schemas.microsoft.com/office/drawing/2014/main" id="{88B2908B-33C6-42FC-B469-0C00E12FF524}"/>
              </a:ext>
            </a:extLst>
          </p:cNvPr>
          <p:cNvSpPr>
            <a:spLocks noGrp="1"/>
          </p:cNvSpPr>
          <p:nvPr>
            <p:ph idx="1"/>
          </p:nvPr>
        </p:nvSpPr>
        <p:spPr/>
        <p:txBody>
          <a:bodyPr/>
          <a:lstStyle/>
          <a:p>
            <a:r>
              <a:rPr lang="en-GB" dirty="0"/>
              <a:t>Discuss how your new team approached the STEM challenge today  </a:t>
            </a:r>
          </a:p>
          <a:p>
            <a:pPr lvl="1"/>
            <a:r>
              <a:rPr lang="en-GB" dirty="0"/>
              <a:t>What had you learned from last week?</a:t>
            </a:r>
          </a:p>
          <a:p>
            <a:pPr lvl="1"/>
            <a:r>
              <a:rPr lang="en-GB" dirty="0"/>
              <a:t>What did you learn from working with different team members?</a:t>
            </a:r>
          </a:p>
          <a:p>
            <a:endParaRPr lang="en-GB" dirty="0"/>
          </a:p>
          <a:p>
            <a:r>
              <a:rPr lang="en-GB" dirty="0"/>
              <a:t>How could you improve your design?</a:t>
            </a:r>
          </a:p>
          <a:p>
            <a:endParaRPr lang="en-GB" dirty="0"/>
          </a:p>
          <a:p>
            <a:r>
              <a:rPr lang="en-GB" dirty="0"/>
              <a:t>Can you think of another similar STEM challenge you could set yourself to try at home?</a:t>
            </a:r>
          </a:p>
        </p:txBody>
      </p:sp>
    </p:spTree>
    <p:extLst>
      <p:ext uri="{BB962C8B-B14F-4D97-AF65-F5344CB8AC3E}">
        <p14:creationId xmlns:p14="http://schemas.microsoft.com/office/powerpoint/2010/main" val="452258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91943-BF42-4C38-997C-A05CAD667232}"/>
              </a:ext>
            </a:extLst>
          </p:cNvPr>
          <p:cNvSpPr>
            <a:spLocks noGrp="1"/>
          </p:cNvSpPr>
          <p:nvPr>
            <p:ph type="title"/>
          </p:nvPr>
        </p:nvSpPr>
        <p:spPr/>
        <p:txBody>
          <a:bodyPr/>
          <a:lstStyle/>
          <a:p>
            <a:r>
              <a:rPr lang="en-GB" dirty="0"/>
              <a:t>Self-assessment</a:t>
            </a:r>
          </a:p>
        </p:txBody>
      </p:sp>
      <p:sp>
        <p:nvSpPr>
          <p:cNvPr id="3" name="Content Placeholder 2">
            <a:extLst>
              <a:ext uri="{FF2B5EF4-FFF2-40B4-BE49-F238E27FC236}">
                <a16:creationId xmlns:a16="http://schemas.microsoft.com/office/drawing/2014/main" id="{6098A9CA-D7FF-48C8-A440-D19192D7EE33}"/>
              </a:ext>
            </a:extLst>
          </p:cNvPr>
          <p:cNvSpPr>
            <a:spLocks noGrp="1"/>
          </p:cNvSpPr>
          <p:nvPr>
            <p:ph idx="1"/>
          </p:nvPr>
        </p:nvSpPr>
        <p:spPr/>
        <p:txBody>
          <a:bodyPr/>
          <a:lstStyle/>
          <a:p>
            <a:r>
              <a:rPr lang="en-GB" dirty="0">
                <a:sym typeface="Wingdings" panose="05000000000000000000" pitchFamily="2" charset="2"/>
              </a:rPr>
              <a:t>How did you get on with</a:t>
            </a:r>
          </a:p>
          <a:p>
            <a:pPr lvl="1"/>
            <a:r>
              <a:rPr lang="en-GB" dirty="0">
                <a:sym typeface="Wingdings" panose="05000000000000000000" pitchFamily="2" charset="2"/>
              </a:rPr>
              <a:t>Teamwork</a:t>
            </a:r>
          </a:p>
          <a:p>
            <a:pPr lvl="1"/>
            <a:r>
              <a:rPr lang="en-GB" dirty="0">
                <a:sym typeface="Wingdings" panose="05000000000000000000" pitchFamily="2" charset="2"/>
              </a:rPr>
              <a:t>Communication</a:t>
            </a:r>
          </a:p>
          <a:p>
            <a:endParaRPr lang="en-GB" dirty="0">
              <a:sym typeface="Wingdings" panose="05000000000000000000" pitchFamily="2" charset="2"/>
            </a:endParaRPr>
          </a:p>
          <a:p>
            <a:endParaRPr lang="en-GB" dirty="0">
              <a:sym typeface="Wingdings" panose="05000000000000000000" pitchFamily="2" charset="2"/>
            </a:endParaRPr>
          </a:p>
          <a:p>
            <a:pPr marL="0" indent="0">
              <a:buNone/>
            </a:pPr>
            <a:endParaRPr lang="en-GB" dirty="0">
              <a:sym typeface="Wingdings" panose="05000000000000000000" pitchFamily="2" charset="2"/>
            </a:endParaRPr>
          </a:p>
        </p:txBody>
      </p:sp>
      <p:graphicFrame>
        <p:nvGraphicFramePr>
          <p:cNvPr id="4" name="Table 3">
            <a:extLst>
              <a:ext uri="{FF2B5EF4-FFF2-40B4-BE49-F238E27FC236}">
                <a16:creationId xmlns:a16="http://schemas.microsoft.com/office/drawing/2014/main" id="{1428DE4C-6AE4-4251-B846-663A3950543F}"/>
              </a:ext>
            </a:extLst>
          </p:cNvPr>
          <p:cNvGraphicFramePr>
            <a:graphicFrameLocks noGrp="1"/>
          </p:cNvGraphicFramePr>
          <p:nvPr>
            <p:extLst>
              <p:ext uri="{D42A27DB-BD31-4B8C-83A1-F6EECF244321}">
                <p14:modId xmlns:p14="http://schemas.microsoft.com/office/powerpoint/2010/main" val="4280858131"/>
              </p:ext>
            </p:extLst>
          </p:nvPr>
        </p:nvGraphicFramePr>
        <p:xfrm>
          <a:off x="2246367" y="3433763"/>
          <a:ext cx="8128000" cy="2743200"/>
        </p:xfrm>
        <a:graphic>
          <a:graphicData uri="http://schemas.openxmlformats.org/drawingml/2006/table">
            <a:tbl>
              <a:tblPr firstRow="1" bandRow="1">
                <a:tableStyleId>{5C22544A-7EE6-4342-B048-85BDC9FD1C3A}</a:tableStyleId>
              </a:tblPr>
              <a:tblGrid>
                <a:gridCol w="1104604">
                  <a:extLst>
                    <a:ext uri="{9D8B030D-6E8A-4147-A177-3AD203B41FA5}">
                      <a16:colId xmlns:a16="http://schemas.microsoft.com/office/drawing/2014/main" val="3772143290"/>
                    </a:ext>
                  </a:extLst>
                </a:gridCol>
                <a:gridCol w="7023396">
                  <a:extLst>
                    <a:ext uri="{9D8B030D-6E8A-4147-A177-3AD203B41FA5}">
                      <a16:colId xmlns:a16="http://schemas.microsoft.com/office/drawing/2014/main" val="107014633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5400" b="0" dirty="0">
                          <a:solidFill>
                            <a:schemeClr val="tx1"/>
                          </a:solidFill>
                          <a:sym typeface="Wingdings" panose="05000000000000000000" pitchFamily="2" charset="2"/>
                        </a:rPr>
                        <a:t></a:t>
                      </a:r>
                      <a:endParaRPr lang="en-GB" sz="5400" b="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2800" b="1" dirty="0">
                          <a:solidFill>
                            <a:schemeClr val="tx1"/>
                          </a:solidFill>
                        </a:rPr>
                        <a:t>Yes</a:t>
                      </a:r>
                      <a:r>
                        <a:rPr lang="en-GB" sz="2800" dirty="0">
                          <a:solidFill>
                            <a:schemeClr val="tx1"/>
                          </a:solidFill>
                        </a:rPr>
                        <a:t> </a:t>
                      </a:r>
                      <a:r>
                        <a:rPr lang="en-GB" sz="2800" b="0" dirty="0">
                          <a:solidFill>
                            <a:schemeClr val="tx1"/>
                          </a:solidFill>
                        </a:rPr>
                        <a:t>– I was successful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184783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5400" b="0" dirty="0">
                          <a:sym typeface="Wingdings" panose="05000000000000000000" pitchFamily="2" charset="2"/>
                        </a:rPr>
                        <a:t></a:t>
                      </a:r>
                      <a:endParaRPr lang="en-GB" sz="5400" b="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dirty="0"/>
                        <a:t>Almost</a:t>
                      </a:r>
                      <a:r>
                        <a:rPr lang="en-GB" sz="2800" dirty="0"/>
                        <a:t> – I need some help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0163977"/>
                  </a:ext>
                </a:extLst>
              </a:tr>
              <a:tr h="370840">
                <a:tc>
                  <a:txBody>
                    <a:bodyPr/>
                    <a:lstStyle/>
                    <a:p>
                      <a:r>
                        <a:rPr lang="en-GB" sz="5400" b="0" dirty="0">
                          <a:sym typeface="Wingdings" panose="05000000000000000000" pitchFamily="2" charset="2"/>
                        </a:rPr>
                        <a:t></a:t>
                      </a:r>
                      <a:endParaRPr lang="en-GB" sz="5400" b="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800" b="1" dirty="0"/>
                        <a:t>Not yet </a:t>
                      </a:r>
                      <a:r>
                        <a:rPr lang="en-GB" sz="2800" dirty="0"/>
                        <a:t>– I need to keep working on this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5172555"/>
                  </a:ext>
                </a:extLst>
              </a:tr>
            </a:tbl>
          </a:graphicData>
        </a:graphic>
      </p:graphicFrame>
    </p:spTree>
    <p:extLst>
      <p:ext uri="{BB962C8B-B14F-4D97-AF65-F5344CB8AC3E}">
        <p14:creationId xmlns:p14="http://schemas.microsoft.com/office/powerpoint/2010/main" val="4234410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Instructions</a:t>
            </a:r>
          </a:p>
        </p:txBody>
      </p:sp>
      <p:sp>
        <p:nvSpPr>
          <p:cNvPr id="3" name="Content Placeholder 2"/>
          <p:cNvSpPr>
            <a:spLocks noGrp="1"/>
          </p:cNvSpPr>
          <p:nvPr>
            <p:ph idx="1"/>
          </p:nvPr>
        </p:nvSpPr>
        <p:spPr/>
        <p:txBody>
          <a:bodyPr/>
          <a:lstStyle/>
          <a:p>
            <a:r>
              <a:rPr lang="en-GB" dirty="0"/>
              <a:t>Write or draw instructions so someone else could build your design</a:t>
            </a:r>
          </a:p>
          <a:p>
            <a:endParaRPr lang="en-GB" dirty="0"/>
          </a:p>
          <a:p>
            <a:r>
              <a:rPr lang="en-GB" dirty="0"/>
              <a:t>Number each step</a:t>
            </a:r>
          </a:p>
          <a:p>
            <a:endParaRPr lang="en-GB" dirty="0"/>
          </a:p>
          <a:p>
            <a:r>
              <a:rPr lang="en-GB" dirty="0"/>
              <a:t>You could draw labelled pictures to show how to build your design</a:t>
            </a:r>
          </a:p>
        </p:txBody>
      </p:sp>
    </p:spTree>
    <p:extLst>
      <p:ext uri="{BB962C8B-B14F-4D97-AF65-F5344CB8AC3E}">
        <p14:creationId xmlns:p14="http://schemas.microsoft.com/office/powerpoint/2010/main" val="98866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D70C86E-6AAB-49DE-ABB0-633B2262CBEE}"/>
              </a:ext>
            </a:extLst>
          </p:cNvPr>
          <p:cNvSpPr>
            <a:spLocks noGrp="1"/>
          </p:cNvSpPr>
          <p:nvPr>
            <p:ph type="subTitle" idx="1"/>
          </p:nvPr>
        </p:nvSpPr>
        <p:spPr>
          <a:xfrm>
            <a:off x="1438507" y="1104164"/>
            <a:ext cx="9314985" cy="5140519"/>
          </a:xfrm>
        </p:spPr>
        <p:txBody>
          <a:bodyPr>
            <a:noAutofit/>
          </a:bodyPr>
          <a:lstStyle/>
          <a:p>
            <a:r>
              <a:rPr lang="en-GB" sz="6600" dirty="0"/>
              <a:t>STEM Challenge Project</a:t>
            </a:r>
          </a:p>
          <a:p>
            <a:endParaRPr lang="en-GB" sz="4000" dirty="0"/>
          </a:p>
          <a:p>
            <a:endParaRPr lang="en-GB" sz="4000" dirty="0"/>
          </a:p>
          <a:p>
            <a:endParaRPr lang="en-GB" sz="4000" dirty="0"/>
          </a:p>
          <a:p>
            <a:r>
              <a:rPr lang="en-GB" sz="5400" dirty="0"/>
              <a:t>Rafts</a:t>
            </a:r>
          </a:p>
          <a:p>
            <a:endParaRPr lang="en-GB" sz="4000" dirty="0"/>
          </a:p>
        </p:txBody>
      </p:sp>
      <p:pic>
        <p:nvPicPr>
          <p:cNvPr id="6" name="Picture 2" descr="Image result for raft">
            <a:extLst>
              <a:ext uri="{FF2B5EF4-FFF2-40B4-BE49-F238E27FC236}">
                <a16:creationId xmlns:a16="http://schemas.microsoft.com/office/drawing/2014/main" id="{6172CF9F-C15A-41DC-826D-DA896FEC94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3380" y="2131153"/>
            <a:ext cx="3972795" cy="397279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lated image">
            <a:extLst>
              <a:ext uri="{FF2B5EF4-FFF2-40B4-BE49-F238E27FC236}">
                <a16:creationId xmlns:a16="http://schemas.microsoft.com/office/drawing/2014/main" id="{3C7E37EF-768E-45E1-9CE8-B0C1D03FBEB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7614"/>
          <a:stretch/>
        </p:blipFill>
        <p:spPr bwMode="auto">
          <a:xfrm>
            <a:off x="537903" y="2432521"/>
            <a:ext cx="3820718" cy="3812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18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36F43-7C37-433A-9F72-A39DB62CED3B}"/>
              </a:ext>
            </a:extLst>
          </p:cNvPr>
          <p:cNvSpPr>
            <a:spLocks noGrp="1"/>
          </p:cNvSpPr>
          <p:nvPr>
            <p:ph type="title"/>
          </p:nvPr>
        </p:nvSpPr>
        <p:spPr/>
        <p:txBody>
          <a:bodyPr/>
          <a:lstStyle/>
          <a:p>
            <a:r>
              <a:rPr lang="en-GB" dirty="0"/>
              <a:t>Learning Intentions</a:t>
            </a:r>
          </a:p>
        </p:txBody>
      </p:sp>
      <p:sp>
        <p:nvSpPr>
          <p:cNvPr id="3" name="Content Placeholder 2">
            <a:extLst>
              <a:ext uri="{FF2B5EF4-FFF2-40B4-BE49-F238E27FC236}">
                <a16:creationId xmlns:a16="http://schemas.microsoft.com/office/drawing/2014/main" id="{762FA72A-50C9-41AF-A2DC-68D193CC6C9F}"/>
              </a:ext>
            </a:extLst>
          </p:cNvPr>
          <p:cNvSpPr>
            <a:spLocks noGrp="1"/>
          </p:cNvSpPr>
          <p:nvPr>
            <p:ph idx="1"/>
          </p:nvPr>
        </p:nvSpPr>
        <p:spPr/>
        <p:txBody>
          <a:bodyPr>
            <a:normAutofit/>
          </a:bodyPr>
          <a:lstStyle/>
          <a:p>
            <a:r>
              <a:rPr lang="en-GB" dirty="0"/>
              <a:t>To build up our STEM skills such as </a:t>
            </a:r>
            <a:r>
              <a:rPr lang="en-GB" b="1" dirty="0"/>
              <a:t>teamwork</a:t>
            </a:r>
            <a:r>
              <a:rPr lang="en-GB" dirty="0"/>
              <a:t> and </a:t>
            </a:r>
            <a:r>
              <a:rPr lang="en-GB" b="1" dirty="0"/>
              <a:t>communication</a:t>
            </a:r>
          </a:p>
          <a:p>
            <a:pPr marL="0" indent="0">
              <a:buNone/>
            </a:pPr>
            <a:endParaRPr lang="en-GB" dirty="0"/>
          </a:p>
          <a:p>
            <a:r>
              <a:rPr lang="en-GB" dirty="0"/>
              <a:t>To use the </a:t>
            </a:r>
            <a:r>
              <a:rPr lang="en-GB" b="1" dirty="0"/>
              <a:t>engineering design process </a:t>
            </a:r>
            <a:r>
              <a:rPr lang="en-GB" dirty="0"/>
              <a:t>to solve a problem</a:t>
            </a:r>
          </a:p>
          <a:p>
            <a:pPr marL="0" indent="0">
              <a:buNone/>
            </a:pPr>
            <a:endParaRPr lang="en-GB" dirty="0"/>
          </a:p>
        </p:txBody>
      </p:sp>
    </p:spTree>
    <p:extLst>
      <p:ext uri="{BB962C8B-B14F-4D97-AF65-F5344CB8AC3E}">
        <p14:creationId xmlns:p14="http://schemas.microsoft.com/office/powerpoint/2010/main" val="4195817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5A7BA-5E74-46AA-8B72-3BBA65C75AF2}"/>
              </a:ext>
            </a:extLst>
          </p:cNvPr>
          <p:cNvSpPr>
            <a:spLocks noGrp="1"/>
          </p:cNvSpPr>
          <p:nvPr>
            <p:ph type="title"/>
          </p:nvPr>
        </p:nvSpPr>
        <p:spPr/>
        <p:txBody>
          <a:bodyPr/>
          <a:lstStyle/>
          <a:p>
            <a:r>
              <a:rPr lang="en-GB" dirty="0"/>
              <a:t>How will you be successful today?</a:t>
            </a:r>
          </a:p>
        </p:txBody>
      </p:sp>
      <p:sp>
        <p:nvSpPr>
          <p:cNvPr id="3" name="Content Placeholder 2">
            <a:extLst>
              <a:ext uri="{FF2B5EF4-FFF2-40B4-BE49-F238E27FC236}">
                <a16:creationId xmlns:a16="http://schemas.microsoft.com/office/drawing/2014/main" id="{33DC1161-A4B7-45D5-BAD6-C6ACA4C2C9F5}"/>
              </a:ext>
            </a:extLst>
          </p:cNvPr>
          <p:cNvSpPr>
            <a:spLocks noGrp="1"/>
          </p:cNvSpPr>
          <p:nvPr>
            <p:ph idx="1"/>
          </p:nvPr>
        </p:nvSpPr>
        <p:spPr/>
        <p:txBody>
          <a:bodyPr>
            <a:normAutofit/>
          </a:bodyPr>
          <a:lstStyle/>
          <a:p>
            <a:r>
              <a:rPr lang="en-GB" dirty="0"/>
              <a:t>What does successful </a:t>
            </a:r>
            <a:r>
              <a:rPr lang="en-GB" b="1" dirty="0"/>
              <a:t>teamwork</a:t>
            </a:r>
            <a:r>
              <a:rPr lang="en-GB" dirty="0"/>
              <a:t> look like?</a:t>
            </a:r>
          </a:p>
          <a:p>
            <a:endParaRPr lang="en-GB" dirty="0"/>
          </a:p>
          <a:p>
            <a:r>
              <a:rPr lang="en-GB" dirty="0"/>
              <a:t>What can you do to be a good </a:t>
            </a:r>
            <a:r>
              <a:rPr lang="en-GB" b="1" dirty="0"/>
              <a:t>communicator</a:t>
            </a:r>
            <a:r>
              <a:rPr lang="en-GB" dirty="0"/>
              <a:t>?</a:t>
            </a:r>
          </a:p>
        </p:txBody>
      </p:sp>
    </p:spTree>
    <p:extLst>
      <p:ext uri="{BB962C8B-B14F-4D97-AF65-F5344CB8AC3E}">
        <p14:creationId xmlns:p14="http://schemas.microsoft.com/office/powerpoint/2010/main" val="389058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4808-C9F9-425D-BB94-D1DDF2E7B629}"/>
              </a:ext>
            </a:extLst>
          </p:cNvPr>
          <p:cNvSpPr>
            <a:spLocks noGrp="1"/>
          </p:cNvSpPr>
          <p:nvPr>
            <p:ph type="title"/>
          </p:nvPr>
        </p:nvSpPr>
        <p:spPr/>
        <p:txBody>
          <a:bodyPr/>
          <a:lstStyle/>
          <a:p>
            <a:r>
              <a:rPr lang="en-GB" dirty="0"/>
              <a:t>STEM Challenge</a:t>
            </a:r>
          </a:p>
        </p:txBody>
      </p:sp>
      <p:sp>
        <p:nvSpPr>
          <p:cNvPr id="3" name="Content Placeholder 2">
            <a:extLst>
              <a:ext uri="{FF2B5EF4-FFF2-40B4-BE49-F238E27FC236}">
                <a16:creationId xmlns:a16="http://schemas.microsoft.com/office/drawing/2014/main" id="{23F388BC-B826-4911-8F85-9A56E570E51E}"/>
              </a:ext>
            </a:extLst>
          </p:cNvPr>
          <p:cNvSpPr>
            <a:spLocks noGrp="1"/>
          </p:cNvSpPr>
          <p:nvPr>
            <p:ph idx="1"/>
          </p:nvPr>
        </p:nvSpPr>
        <p:spPr>
          <a:xfrm>
            <a:off x="838200" y="1533832"/>
            <a:ext cx="10515600" cy="5324168"/>
          </a:xfrm>
        </p:spPr>
        <p:txBody>
          <a:bodyPr>
            <a:normAutofit/>
          </a:bodyPr>
          <a:lstStyle/>
          <a:p>
            <a:r>
              <a:rPr lang="en-GB" dirty="0"/>
              <a:t>Design and build a</a:t>
            </a:r>
            <a:r>
              <a:rPr lang="en-GB" b="1" dirty="0"/>
              <a:t> raft </a:t>
            </a:r>
            <a:r>
              <a:rPr lang="en-GB" dirty="0"/>
              <a:t>which you can blow across the water</a:t>
            </a:r>
          </a:p>
          <a:p>
            <a:endParaRPr lang="en-GB" dirty="0"/>
          </a:p>
          <a:p>
            <a:r>
              <a:rPr lang="en-GB" dirty="0"/>
              <a:t>You will be given a choice of materials:</a:t>
            </a:r>
          </a:p>
          <a:p>
            <a:pPr lvl="1"/>
            <a:r>
              <a:rPr lang="en-GB" b="1" dirty="0">
                <a:solidFill>
                  <a:srgbClr val="FF0000"/>
                </a:solidFill>
              </a:rPr>
              <a:t>Straws max 5</a:t>
            </a:r>
          </a:p>
          <a:p>
            <a:pPr lvl="1"/>
            <a:r>
              <a:rPr lang="en-GB" b="1" dirty="0">
                <a:solidFill>
                  <a:srgbClr val="FF0000"/>
                </a:solidFill>
              </a:rPr>
              <a:t>Lollypop sticks max 5</a:t>
            </a:r>
          </a:p>
          <a:p>
            <a:pPr lvl="1"/>
            <a:r>
              <a:rPr lang="en-GB" b="1" dirty="0">
                <a:solidFill>
                  <a:srgbClr val="FF0000"/>
                </a:solidFill>
              </a:rPr>
              <a:t>Yoghurt pot 1</a:t>
            </a:r>
          </a:p>
          <a:p>
            <a:pPr lvl="1"/>
            <a:r>
              <a:rPr lang="en-GB" b="1" dirty="0">
                <a:solidFill>
                  <a:srgbClr val="FF0000"/>
                </a:solidFill>
              </a:rPr>
              <a:t>Scrap plastic pieces 1</a:t>
            </a:r>
          </a:p>
          <a:p>
            <a:pPr lvl="1"/>
            <a:r>
              <a:rPr lang="en-GB" b="1" dirty="0">
                <a:solidFill>
                  <a:srgbClr val="FF0000"/>
                </a:solidFill>
              </a:rPr>
              <a:t>Plastic bags 1</a:t>
            </a:r>
          </a:p>
          <a:p>
            <a:pPr lvl="1"/>
            <a:r>
              <a:rPr lang="en-GB" b="1" dirty="0">
                <a:solidFill>
                  <a:srgbClr val="FF0000"/>
                </a:solidFill>
              </a:rPr>
              <a:t>Foil 1 piece</a:t>
            </a:r>
          </a:p>
          <a:p>
            <a:pPr lvl="1"/>
            <a:r>
              <a:rPr lang="en-GB" b="1" dirty="0">
                <a:solidFill>
                  <a:srgbClr val="FF0000"/>
                </a:solidFill>
              </a:rPr>
              <a:t>Sellotape</a:t>
            </a:r>
          </a:p>
          <a:p>
            <a:endParaRPr lang="en-GB" dirty="0"/>
          </a:p>
          <a:p>
            <a:r>
              <a:rPr lang="en-GB" dirty="0"/>
              <a:t>Test your raft and try to improve it</a:t>
            </a:r>
          </a:p>
        </p:txBody>
      </p:sp>
      <p:pic>
        <p:nvPicPr>
          <p:cNvPr id="1026" name="Picture 2" descr="Image result for raft">
            <a:extLst>
              <a:ext uri="{FF2B5EF4-FFF2-40B4-BE49-F238E27FC236}">
                <a16:creationId xmlns:a16="http://schemas.microsoft.com/office/drawing/2014/main" id="{B77A8AF4-FF76-4167-A76E-81D8A409D1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7002" y="2096430"/>
            <a:ext cx="3346798" cy="3346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20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552AF-048D-4C7D-84DD-AF7BECD9BDE5}"/>
              </a:ext>
            </a:extLst>
          </p:cNvPr>
          <p:cNvSpPr>
            <a:spLocks noGrp="1"/>
          </p:cNvSpPr>
          <p:nvPr>
            <p:ph type="title"/>
          </p:nvPr>
        </p:nvSpPr>
        <p:spPr/>
        <p:txBody>
          <a:bodyPr/>
          <a:lstStyle/>
          <a:p>
            <a:r>
              <a:rPr lang="en-GB" dirty="0"/>
              <a:t>What can you learn from others?</a:t>
            </a:r>
          </a:p>
        </p:txBody>
      </p:sp>
      <p:sp>
        <p:nvSpPr>
          <p:cNvPr id="3" name="Content Placeholder 2">
            <a:extLst>
              <a:ext uri="{FF2B5EF4-FFF2-40B4-BE49-F238E27FC236}">
                <a16:creationId xmlns:a16="http://schemas.microsoft.com/office/drawing/2014/main" id="{8CF7D558-FCC3-4111-9F65-7CEA1EF0BA17}"/>
              </a:ext>
            </a:extLst>
          </p:cNvPr>
          <p:cNvSpPr>
            <a:spLocks noGrp="1"/>
          </p:cNvSpPr>
          <p:nvPr>
            <p:ph idx="1"/>
          </p:nvPr>
        </p:nvSpPr>
        <p:spPr/>
        <p:txBody>
          <a:bodyPr/>
          <a:lstStyle/>
          <a:p>
            <a:r>
              <a:rPr lang="en-GB" b="1" dirty="0"/>
              <a:t>Learning loop </a:t>
            </a:r>
            <a:r>
              <a:rPr lang="en-GB" dirty="0"/>
              <a:t>– look at other people’s work.</a:t>
            </a:r>
          </a:p>
          <a:p>
            <a:pPr marL="0" indent="0">
              <a:buNone/>
            </a:pPr>
            <a:endParaRPr lang="en-GB" dirty="0"/>
          </a:p>
          <a:p>
            <a:r>
              <a:rPr lang="en-GB" dirty="0"/>
              <a:t>What good ideas did you see?</a:t>
            </a:r>
          </a:p>
          <a:p>
            <a:endParaRPr lang="en-GB" dirty="0"/>
          </a:p>
          <a:p>
            <a:r>
              <a:rPr lang="en-GB" dirty="0"/>
              <a:t>What did you see that hadn’t worked, or that you wouldn’t use?</a:t>
            </a:r>
          </a:p>
        </p:txBody>
      </p:sp>
      <p:pic>
        <p:nvPicPr>
          <p:cNvPr id="6" name="Picture 6" descr="Image result for critical thinking">
            <a:extLst>
              <a:ext uri="{FF2B5EF4-FFF2-40B4-BE49-F238E27FC236}">
                <a16:creationId xmlns:a16="http://schemas.microsoft.com/office/drawing/2014/main" id="{3570C91E-54B0-4123-9D1B-A6998C5B226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204" r="17999"/>
          <a:stretch/>
        </p:blipFill>
        <p:spPr bwMode="auto">
          <a:xfrm>
            <a:off x="9023375" y="82038"/>
            <a:ext cx="3168625" cy="1862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661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D70C86E-6AAB-49DE-ABB0-633B2262CBEE}"/>
              </a:ext>
            </a:extLst>
          </p:cNvPr>
          <p:cNvSpPr>
            <a:spLocks noGrp="1"/>
          </p:cNvSpPr>
          <p:nvPr>
            <p:ph type="subTitle" idx="1"/>
          </p:nvPr>
        </p:nvSpPr>
        <p:spPr>
          <a:xfrm>
            <a:off x="1438507" y="1104164"/>
            <a:ext cx="9314985" cy="5140519"/>
          </a:xfrm>
        </p:spPr>
        <p:txBody>
          <a:bodyPr>
            <a:noAutofit/>
          </a:bodyPr>
          <a:lstStyle/>
          <a:p>
            <a:r>
              <a:rPr lang="en-GB" sz="6600" dirty="0"/>
              <a:t>STEM Challenge Project</a:t>
            </a:r>
          </a:p>
          <a:p>
            <a:endParaRPr lang="en-GB" sz="4000" dirty="0"/>
          </a:p>
          <a:p>
            <a:endParaRPr lang="en-GB" sz="4000" dirty="0"/>
          </a:p>
          <a:p>
            <a:endParaRPr lang="en-GB" sz="4000" dirty="0"/>
          </a:p>
          <a:p>
            <a:r>
              <a:rPr lang="en-GB" sz="5400" dirty="0"/>
              <a:t>Rafts</a:t>
            </a:r>
          </a:p>
          <a:p>
            <a:endParaRPr lang="en-GB" sz="4000" dirty="0"/>
          </a:p>
          <a:p>
            <a:r>
              <a:rPr lang="en-GB" sz="4000" dirty="0"/>
              <a:t>Part 2</a:t>
            </a:r>
          </a:p>
        </p:txBody>
      </p:sp>
      <p:pic>
        <p:nvPicPr>
          <p:cNvPr id="6" name="Picture 2" descr="Image result for raft">
            <a:extLst>
              <a:ext uri="{FF2B5EF4-FFF2-40B4-BE49-F238E27FC236}">
                <a16:creationId xmlns:a16="http://schemas.microsoft.com/office/drawing/2014/main" id="{6172CF9F-C15A-41DC-826D-DA896FEC94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3380" y="2131153"/>
            <a:ext cx="3972795" cy="397279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elated image">
            <a:extLst>
              <a:ext uri="{FF2B5EF4-FFF2-40B4-BE49-F238E27FC236}">
                <a16:creationId xmlns:a16="http://schemas.microsoft.com/office/drawing/2014/main" id="{3C7E37EF-768E-45E1-9CE8-B0C1D03FBEB3}"/>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7614"/>
          <a:stretch/>
        </p:blipFill>
        <p:spPr bwMode="auto">
          <a:xfrm>
            <a:off x="537903" y="2432521"/>
            <a:ext cx="3820718" cy="38121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591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36F43-7C37-433A-9F72-A39DB62CED3B}"/>
              </a:ext>
            </a:extLst>
          </p:cNvPr>
          <p:cNvSpPr>
            <a:spLocks noGrp="1"/>
          </p:cNvSpPr>
          <p:nvPr>
            <p:ph type="title"/>
          </p:nvPr>
        </p:nvSpPr>
        <p:spPr/>
        <p:txBody>
          <a:bodyPr/>
          <a:lstStyle/>
          <a:p>
            <a:r>
              <a:rPr lang="en-GB" dirty="0"/>
              <a:t>Learning Intentions</a:t>
            </a:r>
          </a:p>
        </p:txBody>
      </p:sp>
      <p:sp>
        <p:nvSpPr>
          <p:cNvPr id="3" name="Content Placeholder 2">
            <a:extLst>
              <a:ext uri="{FF2B5EF4-FFF2-40B4-BE49-F238E27FC236}">
                <a16:creationId xmlns:a16="http://schemas.microsoft.com/office/drawing/2014/main" id="{762FA72A-50C9-41AF-A2DC-68D193CC6C9F}"/>
              </a:ext>
            </a:extLst>
          </p:cNvPr>
          <p:cNvSpPr>
            <a:spLocks noGrp="1"/>
          </p:cNvSpPr>
          <p:nvPr>
            <p:ph idx="1"/>
          </p:nvPr>
        </p:nvSpPr>
        <p:spPr/>
        <p:txBody>
          <a:bodyPr>
            <a:normAutofit/>
          </a:bodyPr>
          <a:lstStyle/>
          <a:p>
            <a:r>
              <a:rPr lang="en-GB" dirty="0"/>
              <a:t>To build up our STEM skills such as </a:t>
            </a:r>
            <a:r>
              <a:rPr lang="en-GB" b="1" dirty="0"/>
              <a:t>teamwork</a:t>
            </a:r>
            <a:r>
              <a:rPr lang="en-GB" dirty="0"/>
              <a:t> and </a:t>
            </a:r>
            <a:r>
              <a:rPr lang="en-GB" b="1" dirty="0"/>
              <a:t>communication</a:t>
            </a:r>
          </a:p>
          <a:p>
            <a:pPr marL="0" indent="0">
              <a:buNone/>
            </a:pPr>
            <a:endParaRPr lang="en-GB" dirty="0"/>
          </a:p>
          <a:p>
            <a:r>
              <a:rPr lang="en-GB" dirty="0"/>
              <a:t>To use the </a:t>
            </a:r>
            <a:r>
              <a:rPr lang="en-GB" b="1" dirty="0"/>
              <a:t>engineering design process </a:t>
            </a:r>
            <a:r>
              <a:rPr lang="en-GB" dirty="0"/>
              <a:t>to solve a problem</a:t>
            </a:r>
          </a:p>
          <a:p>
            <a:pPr marL="0" indent="0">
              <a:buNone/>
            </a:pPr>
            <a:endParaRPr lang="en-GB" dirty="0"/>
          </a:p>
        </p:txBody>
      </p:sp>
    </p:spTree>
    <p:extLst>
      <p:ext uri="{BB962C8B-B14F-4D97-AF65-F5344CB8AC3E}">
        <p14:creationId xmlns:p14="http://schemas.microsoft.com/office/powerpoint/2010/main" val="2090602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5A7BA-5E74-46AA-8B72-3BBA65C75AF2}"/>
              </a:ext>
            </a:extLst>
          </p:cNvPr>
          <p:cNvSpPr>
            <a:spLocks noGrp="1"/>
          </p:cNvSpPr>
          <p:nvPr>
            <p:ph type="title"/>
          </p:nvPr>
        </p:nvSpPr>
        <p:spPr/>
        <p:txBody>
          <a:bodyPr/>
          <a:lstStyle/>
          <a:p>
            <a:r>
              <a:rPr lang="en-GB" dirty="0"/>
              <a:t>How will you be successful today?</a:t>
            </a:r>
          </a:p>
        </p:txBody>
      </p:sp>
      <p:sp>
        <p:nvSpPr>
          <p:cNvPr id="3" name="Content Placeholder 2">
            <a:extLst>
              <a:ext uri="{FF2B5EF4-FFF2-40B4-BE49-F238E27FC236}">
                <a16:creationId xmlns:a16="http://schemas.microsoft.com/office/drawing/2014/main" id="{33DC1161-A4B7-45D5-BAD6-C6ACA4C2C9F5}"/>
              </a:ext>
            </a:extLst>
          </p:cNvPr>
          <p:cNvSpPr>
            <a:spLocks noGrp="1"/>
          </p:cNvSpPr>
          <p:nvPr>
            <p:ph idx="1"/>
          </p:nvPr>
        </p:nvSpPr>
        <p:spPr/>
        <p:txBody>
          <a:bodyPr>
            <a:normAutofit/>
          </a:bodyPr>
          <a:lstStyle/>
          <a:p>
            <a:r>
              <a:rPr lang="en-GB" dirty="0"/>
              <a:t>What does successful </a:t>
            </a:r>
            <a:r>
              <a:rPr lang="en-GB" b="1" dirty="0"/>
              <a:t>teamwork</a:t>
            </a:r>
            <a:r>
              <a:rPr lang="en-GB" dirty="0"/>
              <a:t> look like?</a:t>
            </a:r>
          </a:p>
          <a:p>
            <a:endParaRPr lang="en-GB" dirty="0"/>
          </a:p>
          <a:p>
            <a:r>
              <a:rPr lang="en-GB" dirty="0"/>
              <a:t>What can you do to be a good </a:t>
            </a:r>
            <a:r>
              <a:rPr lang="en-GB" b="1" dirty="0"/>
              <a:t>communicator</a:t>
            </a:r>
            <a:r>
              <a:rPr lang="en-GB" dirty="0"/>
              <a:t>?</a:t>
            </a:r>
          </a:p>
        </p:txBody>
      </p:sp>
    </p:spTree>
    <p:extLst>
      <p:ext uri="{BB962C8B-B14F-4D97-AF65-F5344CB8AC3E}">
        <p14:creationId xmlns:p14="http://schemas.microsoft.com/office/powerpoint/2010/main" val="4067243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615</Words>
  <Application>Microsoft Office PowerPoint</Application>
  <PresentationFormat>Widescreen</PresentationFormat>
  <Paragraphs>110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Teaching notes</vt:lpstr>
      <vt:lpstr>PowerPoint Presentation</vt:lpstr>
      <vt:lpstr>Learning Intentions</vt:lpstr>
      <vt:lpstr>How will you be successful today?</vt:lpstr>
      <vt:lpstr>STEM Challenge</vt:lpstr>
      <vt:lpstr>What can you learn from others?</vt:lpstr>
      <vt:lpstr>PowerPoint Presentation</vt:lpstr>
      <vt:lpstr>Learning Intentions</vt:lpstr>
      <vt:lpstr>How will you be successful today?</vt:lpstr>
      <vt:lpstr>PowerPoint Presentation</vt:lpstr>
      <vt:lpstr>What did you learn last lesson?</vt:lpstr>
      <vt:lpstr>STEM Challenge</vt:lpstr>
      <vt:lpstr>What can you learn from others?</vt:lpstr>
      <vt:lpstr>Evaluation</vt:lpstr>
      <vt:lpstr>Self-assessment</vt:lpstr>
      <vt:lpstr>Instructions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Dixon</dc:creator>
  <cp:lastModifiedBy>Amy Dixon</cp:lastModifiedBy>
  <cp:revision>16</cp:revision>
  <dcterms:created xsi:type="dcterms:W3CDTF">2018-08-20T13:26:20Z</dcterms:created>
  <dcterms:modified xsi:type="dcterms:W3CDTF">2019-09-23T11:25:03Z</dcterms:modified>
</cp:coreProperties>
</file>