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7" r:id="rId2"/>
    <p:sldId id="256" r:id="rId3"/>
    <p:sldId id="259" r:id="rId4"/>
    <p:sldId id="260" r:id="rId5"/>
    <p:sldId id="261" r:id="rId6"/>
    <p:sldId id="286" r:id="rId7"/>
    <p:sldId id="262" r:id="rId8"/>
    <p:sldId id="268" r:id="rId9"/>
    <p:sldId id="272" r:id="rId10"/>
    <p:sldId id="273" r:id="rId11"/>
    <p:sldId id="274" r:id="rId12"/>
    <p:sldId id="275" r:id="rId13"/>
    <p:sldId id="277" r:id="rId14"/>
    <p:sldId id="276" r:id="rId15"/>
    <p:sldId id="263" r:id="rId16"/>
    <p:sldId id="284" r:id="rId17"/>
    <p:sldId id="264" r:id="rId18"/>
    <p:sldId id="265" r:id="rId19"/>
    <p:sldId id="285" r:id="rId20"/>
    <p:sldId id="267" r:id="rId21"/>
    <p:sldId id="257" r:id="rId22"/>
    <p:sldId id="258" r:id="rId23"/>
    <p:sldId id="269" r:id="rId24"/>
    <p:sldId id="282" r:id="rId25"/>
    <p:sldId id="283" r:id="rId26"/>
    <p:sldId id="270" r:id="rId27"/>
    <p:sldId id="271" r:id="rId28"/>
    <p:sldId id="266" r:id="rId29"/>
    <p:sldId id="288" r:id="rId30"/>
    <p:sldId id="289" r:id="rId31"/>
    <p:sldId id="293" r:id="rId32"/>
    <p:sldId id="290" r:id="rId33"/>
    <p:sldId id="291" r:id="rId34"/>
    <p:sldId id="292" r:id="rId3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7F204D-A3D6-4562-B6B1-3B2FB5F550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E623F4-B520-42FC-8443-537E8DBDD5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AF870D-BBB4-4DBD-8E9F-08DF73ECC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A19D7-5976-4A45-B9AF-95CECB032BDC}" type="datetimeFigureOut">
              <a:rPr lang="en-GB" smtClean="0"/>
              <a:t>03/03/2021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F1D023-468D-43FB-9A78-47030610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10CEBB-23D4-4DBC-93FB-AE29538DF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17073-A3D6-4990-945D-504D6AADDF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199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32F4E-D18E-43FC-9BC8-B2FD91894B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F17352-52DA-424E-9D76-81518F708D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D5598B-0F83-4D31-A7EF-EBA7D6254A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A19D7-5976-4A45-B9AF-95CECB032BDC}" type="datetimeFigureOut">
              <a:rPr lang="en-GB" smtClean="0"/>
              <a:t>03/03/2021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DFDEF0-6DF1-4CA3-BA2B-EE66F86083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E78DDB-0239-4D94-B3E9-D6F1EB2ED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17073-A3D6-4990-945D-504D6AADDF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355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5E6973E-F47E-43FD-857A-4ACF715264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54FFF1-A1DC-4FA6-97B7-75EEAE7849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1DE8F3-2D6A-41FB-9A30-1EC07B784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A19D7-5976-4A45-B9AF-95CECB032BDC}" type="datetimeFigureOut">
              <a:rPr lang="en-GB" smtClean="0"/>
              <a:t>03/03/2021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0269D5-77F3-4D77-9D2C-A40FB16C9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E5D8B6-BEBC-4AB6-B542-88DF0E146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17073-A3D6-4990-945D-504D6AADDF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3879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5ACF90-AE61-49EB-9D17-BA35598D3B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9C0473-E740-4CB1-B881-AB7E994322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23B088-E0DB-4294-BF8D-0677A6B05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A19D7-5976-4A45-B9AF-95CECB032BDC}" type="datetimeFigureOut">
              <a:rPr lang="en-GB" smtClean="0"/>
              <a:t>03/03/2021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4A8AA8-18CD-45EA-98E3-DDE6EAE0D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6F7F20-2E8A-484F-A208-88A95C466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17073-A3D6-4990-945D-504D6AADDF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6148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1E7F38-B1B1-42CB-8268-542E9B59B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A8E732-61C1-4D23-AE38-A313BD0D67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88C0BA-7C3D-4301-B3D3-FC6ADB682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A19D7-5976-4A45-B9AF-95CECB032BDC}" type="datetimeFigureOut">
              <a:rPr lang="en-GB" smtClean="0"/>
              <a:t>03/03/2021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AA7140-B42D-41E4-A5AA-D108DFE86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64A3EC-88AD-47E4-AB96-9150C28D9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17073-A3D6-4990-945D-504D6AADDF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9810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D69F96-D743-4579-A02C-61FF9F106B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51CB3-553A-4675-930F-D091B95D24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776D1B-E8B2-431D-951C-22A4974F5A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730331-D3E7-4573-82C6-A48FF7834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A19D7-5976-4A45-B9AF-95CECB032BDC}" type="datetimeFigureOut">
              <a:rPr lang="en-GB" smtClean="0"/>
              <a:t>03/03/2021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AE3971-903B-428D-9216-B04369D36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E96D18-8E5D-4AE2-84EF-AEAE7517F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17073-A3D6-4990-945D-504D6AADDF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2376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30E6E8-38C3-47EF-A84B-7F2C1229ED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DC2F4C-C6D0-4C18-B467-2834237C57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777E57-99E5-47D2-BE30-39F7654E31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23761B-B7AE-45CE-88F5-CB47534565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4ACDAEC-4655-4E96-9DDB-13C1FAED79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94406F6-B6EE-4433-BB37-DE549710A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A19D7-5976-4A45-B9AF-95CECB032BDC}" type="datetimeFigureOut">
              <a:rPr lang="en-GB" smtClean="0"/>
              <a:t>03/03/2021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C9AD30B-BAC9-402B-9B37-B3F33EC12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BAE4B4F-5DD8-45E6-872D-295DCC4EB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17073-A3D6-4990-945D-504D6AADDF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5921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03B4F1-4C0B-40C5-9F14-CD4E9EA8FC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07C54A-18D1-43D1-B21A-AA91D9A958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A19D7-5976-4A45-B9AF-95CECB032BDC}" type="datetimeFigureOut">
              <a:rPr lang="en-GB" smtClean="0"/>
              <a:t>03/03/2021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57DAF0-75F2-4849-B869-8F788B6E8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F14375-3462-4D96-9FBB-F7725CE6A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17073-A3D6-4990-945D-504D6AADDF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7617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343B56D-7BBE-4D78-8212-3CDF5C9D7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A19D7-5976-4A45-B9AF-95CECB032BDC}" type="datetimeFigureOut">
              <a:rPr lang="en-GB" smtClean="0"/>
              <a:t>03/03/2021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318D905-10DD-484B-8954-A3E4D0E67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9B2090-084F-4741-A0C1-54C73A7EE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17073-A3D6-4990-945D-504D6AADDF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4589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D1ABAE-D7F1-45FB-A488-110D894FD7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D1118E-19A3-4A92-B557-E8E016A244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40C610-1FEB-44B7-962B-9CEDE91D74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C7523F-AA0C-4056-8DC3-2E89E9E4DE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A19D7-5976-4A45-B9AF-95CECB032BDC}" type="datetimeFigureOut">
              <a:rPr lang="en-GB" smtClean="0"/>
              <a:t>03/03/2021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DAA907-0302-45D7-B756-297B21B03F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08A342-B8CE-454A-8AC8-03120FEEF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17073-A3D6-4990-945D-504D6AADDF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0734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7C0806-9220-4F7E-B326-5399C6BC85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3C49F83-9A82-4A20-B0F8-8B5830E16B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E73DB7-E7F6-4AD1-8A82-1E72566557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507645-71C0-4A9D-A021-A7AF8A8402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A19D7-5976-4A45-B9AF-95CECB032BDC}" type="datetimeFigureOut">
              <a:rPr lang="en-GB" smtClean="0"/>
              <a:t>03/03/2021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EEA434-5BFC-4386-9CEB-193AD9F83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73697A-649E-46F0-ACC6-0197C47A0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17073-A3D6-4990-945D-504D6AADDF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2736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00F8709-99C9-43A7-8B59-2B000CF1B6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ADB114-6F00-4898-9C80-241ECE22FC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61F117-1CCD-4C9D-9DEF-F0BED920F7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7A19D7-5976-4A45-B9AF-95CECB032BDC}" type="datetimeFigureOut">
              <a:rPr lang="en-GB" smtClean="0"/>
              <a:t>03/03/2021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BC560E-CA2F-4C23-9ACC-08E6B1070C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883E52-63BD-4D3F-9573-9BF21DD21A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917073-A3D6-4990-945D-504D6AADDF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5799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sv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sv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sv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sv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sv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sv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sv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sv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sv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sv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sv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sv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sv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sv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sv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sv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83ECE7E-251D-4762-9660-A07FB0F4ACCC}"/>
              </a:ext>
            </a:extLst>
          </p:cNvPr>
          <p:cNvSpPr txBox="1"/>
          <p:nvPr/>
        </p:nvSpPr>
        <p:spPr>
          <a:xfrm>
            <a:off x="4115946" y="2644170"/>
            <a:ext cx="39601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600" b="1" dirty="0"/>
              <a:t>Arrows</a:t>
            </a:r>
          </a:p>
        </p:txBody>
      </p:sp>
    </p:spTree>
    <p:extLst>
      <p:ext uri="{BB962C8B-B14F-4D97-AF65-F5344CB8AC3E}">
        <p14:creationId xmlns:p14="http://schemas.microsoft.com/office/powerpoint/2010/main" val="14975322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phic 1" descr="Long sleeve shirt">
            <a:extLst>
              <a:ext uri="{FF2B5EF4-FFF2-40B4-BE49-F238E27FC236}">
                <a16:creationId xmlns:a16="http://schemas.microsoft.com/office/drawing/2014/main" id="{FAB8AC94-2731-4E89-BCE3-B013CED186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624197" y="0"/>
            <a:ext cx="6943606" cy="6943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53803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phic 1" descr="Mittens">
            <a:extLst>
              <a:ext uri="{FF2B5EF4-FFF2-40B4-BE49-F238E27FC236}">
                <a16:creationId xmlns:a16="http://schemas.microsoft.com/office/drawing/2014/main" id="{E3CD9F07-33EC-4768-80B9-D226017D8D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624197" y="0"/>
            <a:ext cx="6943606" cy="6943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3731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phic 1" descr="Sock">
            <a:extLst>
              <a:ext uri="{FF2B5EF4-FFF2-40B4-BE49-F238E27FC236}">
                <a16:creationId xmlns:a16="http://schemas.microsoft.com/office/drawing/2014/main" id="{4A189B0B-7752-45A5-A068-33B0A9DBF2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918111" y="251111"/>
            <a:ext cx="6355777" cy="6355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64712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phic 1" descr="Sock">
            <a:extLst>
              <a:ext uri="{FF2B5EF4-FFF2-40B4-BE49-F238E27FC236}">
                <a16:creationId xmlns:a16="http://schemas.microsoft.com/office/drawing/2014/main" id="{4A189B0B-7752-45A5-A068-33B0A9DBF2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flipH="1">
            <a:off x="3020785" y="353785"/>
            <a:ext cx="6150429" cy="6150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30872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phic 1" descr="Suit">
            <a:extLst>
              <a:ext uri="{FF2B5EF4-FFF2-40B4-BE49-F238E27FC236}">
                <a16:creationId xmlns:a16="http://schemas.microsoft.com/office/drawing/2014/main" id="{CBFBF9A9-3136-41E1-8E62-CE2B111474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624197" y="0"/>
            <a:ext cx="6943606" cy="6943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07093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phic 2" descr="Boot">
            <a:extLst>
              <a:ext uri="{FF2B5EF4-FFF2-40B4-BE49-F238E27FC236}">
                <a16:creationId xmlns:a16="http://schemas.microsoft.com/office/drawing/2014/main" id="{EB4C02EE-B6C0-409E-999D-198E3FCB94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774197" y="107197"/>
            <a:ext cx="6643606" cy="6643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41289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phic 2" descr="Boot">
            <a:extLst>
              <a:ext uri="{FF2B5EF4-FFF2-40B4-BE49-F238E27FC236}">
                <a16:creationId xmlns:a16="http://schemas.microsoft.com/office/drawing/2014/main" id="{EB4C02EE-B6C0-409E-999D-198E3FCB94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flipH="1">
            <a:off x="2720598" y="0"/>
            <a:ext cx="6750803" cy="6750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83799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phic 1" descr="Snowflake">
            <a:extLst>
              <a:ext uri="{FF2B5EF4-FFF2-40B4-BE49-F238E27FC236}">
                <a16:creationId xmlns:a16="http://schemas.microsoft.com/office/drawing/2014/main" id="{5C427D34-C00D-4E1C-B4FF-D0C02385B7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624197" y="0"/>
            <a:ext cx="6943606" cy="6943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23403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phic 1" descr="Snowman">
            <a:extLst>
              <a:ext uri="{FF2B5EF4-FFF2-40B4-BE49-F238E27FC236}">
                <a16:creationId xmlns:a16="http://schemas.microsoft.com/office/drawing/2014/main" id="{AEFB62F1-5719-4FEB-9FE3-799ED9AA7A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624197" y="0"/>
            <a:ext cx="6943606" cy="6943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92038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83ECE7E-251D-4762-9660-A07FB0F4ACCC}"/>
              </a:ext>
            </a:extLst>
          </p:cNvPr>
          <p:cNvSpPr txBox="1"/>
          <p:nvPr/>
        </p:nvSpPr>
        <p:spPr>
          <a:xfrm>
            <a:off x="4115946" y="2644170"/>
            <a:ext cx="39601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600" b="1" dirty="0"/>
              <a:t>Actions </a:t>
            </a:r>
          </a:p>
        </p:txBody>
      </p:sp>
    </p:spTree>
    <p:extLst>
      <p:ext uri="{BB962C8B-B14F-4D97-AF65-F5344CB8AC3E}">
        <p14:creationId xmlns:p14="http://schemas.microsoft.com/office/powerpoint/2010/main" val="6798790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phic 4" descr="Arrow Straight">
            <a:extLst>
              <a:ext uri="{FF2B5EF4-FFF2-40B4-BE49-F238E27FC236}">
                <a16:creationId xmlns:a16="http://schemas.microsoft.com/office/drawing/2014/main" id="{A0EEB5D9-7D61-4EF8-BC5E-92FE50EF09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836190" y="169190"/>
            <a:ext cx="6519620" cy="6519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73655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phic 1" descr="Clapping hands">
            <a:extLst>
              <a:ext uri="{FF2B5EF4-FFF2-40B4-BE49-F238E27FC236}">
                <a16:creationId xmlns:a16="http://schemas.microsoft.com/office/drawing/2014/main" id="{F9BFDF10-9EE4-47A2-8E2E-D6133993EA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705461" y="76923"/>
            <a:ext cx="6781077" cy="6781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661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phic 2" descr="Frog">
            <a:extLst>
              <a:ext uri="{FF2B5EF4-FFF2-40B4-BE49-F238E27FC236}">
                <a16:creationId xmlns:a16="http://schemas.microsoft.com/office/drawing/2014/main" id="{A6CBE14F-E6C5-40BF-955A-3F93B538CE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836190" y="169190"/>
            <a:ext cx="6519620" cy="6519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57561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phic 4" descr="Star">
            <a:extLst>
              <a:ext uri="{FF2B5EF4-FFF2-40B4-BE49-F238E27FC236}">
                <a16:creationId xmlns:a16="http://schemas.microsoft.com/office/drawing/2014/main" id="{B945FD58-F81F-4A43-B4B3-31830118C9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624197" y="-42803"/>
            <a:ext cx="6943606" cy="6943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75840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3" descr="Elephant">
            <a:extLst>
              <a:ext uri="{FF2B5EF4-FFF2-40B4-BE49-F238E27FC236}">
                <a16:creationId xmlns:a16="http://schemas.microsoft.com/office/drawing/2014/main" id="{32F75041-1DF5-4D64-9965-A898F8255D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624197" y="-85606"/>
            <a:ext cx="6943606" cy="6943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33459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phic 1" descr="Hummingbird">
            <a:extLst>
              <a:ext uri="{FF2B5EF4-FFF2-40B4-BE49-F238E27FC236}">
                <a16:creationId xmlns:a16="http://schemas.microsoft.com/office/drawing/2014/main" id="{F6D07E46-C0E3-4381-A81F-0CA25DC728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624197" y="-42803"/>
            <a:ext cx="6943606" cy="6943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40673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phic 1" descr="Crocodile">
            <a:extLst>
              <a:ext uri="{FF2B5EF4-FFF2-40B4-BE49-F238E27FC236}">
                <a16:creationId xmlns:a16="http://schemas.microsoft.com/office/drawing/2014/main" id="{E70215C5-ED91-4B70-98BC-802C48E66C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774197" y="107197"/>
            <a:ext cx="6943606" cy="6943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42840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phic 1" descr="Monkey">
            <a:extLst>
              <a:ext uri="{FF2B5EF4-FFF2-40B4-BE49-F238E27FC236}">
                <a16:creationId xmlns:a16="http://schemas.microsoft.com/office/drawing/2014/main" id="{F9194F84-3DD7-4C04-A295-69C0860A9E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624197" y="0"/>
            <a:ext cx="6943606" cy="6943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611990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phic 1" descr="Crab">
            <a:extLst>
              <a:ext uri="{FF2B5EF4-FFF2-40B4-BE49-F238E27FC236}">
                <a16:creationId xmlns:a16="http://schemas.microsoft.com/office/drawing/2014/main" id="{BE481101-1CD6-43FD-B74B-F1958189BF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624197" y="0"/>
            <a:ext cx="6943606" cy="6943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840163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phic 1" descr="Robot">
            <a:extLst>
              <a:ext uri="{FF2B5EF4-FFF2-40B4-BE49-F238E27FC236}">
                <a16:creationId xmlns:a16="http://schemas.microsoft.com/office/drawing/2014/main" id="{4AC5F44A-6C01-4F2D-BE2D-F460610305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712112" y="45112"/>
            <a:ext cx="6767776" cy="6767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034430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83ECE7E-251D-4762-9660-A07FB0F4ACCC}"/>
              </a:ext>
            </a:extLst>
          </p:cNvPr>
          <p:cNvSpPr txBox="1"/>
          <p:nvPr/>
        </p:nvSpPr>
        <p:spPr>
          <a:xfrm>
            <a:off x="4115945" y="2644170"/>
            <a:ext cx="431367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600" b="1" dirty="0"/>
              <a:t>Repeats</a:t>
            </a:r>
          </a:p>
        </p:txBody>
      </p:sp>
    </p:spTree>
    <p:extLst>
      <p:ext uri="{BB962C8B-B14F-4D97-AF65-F5344CB8AC3E}">
        <p14:creationId xmlns:p14="http://schemas.microsoft.com/office/powerpoint/2010/main" val="20509997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raphic 11" descr="Arrow Rotate right">
            <a:extLst>
              <a:ext uri="{FF2B5EF4-FFF2-40B4-BE49-F238E27FC236}">
                <a16:creationId xmlns:a16="http://schemas.microsoft.com/office/drawing/2014/main" id="{D46D6B17-81B3-462A-8E4E-49DFB2D5A4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836190" y="169190"/>
            <a:ext cx="6519620" cy="6519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647496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DAB96BA4-657E-49B6-86D5-C4B534EC6A00}"/>
              </a:ext>
            </a:extLst>
          </p:cNvPr>
          <p:cNvGrpSpPr/>
          <p:nvPr/>
        </p:nvGrpSpPr>
        <p:grpSpPr>
          <a:xfrm>
            <a:off x="3295651" y="228601"/>
            <a:ext cx="5600698" cy="6400798"/>
            <a:chOff x="3371850" y="1000125"/>
            <a:chExt cx="4438652" cy="4991099"/>
          </a:xfrm>
        </p:grpSpPr>
        <p:sp>
          <p:nvSpPr>
            <p:cNvPr id="3" name="Arrow: Curved Left 2">
              <a:extLst>
                <a:ext uri="{FF2B5EF4-FFF2-40B4-BE49-F238E27FC236}">
                  <a16:creationId xmlns:a16="http://schemas.microsoft.com/office/drawing/2014/main" id="{B87FCE7D-59F2-4675-8409-424E30E13A10}"/>
                </a:ext>
              </a:extLst>
            </p:cNvPr>
            <p:cNvSpPr/>
            <p:nvPr/>
          </p:nvSpPr>
          <p:spPr>
            <a:xfrm>
              <a:off x="5791202" y="1238250"/>
              <a:ext cx="2019300" cy="4752974"/>
            </a:xfrm>
            <a:prstGeom prst="curvedLeft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4" name="Arrow: Curved Left 3">
              <a:extLst>
                <a:ext uri="{FF2B5EF4-FFF2-40B4-BE49-F238E27FC236}">
                  <a16:creationId xmlns:a16="http://schemas.microsoft.com/office/drawing/2014/main" id="{FFD5F8EA-3D3A-4E75-9918-BDDBE913909C}"/>
                </a:ext>
              </a:extLst>
            </p:cNvPr>
            <p:cNvSpPr/>
            <p:nvPr/>
          </p:nvSpPr>
          <p:spPr>
            <a:xfrm flipH="1" flipV="1">
              <a:off x="3371850" y="1000125"/>
              <a:ext cx="2019300" cy="4752975"/>
            </a:xfrm>
            <a:prstGeom prst="curvedLeft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D9F7CE69-BA96-42D3-8B0C-F1EB31242EB9}"/>
              </a:ext>
            </a:extLst>
          </p:cNvPr>
          <p:cNvSpPr txBox="1"/>
          <p:nvPr/>
        </p:nvSpPr>
        <p:spPr>
          <a:xfrm>
            <a:off x="5353649" y="1843950"/>
            <a:ext cx="1484702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46811474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DAB96BA4-657E-49B6-86D5-C4B534EC6A00}"/>
              </a:ext>
            </a:extLst>
          </p:cNvPr>
          <p:cNvGrpSpPr/>
          <p:nvPr/>
        </p:nvGrpSpPr>
        <p:grpSpPr>
          <a:xfrm>
            <a:off x="3295651" y="228601"/>
            <a:ext cx="5600698" cy="6400798"/>
            <a:chOff x="3371850" y="1000125"/>
            <a:chExt cx="4438652" cy="4991099"/>
          </a:xfrm>
        </p:grpSpPr>
        <p:sp>
          <p:nvSpPr>
            <p:cNvPr id="3" name="Arrow: Curved Left 2">
              <a:extLst>
                <a:ext uri="{FF2B5EF4-FFF2-40B4-BE49-F238E27FC236}">
                  <a16:creationId xmlns:a16="http://schemas.microsoft.com/office/drawing/2014/main" id="{B87FCE7D-59F2-4675-8409-424E30E13A10}"/>
                </a:ext>
              </a:extLst>
            </p:cNvPr>
            <p:cNvSpPr/>
            <p:nvPr/>
          </p:nvSpPr>
          <p:spPr>
            <a:xfrm>
              <a:off x="5791202" y="1238250"/>
              <a:ext cx="2019300" cy="4752974"/>
            </a:xfrm>
            <a:prstGeom prst="curvedLeft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4" name="Arrow: Curved Left 3">
              <a:extLst>
                <a:ext uri="{FF2B5EF4-FFF2-40B4-BE49-F238E27FC236}">
                  <a16:creationId xmlns:a16="http://schemas.microsoft.com/office/drawing/2014/main" id="{FFD5F8EA-3D3A-4E75-9918-BDDBE913909C}"/>
                </a:ext>
              </a:extLst>
            </p:cNvPr>
            <p:cNvSpPr/>
            <p:nvPr/>
          </p:nvSpPr>
          <p:spPr>
            <a:xfrm flipH="1" flipV="1">
              <a:off x="3371850" y="1000125"/>
              <a:ext cx="2019300" cy="4752975"/>
            </a:xfrm>
            <a:prstGeom prst="curvedLeft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D9F7CE69-BA96-42D3-8B0C-F1EB31242EB9}"/>
              </a:ext>
            </a:extLst>
          </p:cNvPr>
          <p:cNvSpPr txBox="1"/>
          <p:nvPr/>
        </p:nvSpPr>
        <p:spPr>
          <a:xfrm>
            <a:off x="5353649" y="1843950"/>
            <a:ext cx="1484702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419315449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DAB96BA4-657E-49B6-86D5-C4B534EC6A00}"/>
              </a:ext>
            </a:extLst>
          </p:cNvPr>
          <p:cNvGrpSpPr/>
          <p:nvPr/>
        </p:nvGrpSpPr>
        <p:grpSpPr>
          <a:xfrm>
            <a:off x="3295651" y="228601"/>
            <a:ext cx="5600698" cy="6400798"/>
            <a:chOff x="3371850" y="1000125"/>
            <a:chExt cx="4438652" cy="4991099"/>
          </a:xfrm>
        </p:grpSpPr>
        <p:sp>
          <p:nvSpPr>
            <p:cNvPr id="3" name="Arrow: Curved Left 2">
              <a:extLst>
                <a:ext uri="{FF2B5EF4-FFF2-40B4-BE49-F238E27FC236}">
                  <a16:creationId xmlns:a16="http://schemas.microsoft.com/office/drawing/2014/main" id="{B87FCE7D-59F2-4675-8409-424E30E13A10}"/>
                </a:ext>
              </a:extLst>
            </p:cNvPr>
            <p:cNvSpPr/>
            <p:nvPr/>
          </p:nvSpPr>
          <p:spPr>
            <a:xfrm>
              <a:off x="5791202" y="1238250"/>
              <a:ext cx="2019300" cy="4752974"/>
            </a:xfrm>
            <a:prstGeom prst="curvedLeft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4" name="Arrow: Curved Left 3">
              <a:extLst>
                <a:ext uri="{FF2B5EF4-FFF2-40B4-BE49-F238E27FC236}">
                  <a16:creationId xmlns:a16="http://schemas.microsoft.com/office/drawing/2014/main" id="{FFD5F8EA-3D3A-4E75-9918-BDDBE913909C}"/>
                </a:ext>
              </a:extLst>
            </p:cNvPr>
            <p:cNvSpPr/>
            <p:nvPr/>
          </p:nvSpPr>
          <p:spPr>
            <a:xfrm flipH="1" flipV="1">
              <a:off x="3371850" y="1000125"/>
              <a:ext cx="2019300" cy="4752975"/>
            </a:xfrm>
            <a:prstGeom prst="curvedLeft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D9F7CE69-BA96-42D3-8B0C-F1EB31242EB9}"/>
              </a:ext>
            </a:extLst>
          </p:cNvPr>
          <p:cNvSpPr txBox="1"/>
          <p:nvPr/>
        </p:nvSpPr>
        <p:spPr>
          <a:xfrm>
            <a:off x="5353649" y="1843950"/>
            <a:ext cx="1484702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0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413888343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DAB96BA4-657E-49B6-86D5-C4B534EC6A00}"/>
              </a:ext>
            </a:extLst>
          </p:cNvPr>
          <p:cNvGrpSpPr/>
          <p:nvPr/>
        </p:nvGrpSpPr>
        <p:grpSpPr>
          <a:xfrm>
            <a:off x="3295651" y="228601"/>
            <a:ext cx="5600698" cy="6400798"/>
            <a:chOff x="3371850" y="1000125"/>
            <a:chExt cx="4438652" cy="4991099"/>
          </a:xfrm>
        </p:grpSpPr>
        <p:sp>
          <p:nvSpPr>
            <p:cNvPr id="3" name="Arrow: Curved Left 2">
              <a:extLst>
                <a:ext uri="{FF2B5EF4-FFF2-40B4-BE49-F238E27FC236}">
                  <a16:creationId xmlns:a16="http://schemas.microsoft.com/office/drawing/2014/main" id="{B87FCE7D-59F2-4675-8409-424E30E13A10}"/>
                </a:ext>
              </a:extLst>
            </p:cNvPr>
            <p:cNvSpPr/>
            <p:nvPr/>
          </p:nvSpPr>
          <p:spPr>
            <a:xfrm>
              <a:off x="5791202" y="1238250"/>
              <a:ext cx="2019300" cy="4752974"/>
            </a:xfrm>
            <a:prstGeom prst="curvedLeft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4" name="Arrow: Curved Left 3">
              <a:extLst>
                <a:ext uri="{FF2B5EF4-FFF2-40B4-BE49-F238E27FC236}">
                  <a16:creationId xmlns:a16="http://schemas.microsoft.com/office/drawing/2014/main" id="{FFD5F8EA-3D3A-4E75-9918-BDDBE913909C}"/>
                </a:ext>
              </a:extLst>
            </p:cNvPr>
            <p:cNvSpPr/>
            <p:nvPr/>
          </p:nvSpPr>
          <p:spPr>
            <a:xfrm flipH="1" flipV="1">
              <a:off x="3371850" y="1000125"/>
              <a:ext cx="2019300" cy="4752975"/>
            </a:xfrm>
            <a:prstGeom prst="curvedLeft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D9F7CE69-BA96-42D3-8B0C-F1EB31242EB9}"/>
              </a:ext>
            </a:extLst>
          </p:cNvPr>
          <p:cNvSpPr txBox="1"/>
          <p:nvPr/>
        </p:nvSpPr>
        <p:spPr>
          <a:xfrm>
            <a:off x="5353649" y="1843950"/>
            <a:ext cx="1484702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0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8787934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DAB96BA4-657E-49B6-86D5-C4B534EC6A00}"/>
              </a:ext>
            </a:extLst>
          </p:cNvPr>
          <p:cNvGrpSpPr/>
          <p:nvPr/>
        </p:nvGrpSpPr>
        <p:grpSpPr>
          <a:xfrm>
            <a:off x="3295651" y="228601"/>
            <a:ext cx="5600698" cy="6400798"/>
            <a:chOff x="3371850" y="1000125"/>
            <a:chExt cx="4438652" cy="4991099"/>
          </a:xfrm>
        </p:grpSpPr>
        <p:sp>
          <p:nvSpPr>
            <p:cNvPr id="3" name="Arrow: Curved Left 2">
              <a:extLst>
                <a:ext uri="{FF2B5EF4-FFF2-40B4-BE49-F238E27FC236}">
                  <a16:creationId xmlns:a16="http://schemas.microsoft.com/office/drawing/2014/main" id="{B87FCE7D-59F2-4675-8409-424E30E13A10}"/>
                </a:ext>
              </a:extLst>
            </p:cNvPr>
            <p:cNvSpPr/>
            <p:nvPr/>
          </p:nvSpPr>
          <p:spPr>
            <a:xfrm>
              <a:off x="5791202" y="1238250"/>
              <a:ext cx="2019300" cy="4752974"/>
            </a:xfrm>
            <a:prstGeom prst="curvedLeft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4" name="Arrow: Curved Left 3">
              <a:extLst>
                <a:ext uri="{FF2B5EF4-FFF2-40B4-BE49-F238E27FC236}">
                  <a16:creationId xmlns:a16="http://schemas.microsoft.com/office/drawing/2014/main" id="{FFD5F8EA-3D3A-4E75-9918-BDDBE913909C}"/>
                </a:ext>
              </a:extLst>
            </p:cNvPr>
            <p:cNvSpPr/>
            <p:nvPr/>
          </p:nvSpPr>
          <p:spPr>
            <a:xfrm flipH="1" flipV="1">
              <a:off x="3371850" y="1000125"/>
              <a:ext cx="2019300" cy="4752975"/>
            </a:xfrm>
            <a:prstGeom prst="curvedLeft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D9F7CE69-BA96-42D3-8B0C-F1EB31242EB9}"/>
              </a:ext>
            </a:extLst>
          </p:cNvPr>
          <p:cNvSpPr txBox="1"/>
          <p:nvPr/>
        </p:nvSpPr>
        <p:spPr>
          <a:xfrm>
            <a:off x="5353649" y="1843950"/>
            <a:ext cx="1484702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0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98762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phic 9" descr="Arrow Rotate left">
            <a:extLst>
              <a:ext uri="{FF2B5EF4-FFF2-40B4-BE49-F238E27FC236}">
                <a16:creationId xmlns:a16="http://schemas.microsoft.com/office/drawing/2014/main" id="{5A35DDE0-CCB9-4A13-90AE-D03CDD81F9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836190" y="169190"/>
            <a:ext cx="6519620" cy="6519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99270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 descr="Arrow Horizontal U turn">
            <a:extLst>
              <a:ext uri="{FF2B5EF4-FFF2-40B4-BE49-F238E27FC236}">
                <a16:creationId xmlns:a16="http://schemas.microsoft.com/office/drawing/2014/main" id="{0DAF3A0B-541D-41FD-931F-7A2EE36B7F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836190" y="169190"/>
            <a:ext cx="6519620" cy="6519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97959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83ECE7E-251D-4762-9660-A07FB0F4ACCC}"/>
              </a:ext>
            </a:extLst>
          </p:cNvPr>
          <p:cNvSpPr txBox="1"/>
          <p:nvPr/>
        </p:nvSpPr>
        <p:spPr>
          <a:xfrm>
            <a:off x="4496373" y="2644170"/>
            <a:ext cx="319925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600" b="1" dirty="0"/>
              <a:t>Items</a:t>
            </a:r>
          </a:p>
        </p:txBody>
      </p:sp>
    </p:spTree>
    <p:extLst>
      <p:ext uri="{BB962C8B-B14F-4D97-AF65-F5344CB8AC3E}">
        <p14:creationId xmlns:p14="http://schemas.microsoft.com/office/powerpoint/2010/main" val="6614688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 descr="Winter hat">
            <a:extLst>
              <a:ext uri="{FF2B5EF4-FFF2-40B4-BE49-F238E27FC236}">
                <a16:creationId xmlns:a16="http://schemas.microsoft.com/office/drawing/2014/main" id="{E7619C73-44A7-4C60-9679-5C1AB2C15E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868478" y="201478"/>
            <a:ext cx="6455044" cy="6455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33078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phic 2" descr="Shirt">
            <a:extLst>
              <a:ext uri="{FF2B5EF4-FFF2-40B4-BE49-F238E27FC236}">
                <a16:creationId xmlns:a16="http://schemas.microsoft.com/office/drawing/2014/main" id="{09389813-0D78-4B6E-92A9-38EB160D1B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624197" y="0"/>
            <a:ext cx="6943606" cy="6943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93512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phic 1" descr="Pants">
            <a:extLst>
              <a:ext uri="{FF2B5EF4-FFF2-40B4-BE49-F238E27FC236}">
                <a16:creationId xmlns:a16="http://schemas.microsoft.com/office/drawing/2014/main" id="{2837C8C2-C78B-4B62-817A-EA587CF151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868755" y="403511"/>
            <a:ext cx="6454489" cy="6454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05674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9</Words>
  <Application>Microsoft Office PowerPoint</Application>
  <PresentationFormat>Widescreen</PresentationFormat>
  <Paragraphs>9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Colin Dorman</dc:creator>
  <cp:lastModifiedBy>Colin Dorman</cp:lastModifiedBy>
  <cp:revision>4</cp:revision>
  <dcterms:created xsi:type="dcterms:W3CDTF">2021-03-03T13:36:42Z</dcterms:created>
  <dcterms:modified xsi:type="dcterms:W3CDTF">2021-03-03T14:53:46Z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3c381991-eab8-4fff-8f2f-4f88109aa1cd_Enabled">
    <vt:lpwstr>true</vt:lpwstr>
  </property>
  <property fmtid="{D5CDD505-2E9C-101B-9397-08002B2CF9AE}" pid="3" name="MSIP_Label_3c381991-eab8-4fff-8f2f-4f88109aa1cd_SetDate">
    <vt:lpwstr>2021-03-03T13:36:42Z</vt:lpwstr>
  </property>
  <property fmtid="{D5CDD505-2E9C-101B-9397-08002B2CF9AE}" pid="4" name="MSIP_Label_3c381991-eab8-4fff-8f2f-4f88109aa1cd_Method">
    <vt:lpwstr>Standard</vt:lpwstr>
  </property>
  <property fmtid="{D5CDD505-2E9C-101B-9397-08002B2CF9AE}" pid="5" name="MSIP_Label_3c381991-eab8-4fff-8f2f-4f88109aa1cd_Name">
    <vt:lpwstr>Official</vt:lpwstr>
  </property>
  <property fmtid="{D5CDD505-2E9C-101B-9397-08002B2CF9AE}" pid="6" name="MSIP_Label_3c381991-eab8-4fff-8f2f-4f88109aa1cd_SiteId">
    <vt:lpwstr>a98f953b-d618-4b43-8a65-0382681bd283</vt:lpwstr>
  </property>
  <property fmtid="{D5CDD505-2E9C-101B-9397-08002B2CF9AE}" pid="7" name="MSIP_Label_3c381991-eab8-4fff-8f2f-4f88109aa1cd_ActionId">
    <vt:lpwstr>9f8c982c-3df8-40ec-af93-00007e5d9426</vt:lpwstr>
  </property>
  <property fmtid="{D5CDD505-2E9C-101B-9397-08002B2CF9AE}" pid="8" name="MSIP_Label_3c381991-eab8-4fff-8f2f-4f88109aa1cd_ContentBits">
    <vt:lpwstr>0</vt:lpwstr>
  </property>
</Properties>
</file>