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74C0D-E0D8-40F2-BEA1-C98BEB59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B5E83-4B8B-47A0-8DAC-3D5639207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FFCFD-1E68-45A0-B976-AE503F5DF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E56EA-EE54-42A7-848F-6960F90F3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89831-85A0-458B-B793-6F25309E2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81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56365-C16C-41AE-8664-7489DB7A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3AF19-2171-441E-BFBA-6A9E6CD33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A8420-2329-457E-948E-58EE6833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F1480-C3CE-43E6-A3A8-18EC52B9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8953B-AD35-4452-82B2-D202DD340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85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3864CC-8B0C-4426-83C4-E3BD6BBD3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F2C5F-59D1-4E05-B112-DF49B34BB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BA471-72C5-46BC-982D-43C80E3C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43EF4-864E-48B2-8128-2C988BA6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9E748-204C-4815-95F3-6E4859018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19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67A9F-27CE-4CF2-8523-928C2D9F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E53DF-AC20-4DFF-8A26-E0174FD17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3303D-8598-49F5-8164-EA3859969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67AEB-9092-40BB-9210-C98943903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5497C-04D6-4FA7-8CB3-5BB1DA2F5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27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AD836-B1C6-43B3-9A72-6F0A3A96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B2366-1184-48BD-A02C-4A3AEC884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566CE-99CD-4EF0-80D2-FFE2D8F9D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6C2F9-4EE6-4D1F-9E4A-6F450EEB7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68032-629C-4DC8-AB73-48142915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1F07B-F1AB-454D-A454-B620B87FA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B1569-A929-4A79-912A-A11763C9B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DE2ED-8411-4F51-BBAA-D0A19D620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3087E-F72A-4825-8D86-7B7B37D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2D238-7C08-4674-9743-CB8B768E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E8D9C-4376-4FDE-8E75-A73E9CAF2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4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D6D54-90AF-48EA-A811-C4AD0DF1C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7C7EE-FBB1-4176-81F3-34AA21015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6DC61-A1B5-4CFA-8F9B-382CEB709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A4267-66A9-40A8-8E0F-2F9DF82034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3CD67-BED3-4CE4-B889-D62002B3CF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5D14A6-DCD3-4AC7-B3D3-787AFF348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A8220A-19A3-48CB-BE21-2008186C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FF377D-1B26-480F-B826-E75FF831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80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FD81-8834-4DED-BBD5-A759A443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98AEB-1E17-4DD8-A260-E47333701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269988-1DAD-4078-93CC-3B565338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E7FED-14BA-4AF7-8977-3403C4F2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96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C8261-81F5-4A02-BE53-3D020B47C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B1675-4822-4C29-BFDD-944FF91D4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661B3-B218-4D5F-A208-B395B85E6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8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407AE-6418-4005-A6AD-58F7F5385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9F766-433B-4510-BA78-579B1AE2C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5B2DA-5C70-4482-A913-B5427FA7C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E92E7-E73B-4C38-871F-6061BA87E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A0869-F2F7-4761-97ED-3FBDA7E1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6B556-1E33-4FB9-B85B-A7CB50A9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8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3AB97-3BCD-4839-A6BC-531B2FFB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746A69-534D-414F-B2B8-4E7BAD69A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0195F-4BEA-42A9-8B6F-A9153BFFC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A468F-8636-41ED-BEEB-3B1CD1C5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2F19D-5E9F-4992-AF07-FDE0603A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16241-6C49-4A02-87B8-3CDB1324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6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E28E8F-0A02-4CA4-AEF5-5894052C0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74086-13FC-458A-96D4-561D5EACA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9EF1D-3EAE-4B2F-9EA3-80342F8C5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2910-31E5-4347-9509-BBEDD9BB9F78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4AD8E-D305-464D-BB73-62ED728D2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5F1B2-EFFB-41C6-8876-092E0FA4E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83A69-181F-44B0-B142-CB5AE163C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11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5379134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scarf-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ource.in/tool/trinetra/user_image_view.php?id=60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freephotos.com/vector-images/green-glove-vector-clipart.png.php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F819A5-D34B-4322-BE86-7E703CBEE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7639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2192824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587415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89137131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687828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751505377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408954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32363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80138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009595"/>
                  </a:ext>
                </a:extLst>
              </a:tr>
            </a:tbl>
          </a:graphicData>
        </a:graphic>
      </p:graphicFrame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24B94181-C214-4B20-851B-9475764145D6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4800" y="0"/>
            <a:ext cx="1733550" cy="1733550"/>
          </a:xfrm>
          <a:prstGeom prst="rect">
            <a:avLst/>
          </a:prstGeom>
        </p:spPr>
      </p:pic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D2B21BB8-2497-4BA3-89AB-AFE8D866E77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4800" y="1695450"/>
            <a:ext cx="1733550" cy="1733550"/>
          </a:xfrm>
          <a:prstGeom prst="rect">
            <a:avLst/>
          </a:prstGeom>
        </p:spPr>
      </p:pic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42951C7C-B9DD-4CB5-8B88-4F4E8F6DEDA5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4800" y="3390900"/>
            <a:ext cx="1733550" cy="1733550"/>
          </a:xfrm>
          <a:prstGeom prst="rect">
            <a:avLst/>
          </a:prstGeom>
        </p:spPr>
      </p:pic>
      <p:pic>
        <p:nvPicPr>
          <p:cNvPr id="16" name="Picture 15" descr="Diagram&#10;&#10;Description automatically generated">
            <a:extLst>
              <a:ext uri="{FF2B5EF4-FFF2-40B4-BE49-F238E27FC236}">
                <a16:creationId xmlns:a16="http://schemas.microsoft.com/office/drawing/2014/main" id="{21BF598E-986B-4787-ABE1-5B87CCE065C4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4800" y="5124450"/>
            <a:ext cx="1733550" cy="1733550"/>
          </a:xfrm>
          <a:prstGeom prst="rect">
            <a:avLst/>
          </a:prstGeom>
        </p:spPr>
      </p:pic>
      <p:pic>
        <p:nvPicPr>
          <p:cNvPr id="17" name="Picture 16" descr="Diagram&#10;&#10;Description automatically generated">
            <a:extLst>
              <a:ext uri="{FF2B5EF4-FFF2-40B4-BE49-F238E27FC236}">
                <a16:creationId xmlns:a16="http://schemas.microsoft.com/office/drawing/2014/main" id="{AB730F8B-B3ED-47E3-BA36-FF0A26139CA1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90825" y="0"/>
            <a:ext cx="1733550" cy="1733550"/>
          </a:xfrm>
          <a:prstGeom prst="rect">
            <a:avLst/>
          </a:prstGeom>
        </p:spPr>
      </p:pic>
      <p:pic>
        <p:nvPicPr>
          <p:cNvPr id="18" name="Picture 17" descr="Diagram&#10;&#10;Description automatically generated">
            <a:extLst>
              <a:ext uri="{FF2B5EF4-FFF2-40B4-BE49-F238E27FC236}">
                <a16:creationId xmlns:a16="http://schemas.microsoft.com/office/drawing/2014/main" id="{CAF4D7CB-08BD-4DB6-A66A-1F026CD19D41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90825" y="1695450"/>
            <a:ext cx="1733550" cy="1733550"/>
          </a:xfrm>
          <a:prstGeom prst="rect">
            <a:avLst/>
          </a:prstGeom>
        </p:spPr>
      </p:pic>
      <p:pic>
        <p:nvPicPr>
          <p:cNvPr id="19" name="Picture 18" descr="Diagram&#10;&#10;Description automatically generated">
            <a:extLst>
              <a:ext uri="{FF2B5EF4-FFF2-40B4-BE49-F238E27FC236}">
                <a16:creationId xmlns:a16="http://schemas.microsoft.com/office/drawing/2014/main" id="{D9206F86-8558-4EDD-BF09-702A1F67EADC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90825" y="3390900"/>
            <a:ext cx="1733550" cy="1733550"/>
          </a:xfrm>
          <a:prstGeom prst="rect">
            <a:avLst/>
          </a:prstGeom>
        </p:spPr>
      </p:pic>
      <p:pic>
        <p:nvPicPr>
          <p:cNvPr id="20" name="Picture 19" descr="Diagram&#10;&#10;Description automatically generated">
            <a:extLst>
              <a:ext uri="{FF2B5EF4-FFF2-40B4-BE49-F238E27FC236}">
                <a16:creationId xmlns:a16="http://schemas.microsoft.com/office/drawing/2014/main" id="{C82E2C22-0B0D-4DBE-A204-87106AE34806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90825" y="5124450"/>
            <a:ext cx="1733550" cy="1733550"/>
          </a:xfrm>
          <a:prstGeom prst="rect">
            <a:avLst/>
          </a:prstGeom>
        </p:spPr>
      </p:pic>
      <p:pic>
        <p:nvPicPr>
          <p:cNvPr id="21" name="Picture 20" descr="Diagram&#10;&#10;Description automatically generated">
            <a:extLst>
              <a:ext uri="{FF2B5EF4-FFF2-40B4-BE49-F238E27FC236}">
                <a16:creationId xmlns:a16="http://schemas.microsoft.com/office/drawing/2014/main" id="{55E756C4-5925-4F38-9045-3ACF6FCF6631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29225" y="0"/>
            <a:ext cx="1733550" cy="1733550"/>
          </a:xfrm>
          <a:prstGeom prst="rect">
            <a:avLst/>
          </a:prstGeom>
        </p:spPr>
      </p:pic>
      <p:pic>
        <p:nvPicPr>
          <p:cNvPr id="22" name="Picture 21" descr="Diagram&#10;&#10;Description automatically generated">
            <a:extLst>
              <a:ext uri="{FF2B5EF4-FFF2-40B4-BE49-F238E27FC236}">
                <a16:creationId xmlns:a16="http://schemas.microsoft.com/office/drawing/2014/main" id="{EEF52932-C5C4-42E6-8E25-5B177F1F8D0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29225" y="1695450"/>
            <a:ext cx="1733550" cy="1733550"/>
          </a:xfrm>
          <a:prstGeom prst="rect">
            <a:avLst/>
          </a:prstGeom>
        </p:spPr>
      </p:pic>
      <p:pic>
        <p:nvPicPr>
          <p:cNvPr id="23" name="Picture 22" descr="Diagram&#10;&#10;Description automatically generated">
            <a:extLst>
              <a:ext uri="{FF2B5EF4-FFF2-40B4-BE49-F238E27FC236}">
                <a16:creationId xmlns:a16="http://schemas.microsoft.com/office/drawing/2014/main" id="{8DE6701B-132F-44F2-8DA3-DB26E40D159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29225" y="3390900"/>
            <a:ext cx="1733550" cy="1733550"/>
          </a:xfrm>
          <a:prstGeom prst="rect">
            <a:avLst/>
          </a:prstGeom>
        </p:spPr>
      </p:pic>
      <p:pic>
        <p:nvPicPr>
          <p:cNvPr id="24" name="Picture 23" descr="Diagram&#10;&#10;Description automatically generated">
            <a:extLst>
              <a:ext uri="{FF2B5EF4-FFF2-40B4-BE49-F238E27FC236}">
                <a16:creationId xmlns:a16="http://schemas.microsoft.com/office/drawing/2014/main" id="{E9C03E65-477E-4287-8C4D-44F54830884A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29225" y="5124450"/>
            <a:ext cx="1733550" cy="1733550"/>
          </a:xfrm>
          <a:prstGeom prst="rect">
            <a:avLst/>
          </a:prstGeom>
        </p:spPr>
      </p:pic>
      <p:pic>
        <p:nvPicPr>
          <p:cNvPr id="25" name="Picture 24" descr="Diagram&#10;&#10;Description automatically generated">
            <a:extLst>
              <a:ext uri="{FF2B5EF4-FFF2-40B4-BE49-F238E27FC236}">
                <a16:creationId xmlns:a16="http://schemas.microsoft.com/office/drawing/2014/main" id="{1EB8685B-414F-4A00-8B4F-F77147F1F37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67625" y="0"/>
            <a:ext cx="1733550" cy="1733550"/>
          </a:xfrm>
          <a:prstGeom prst="rect">
            <a:avLst/>
          </a:prstGeom>
        </p:spPr>
      </p:pic>
      <p:pic>
        <p:nvPicPr>
          <p:cNvPr id="26" name="Picture 25" descr="Diagram&#10;&#10;Description automatically generated">
            <a:extLst>
              <a:ext uri="{FF2B5EF4-FFF2-40B4-BE49-F238E27FC236}">
                <a16:creationId xmlns:a16="http://schemas.microsoft.com/office/drawing/2014/main" id="{D6286661-CC69-472D-AA2E-5285745C18E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67625" y="1695450"/>
            <a:ext cx="1733550" cy="1733550"/>
          </a:xfrm>
          <a:prstGeom prst="rect">
            <a:avLst/>
          </a:prstGeom>
        </p:spPr>
      </p:pic>
      <p:pic>
        <p:nvPicPr>
          <p:cNvPr id="27" name="Picture 26" descr="Diagram&#10;&#10;Description automatically generated">
            <a:extLst>
              <a:ext uri="{FF2B5EF4-FFF2-40B4-BE49-F238E27FC236}">
                <a16:creationId xmlns:a16="http://schemas.microsoft.com/office/drawing/2014/main" id="{6E8D0C3F-8361-4361-82A3-251A840FABB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67625" y="3390900"/>
            <a:ext cx="1733550" cy="1733550"/>
          </a:xfrm>
          <a:prstGeom prst="rect">
            <a:avLst/>
          </a:prstGeom>
        </p:spPr>
      </p:pic>
      <p:pic>
        <p:nvPicPr>
          <p:cNvPr id="28" name="Picture 27" descr="Diagram&#10;&#10;Description automatically generated">
            <a:extLst>
              <a:ext uri="{FF2B5EF4-FFF2-40B4-BE49-F238E27FC236}">
                <a16:creationId xmlns:a16="http://schemas.microsoft.com/office/drawing/2014/main" id="{EC5946F3-103C-45D6-A2A0-114A3CF5BC2F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67625" y="5124450"/>
            <a:ext cx="1733550" cy="1733550"/>
          </a:xfrm>
          <a:prstGeom prst="rect">
            <a:avLst/>
          </a:prstGeom>
        </p:spPr>
      </p:pic>
      <p:pic>
        <p:nvPicPr>
          <p:cNvPr id="29" name="Picture 28" descr="Diagram&#10;&#10;Description automatically generated">
            <a:extLst>
              <a:ext uri="{FF2B5EF4-FFF2-40B4-BE49-F238E27FC236}">
                <a16:creationId xmlns:a16="http://schemas.microsoft.com/office/drawing/2014/main" id="{A2794FB7-4ADE-468C-882B-043C25D21185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06025" y="-38100"/>
            <a:ext cx="1733550" cy="1733550"/>
          </a:xfrm>
          <a:prstGeom prst="rect">
            <a:avLst/>
          </a:prstGeom>
        </p:spPr>
      </p:pic>
      <p:pic>
        <p:nvPicPr>
          <p:cNvPr id="30" name="Picture 29" descr="Diagram&#10;&#10;Description automatically generated">
            <a:extLst>
              <a:ext uri="{FF2B5EF4-FFF2-40B4-BE49-F238E27FC236}">
                <a16:creationId xmlns:a16="http://schemas.microsoft.com/office/drawing/2014/main" id="{5061037A-6F8F-42E1-B86F-C832B6A0300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06025" y="1657350"/>
            <a:ext cx="1733550" cy="1733550"/>
          </a:xfrm>
          <a:prstGeom prst="rect">
            <a:avLst/>
          </a:prstGeom>
        </p:spPr>
      </p:pic>
      <p:pic>
        <p:nvPicPr>
          <p:cNvPr id="31" name="Picture 30" descr="Diagram&#10;&#10;Description automatically generated">
            <a:extLst>
              <a:ext uri="{FF2B5EF4-FFF2-40B4-BE49-F238E27FC236}">
                <a16:creationId xmlns:a16="http://schemas.microsoft.com/office/drawing/2014/main" id="{BF91DC4B-3070-4944-9FAE-1D795F436DD0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06025" y="3352800"/>
            <a:ext cx="1733550" cy="1733550"/>
          </a:xfrm>
          <a:prstGeom prst="rect">
            <a:avLst/>
          </a:prstGeom>
        </p:spPr>
      </p:pic>
      <p:pic>
        <p:nvPicPr>
          <p:cNvPr id="32" name="Picture 31" descr="Diagram&#10;&#10;Description automatically generated">
            <a:extLst>
              <a:ext uri="{FF2B5EF4-FFF2-40B4-BE49-F238E27FC236}">
                <a16:creationId xmlns:a16="http://schemas.microsoft.com/office/drawing/2014/main" id="{AE95E07B-135F-4C47-A274-F409CE920380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06025" y="5086350"/>
            <a:ext cx="1733550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54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F819A5-D34B-4322-BE86-7E703CBEEFF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2192824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587415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89137131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687828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751505377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408954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32363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80138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009595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BA5BDF8B-9701-4AA1-B189-7D859E1DC214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6250" y="190501"/>
            <a:ext cx="1289367" cy="14043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4FCBEA-078E-4617-BA33-D2DC5D1E0E11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6249" y="1943101"/>
            <a:ext cx="1289367" cy="140430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6A57229-AA32-41DA-8C14-4B95F7D38B12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61975" y="3619501"/>
            <a:ext cx="1289367" cy="14043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F3B7370-9E74-47DE-98AA-91D0C42D83CE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61975" y="5300030"/>
            <a:ext cx="1289367" cy="140430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C3151AD-51CE-4261-ADC4-47330866C88E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24175" y="206853"/>
            <a:ext cx="1289367" cy="14043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340BE3D-1B41-4FFA-B678-D9FCD8FCE0B1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24174" y="1959453"/>
            <a:ext cx="1289367" cy="14043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BF90F8E-587B-47AC-B9F3-376755358977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09900" y="3635853"/>
            <a:ext cx="1289367" cy="140430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D864B9C-C61C-48B4-8983-C5E9C2F12C42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09900" y="5316382"/>
            <a:ext cx="1289367" cy="140430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044FF16-7138-4D03-B113-1F8AD5425561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57800" y="190501"/>
            <a:ext cx="1289367" cy="140430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1EC0515-F6F4-4C8B-8B94-9E4E2E69704C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57799" y="1943101"/>
            <a:ext cx="1289367" cy="14043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7DEC7DD-951C-40BD-A7AE-DE33D8B76400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43525" y="3619501"/>
            <a:ext cx="1289367" cy="140430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19147F-F16D-4271-A616-4E737E493B19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43525" y="5300030"/>
            <a:ext cx="1289367" cy="140430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B20CA84-DB71-404B-9D4D-3C6E9DF6F917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206853"/>
            <a:ext cx="1289367" cy="140430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0F42B02-B46A-4F00-AC55-70551F15ACB3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4" y="1959453"/>
            <a:ext cx="1289367" cy="140430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2DD7C55-89AC-4C21-8E19-0681DABBDBEB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91450" y="3635853"/>
            <a:ext cx="1289367" cy="140430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A74E2BE-686E-4D89-8438-B70960B45AA9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91450" y="5316382"/>
            <a:ext cx="1289367" cy="140430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61381D1-6C15-43CA-AA60-7F7153039338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239375" y="190501"/>
            <a:ext cx="1289367" cy="140430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454316D-13EA-4182-BFEA-B19819151ECD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239374" y="1943101"/>
            <a:ext cx="1289367" cy="140430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AE18B5F-AEE1-4724-A76E-F9CACDAE5DDE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25100" y="3619501"/>
            <a:ext cx="1289367" cy="140430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7774EE5-5F75-4A82-9F52-DA27420DFBAE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25100" y="5300030"/>
            <a:ext cx="1289367" cy="140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0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F819A5-D34B-4322-BE86-7E703CBEEFF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2192824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587415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89137131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687828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751505377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408954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32363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80138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009595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BFFEB2AE-8A62-4A1F-A5F6-DB9006AA54F5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9100" y="209551"/>
            <a:ext cx="1503045" cy="13801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080D89-AAFE-4E28-AD49-109116CFDDAA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9100" y="1799274"/>
            <a:ext cx="1503045" cy="13801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54A8EF-D635-4DA1-BF5C-5E587F13D957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9100" y="3543301"/>
            <a:ext cx="1503045" cy="13801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C6DAA6B-4021-431A-B213-C419E53A6E69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9100" y="5287328"/>
            <a:ext cx="1503045" cy="13801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4821AD9-F4B9-4D12-9A73-3777964F36E5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67025" y="190500"/>
            <a:ext cx="1503045" cy="13801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5710494-D5D4-4695-8FC6-E82EB8AF94AE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67025" y="1780223"/>
            <a:ext cx="1503045" cy="13801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BAC73D3-DE04-4E3B-A795-352D4F8A1440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67025" y="3524250"/>
            <a:ext cx="1503045" cy="138017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2AE57E3-DA08-4A8A-B1E6-CDAFA405B33D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67025" y="5268277"/>
            <a:ext cx="1503045" cy="138017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E77458C-41FD-4921-9E98-B3FF494827D1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14950" y="190500"/>
            <a:ext cx="1503045" cy="13801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C6CC72A-9874-4E90-B8A4-470BCF28F4CE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14950" y="1780223"/>
            <a:ext cx="1503045" cy="13801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5C77829-DB23-40B2-BC00-507F047C5669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14950" y="3524250"/>
            <a:ext cx="1503045" cy="138017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2532308-C06D-472D-9338-F4CBE19D8966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14950" y="5268277"/>
            <a:ext cx="1503045" cy="138017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111C896-6BBC-47DC-82B0-61015B8C7973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21932" y="209551"/>
            <a:ext cx="1503045" cy="138017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233AAA5-FA7D-4707-93BA-36F9044B47FC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21932" y="1799274"/>
            <a:ext cx="1503045" cy="13801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BD3086E-F457-45FE-BC90-3DD847BCFC86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21932" y="3543301"/>
            <a:ext cx="1503045" cy="138017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D926EEE-5517-466C-A961-4735D60C5AB0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21932" y="5287328"/>
            <a:ext cx="1503045" cy="138017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89E0712-15D9-48C7-903A-5D1652B8BF6F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72700" y="190500"/>
            <a:ext cx="1503045" cy="138017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642CA50-4ACE-46B7-99B3-66B8A44CD4EA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72700" y="1780223"/>
            <a:ext cx="1503045" cy="138017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19EAF16-2429-40E8-8C79-87606D7EFC09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72700" y="3524250"/>
            <a:ext cx="1503045" cy="138017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75C5438-6121-4CB0-A816-994BC57A70ED}"/>
              </a:ext>
            </a:extLst>
          </p:cNvPr>
          <p:cNvPicPr/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72700" y="5268277"/>
            <a:ext cx="1503045" cy="138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760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F819A5-D34B-4322-BE86-7E703CBEEFF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2192824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587415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89137131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687828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751505377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408954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32363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80138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009595"/>
                  </a:ext>
                </a:extLst>
              </a:tr>
            </a:tbl>
          </a:graphicData>
        </a:graphic>
      </p:graphicFrame>
      <p:pic>
        <p:nvPicPr>
          <p:cNvPr id="11" name="Graphic 14" descr="Winter hat">
            <a:extLst>
              <a:ext uri="{FF2B5EF4-FFF2-40B4-BE49-F238E27FC236}">
                <a16:creationId xmlns:a16="http://schemas.microsoft.com/office/drawing/2014/main" id="{BE64490D-0779-4EDF-AD5A-4800E61070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677" y="181927"/>
            <a:ext cx="1475423" cy="1323023"/>
          </a:xfrm>
          <a:prstGeom prst="rect">
            <a:avLst/>
          </a:prstGeom>
        </p:spPr>
      </p:pic>
      <p:pic>
        <p:nvPicPr>
          <p:cNvPr id="12" name="Graphic 14" descr="Winter hat">
            <a:extLst>
              <a:ext uri="{FF2B5EF4-FFF2-40B4-BE49-F238E27FC236}">
                <a16:creationId xmlns:a16="http://schemas.microsoft.com/office/drawing/2014/main" id="{89346532-B45F-4FA8-A253-AA75FCDBE80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077" y="181927"/>
            <a:ext cx="1475423" cy="1323023"/>
          </a:xfrm>
          <a:prstGeom prst="rect">
            <a:avLst/>
          </a:prstGeom>
        </p:spPr>
      </p:pic>
      <p:pic>
        <p:nvPicPr>
          <p:cNvPr id="13" name="Graphic 14" descr="Winter hat">
            <a:extLst>
              <a:ext uri="{FF2B5EF4-FFF2-40B4-BE49-F238E27FC236}">
                <a16:creationId xmlns:a16="http://schemas.microsoft.com/office/drawing/2014/main" id="{B47FD4BD-640C-48D4-81FC-B8DA7D5BDA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58288" y="181926"/>
            <a:ext cx="1475423" cy="1323023"/>
          </a:xfrm>
          <a:prstGeom prst="rect">
            <a:avLst/>
          </a:prstGeom>
        </p:spPr>
      </p:pic>
      <p:pic>
        <p:nvPicPr>
          <p:cNvPr id="14" name="Graphic 14" descr="Winter hat">
            <a:extLst>
              <a:ext uri="{FF2B5EF4-FFF2-40B4-BE49-F238E27FC236}">
                <a16:creationId xmlns:a16="http://schemas.microsoft.com/office/drawing/2014/main" id="{53B2ADB9-000B-4C23-9618-4F1071B6B4C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10500" y="181925"/>
            <a:ext cx="1475423" cy="1323023"/>
          </a:xfrm>
          <a:prstGeom prst="rect">
            <a:avLst/>
          </a:prstGeom>
        </p:spPr>
      </p:pic>
      <p:pic>
        <p:nvPicPr>
          <p:cNvPr id="15" name="Graphic 14" descr="Winter hat">
            <a:extLst>
              <a:ext uri="{FF2B5EF4-FFF2-40B4-BE49-F238E27FC236}">
                <a16:creationId xmlns:a16="http://schemas.microsoft.com/office/drawing/2014/main" id="{5EF1E8B6-C1C3-4828-B1AE-C1FC4EBB97C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8899" y="181924"/>
            <a:ext cx="1475423" cy="1323023"/>
          </a:xfrm>
          <a:prstGeom prst="rect">
            <a:avLst/>
          </a:prstGeom>
        </p:spPr>
      </p:pic>
      <p:pic>
        <p:nvPicPr>
          <p:cNvPr id="16" name="Graphic 14" descr="Winter hat">
            <a:extLst>
              <a:ext uri="{FF2B5EF4-FFF2-40B4-BE49-F238E27FC236}">
                <a16:creationId xmlns:a16="http://schemas.microsoft.com/office/drawing/2014/main" id="{2DEDA33A-8FEB-4C83-9120-F8192C62E68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677" y="1896427"/>
            <a:ext cx="1475423" cy="1323023"/>
          </a:xfrm>
          <a:prstGeom prst="rect">
            <a:avLst/>
          </a:prstGeom>
        </p:spPr>
      </p:pic>
      <p:pic>
        <p:nvPicPr>
          <p:cNvPr id="17" name="Graphic 14" descr="Winter hat">
            <a:extLst>
              <a:ext uri="{FF2B5EF4-FFF2-40B4-BE49-F238E27FC236}">
                <a16:creationId xmlns:a16="http://schemas.microsoft.com/office/drawing/2014/main" id="{5986441D-2931-4BA6-81F4-44FF358397A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077" y="1896427"/>
            <a:ext cx="1475423" cy="1323023"/>
          </a:xfrm>
          <a:prstGeom prst="rect">
            <a:avLst/>
          </a:prstGeom>
        </p:spPr>
      </p:pic>
      <p:pic>
        <p:nvPicPr>
          <p:cNvPr id="18" name="Graphic 14" descr="Winter hat">
            <a:extLst>
              <a:ext uri="{FF2B5EF4-FFF2-40B4-BE49-F238E27FC236}">
                <a16:creationId xmlns:a16="http://schemas.microsoft.com/office/drawing/2014/main" id="{0119DCC2-6349-4782-89D5-C3C916FF6E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58288" y="1896426"/>
            <a:ext cx="1475423" cy="1323023"/>
          </a:xfrm>
          <a:prstGeom prst="rect">
            <a:avLst/>
          </a:prstGeom>
        </p:spPr>
      </p:pic>
      <p:pic>
        <p:nvPicPr>
          <p:cNvPr id="19" name="Graphic 14" descr="Winter hat">
            <a:extLst>
              <a:ext uri="{FF2B5EF4-FFF2-40B4-BE49-F238E27FC236}">
                <a16:creationId xmlns:a16="http://schemas.microsoft.com/office/drawing/2014/main" id="{9C8EA9C8-C1D7-4295-A4A1-2F66D4056ED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10500" y="1896425"/>
            <a:ext cx="1475423" cy="1323023"/>
          </a:xfrm>
          <a:prstGeom prst="rect">
            <a:avLst/>
          </a:prstGeom>
        </p:spPr>
      </p:pic>
      <p:pic>
        <p:nvPicPr>
          <p:cNvPr id="20" name="Graphic 19" descr="Winter hat">
            <a:extLst>
              <a:ext uri="{FF2B5EF4-FFF2-40B4-BE49-F238E27FC236}">
                <a16:creationId xmlns:a16="http://schemas.microsoft.com/office/drawing/2014/main" id="{1CFC25D2-EB81-453E-B049-E871E050D99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8899" y="1896424"/>
            <a:ext cx="1475423" cy="1323023"/>
          </a:xfrm>
          <a:prstGeom prst="rect">
            <a:avLst/>
          </a:prstGeom>
        </p:spPr>
      </p:pic>
      <p:pic>
        <p:nvPicPr>
          <p:cNvPr id="21" name="Graphic 14" descr="Winter hat">
            <a:extLst>
              <a:ext uri="{FF2B5EF4-FFF2-40B4-BE49-F238E27FC236}">
                <a16:creationId xmlns:a16="http://schemas.microsoft.com/office/drawing/2014/main" id="{6B95D54E-0AD2-4095-B91C-88C6D784C8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677" y="3638554"/>
            <a:ext cx="1475423" cy="1323023"/>
          </a:xfrm>
          <a:prstGeom prst="rect">
            <a:avLst/>
          </a:prstGeom>
        </p:spPr>
      </p:pic>
      <p:pic>
        <p:nvPicPr>
          <p:cNvPr id="22" name="Graphic 14" descr="Winter hat">
            <a:extLst>
              <a:ext uri="{FF2B5EF4-FFF2-40B4-BE49-F238E27FC236}">
                <a16:creationId xmlns:a16="http://schemas.microsoft.com/office/drawing/2014/main" id="{FD7220FE-143C-4112-92FB-8CFE962AA5D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077" y="3638554"/>
            <a:ext cx="1475423" cy="1323023"/>
          </a:xfrm>
          <a:prstGeom prst="rect">
            <a:avLst/>
          </a:prstGeom>
        </p:spPr>
      </p:pic>
      <p:pic>
        <p:nvPicPr>
          <p:cNvPr id="23" name="Graphic 14" descr="Winter hat">
            <a:extLst>
              <a:ext uri="{FF2B5EF4-FFF2-40B4-BE49-F238E27FC236}">
                <a16:creationId xmlns:a16="http://schemas.microsoft.com/office/drawing/2014/main" id="{AA505CBB-87B3-469F-97E9-A5DB7575690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58288" y="3638553"/>
            <a:ext cx="1475423" cy="1323023"/>
          </a:xfrm>
          <a:prstGeom prst="rect">
            <a:avLst/>
          </a:prstGeom>
        </p:spPr>
      </p:pic>
      <p:pic>
        <p:nvPicPr>
          <p:cNvPr id="24" name="Graphic 14" descr="Winter hat">
            <a:extLst>
              <a:ext uri="{FF2B5EF4-FFF2-40B4-BE49-F238E27FC236}">
                <a16:creationId xmlns:a16="http://schemas.microsoft.com/office/drawing/2014/main" id="{3AE288BC-7D82-488B-BDA4-3733463EC46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10500" y="3638552"/>
            <a:ext cx="1475423" cy="1323023"/>
          </a:xfrm>
          <a:prstGeom prst="rect">
            <a:avLst/>
          </a:prstGeom>
        </p:spPr>
      </p:pic>
      <p:pic>
        <p:nvPicPr>
          <p:cNvPr id="25" name="Graphic 24" descr="Winter hat">
            <a:extLst>
              <a:ext uri="{FF2B5EF4-FFF2-40B4-BE49-F238E27FC236}">
                <a16:creationId xmlns:a16="http://schemas.microsoft.com/office/drawing/2014/main" id="{3AC6A8D9-FF4D-4753-8487-93B3E41915F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8899" y="3638551"/>
            <a:ext cx="1475423" cy="1323023"/>
          </a:xfrm>
          <a:prstGeom prst="rect">
            <a:avLst/>
          </a:prstGeom>
        </p:spPr>
      </p:pic>
      <p:pic>
        <p:nvPicPr>
          <p:cNvPr id="26" name="Graphic 14" descr="Winter hat">
            <a:extLst>
              <a:ext uri="{FF2B5EF4-FFF2-40B4-BE49-F238E27FC236}">
                <a16:creationId xmlns:a16="http://schemas.microsoft.com/office/drawing/2014/main" id="{BACAD8C2-55FF-4C4B-B0BF-92CE77C7C0D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677" y="5380678"/>
            <a:ext cx="1475423" cy="1323023"/>
          </a:xfrm>
          <a:prstGeom prst="rect">
            <a:avLst/>
          </a:prstGeom>
        </p:spPr>
      </p:pic>
      <p:pic>
        <p:nvPicPr>
          <p:cNvPr id="27" name="Graphic 14" descr="Winter hat">
            <a:extLst>
              <a:ext uri="{FF2B5EF4-FFF2-40B4-BE49-F238E27FC236}">
                <a16:creationId xmlns:a16="http://schemas.microsoft.com/office/drawing/2014/main" id="{681C5182-EA93-45A2-9913-2D18CC85362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077" y="5380678"/>
            <a:ext cx="1475423" cy="1323023"/>
          </a:xfrm>
          <a:prstGeom prst="rect">
            <a:avLst/>
          </a:prstGeom>
        </p:spPr>
      </p:pic>
      <p:pic>
        <p:nvPicPr>
          <p:cNvPr id="28" name="Graphic 14" descr="Winter hat">
            <a:extLst>
              <a:ext uri="{FF2B5EF4-FFF2-40B4-BE49-F238E27FC236}">
                <a16:creationId xmlns:a16="http://schemas.microsoft.com/office/drawing/2014/main" id="{38A6859A-2F70-4D64-8072-69DDD59FE18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58288" y="5380677"/>
            <a:ext cx="1475423" cy="1323023"/>
          </a:xfrm>
          <a:prstGeom prst="rect">
            <a:avLst/>
          </a:prstGeom>
        </p:spPr>
      </p:pic>
      <p:pic>
        <p:nvPicPr>
          <p:cNvPr id="29" name="Graphic 14" descr="Winter hat">
            <a:extLst>
              <a:ext uri="{FF2B5EF4-FFF2-40B4-BE49-F238E27FC236}">
                <a16:creationId xmlns:a16="http://schemas.microsoft.com/office/drawing/2014/main" id="{E3246053-FE52-48C3-9CAF-41CD5C8A8EC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10500" y="5380676"/>
            <a:ext cx="1475423" cy="1323023"/>
          </a:xfrm>
          <a:prstGeom prst="rect">
            <a:avLst/>
          </a:prstGeom>
        </p:spPr>
      </p:pic>
      <p:pic>
        <p:nvPicPr>
          <p:cNvPr id="30" name="Graphic 29" descr="Winter hat">
            <a:extLst>
              <a:ext uri="{FF2B5EF4-FFF2-40B4-BE49-F238E27FC236}">
                <a16:creationId xmlns:a16="http://schemas.microsoft.com/office/drawing/2014/main" id="{FF340902-F752-4711-B259-C2F46099C85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48899" y="5380675"/>
            <a:ext cx="1475423" cy="132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31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F819A5-D34B-4322-BE86-7E703CBEEFF1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21928245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65874157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89137131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687828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751505377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408954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32363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280138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00959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1B424D8-DD47-47FF-AFE2-E93E94FDCF95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" y="152400"/>
            <a:ext cx="1321117" cy="14630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14C3FD-5EA8-444B-BCA6-DA37572E7ABF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09900" y="152400"/>
            <a:ext cx="1321117" cy="14630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4B1004-1C98-4D81-BD84-3E59A230A0C7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35441" y="152400"/>
            <a:ext cx="1321117" cy="14630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E50221-5C93-4857-8881-9A57C9B25851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62900" y="152400"/>
            <a:ext cx="1321117" cy="1463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09B368C-CCEA-48FB-884D-DDBD23DE2F22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44150" y="152400"/>
            <a:ext cx="1321117" cy="14630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94981F-DB1F-44D5-8C1F-13BD3C640921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" y="1767840"/>
            <a:ext cx="1321117" cy="14630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B4259F1-E01E-436D-BA25-61627988F7BF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09900" y="1767840"/>
            <a:ext cx="1321117" cy="14630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0EA3E6-D5E0-4526-9D85-B8127A10D2EF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35441" y="1767840"/>
            <a:ext cx="1321117" cy="146304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5C27724-217F-4404-B312-F5A50CBD694A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62900" y="1767840"/>
            <a:ext cx="1321117" cy="14630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591A610-018A-41D2-BCE7-584FD0231C91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44150" y="1767840"/>
            <a:ext cx="1321117" cy="14630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EF66DAD-7171-45C4-B622-1BFCFEFFADD1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" y="3581400"/>
            <a:ext cx="1321117" cy="14630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D6924A3-176E-466E-8654-47D704417E1F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09900" y="3581400"/>
            <a:ext cx="1321117" cy="14630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2B4BE5F-4190-4C18-BCEE-7B37CB106524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35441" y="3581400"/>
            <a:ext cx="1321117" cy="146304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3946111-DF42-448B-8514-6AF42D5DA9AF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62900" y="3581400"/>
            <a:ext cx="1321117" cy="14630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46CA96D-D70A-4908-B2D2-A6B82D8BB07B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44150" y="3581400"/>
            <a:ext cx="1321117" cy="146304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07C8D16-5D22-4629-91B5-12E0BE08781D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" y="5324475"/>
            <a:ext cx="1321117" cy="146304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4872DD2-079B-4F91-BD86-8315F4EA95DF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09900" y="5324475"/>
            <a:ext cx="1321117" cy="14630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FDD9D1D-E9C0-457F-89BE-45611C610738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35441" y="5324475"/>
            <a:ext cx="1321117" cy="146304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2FBE0CB-5CC0-4CFD-917A-01CE90D18317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62900" y="5324475"/>
            <a:ext cx="1321117" cy="146304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E42148A-7CD2-4BC6-A873-4EB037EE1154}"/>
              </a:ext>
            </a:extLst>
          </p:cNvPr>
          <p:cNvPicPr/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344150" y="5324475"/>
            <a:ext cx="1321117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98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Dorman</dc:creator>
  <cp:lastModifiedBy>Colin Dorman</cp:lastModifiedBy>
  <cp:revision>1</cp:revision>
  <dcterms:created xsi:type="dcterms:W3CDTF">2021-03-05T12:07:46Z</dcterms:created>
  <dcterms:modified xsi:type="dcterms:W3CDTF">2021-03-05T12:15:19Z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c381991-eab8-4fff-8f2f-4f88109aa1cd_Enabled">
    <vt:lpwstr>true</vt:lpwstr>
  </property>
  <property fmtid="{D5CDD505-2E9C-101B-9397-08002B2CF9AE}" pid="3" name="MSIP_Label_3c381991-eab8-4fff-8f2f-4f88109aa1cd_SetDate">
    <vt:lpwstr>2021-03-05T12:07:46Z</vt:lpwstr>
  </property>
  <property fmtid="{D5CDD505-2E9C-101B-9397-08002B2CF9AE}" pid="4" name="MSIP_Label_3c381991-eab8-4fff-8f2f-4f88109aa1cd_Method">
    <vt:lpwstr>Standard</vt:lpwstr>
  </property>
  <property fmtid="{D5CDD505-2E9C-101B-9397-08002B2CF9AE}" pid="5" name="MSIP_Label_3c381991-eab8-4fff-8f2f-4f88109aa1cd_Name">
    <vt:lpwstr>Official</vt:lpwstr>
  </property>
  <property fmtid="{D5CDD505-2E9C-101B-9397-08002B2CF9AE}" pid="6" name="MSIP_Label_3c381991-eab8-4fff-8f2f-4f88109aa1cd_SiteId">
    <vt:lpwstr>a98f953b-d618-4b43-8a65-0382681bd283</vt:lpwstr>
  </property>
  <property fmtid="{D5CDD505-2E9C-101B-9397-08002B2CF9AE}" pid="7" name="MSIP_Label_3c381991-eab8-4fff-8f2f-4f88109aa1cd_ActionId">
    <vt:lpwstr>7a11a441-d3e8-4f43-a544-0000faac520b</vt:lpwstr>
  </property>
  <property fmtid="{D5CDD505-2E9C-101B-9397-08002B2CF9AE}" pid="8" name="MSIP_Label_3c381991-eab8-4fff-8f2f-4f88109aa1cd_ContentBits">
    <vt:lpwstr>0</vt:lpwstr>
  </property>
</Properties>
</file>