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embeddedFontLst>
    <p:embeddedFont>
      <p:font typeface="Comfortaa" panose="020B0604020202020204" charset="0"/>
      <p:regular r:id="rId4"/>
      <p:bold r:id="rId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B7CBB34-BECA-4256-856E-0932FEA229EB}">
  <a:tblStyle styleId="{4B7CBB34-BECA-4256-856E-0932FEA229E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792" autoAdjust="0"/>
  </p:normalViewPr>
  <p:slideViewPr>
    <p:cSldViewPr snapToGrid="0">
      <p:cViewPr>
        <p:scale>
          <a:sx n="90" d="100"/>
          <a:sy n="90" d="100"/>
        </p:scale>
        <p:origin x="60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2.fntdata"/><Relationship Id="rId4" Type="http://schemas.openxmlformats.org/officeDocument/2006/relationships/font" Target="fonts/font1.fntdata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hyperlink" Target="https://www.facebook.com/StDavidsP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900" y="1184850"/>
            <a:ext cx="4286251" cy="4432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6300" y="153318"/>
            <a:ext cx="528800" cy="51804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0" y="153325"/>
            <a:ext cx="6635100" cy="83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1" dirty="0">
                <a:latin typeface="Comfortaa"/>
                <a:ea typeface="Comfortaa"/>
                <a:cs typeface="Comfortaa"/>
                <a:sym typeface="Comfortaa"/>
              </a:rPr>
              <a:t>St David’s Primary School Weekly Notices</a:t>
            </a:r>
            <a:endParaRPr sz="1900" b="1"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1" dirty="0">
                <a:latin typeface="Comfortaa"/>
                <a:ea typeface="Comfortaa"/>
                <a:cs typeface="Comfortaa"/>
                <a:sym typeface="Comfortaa"/>
              </a:rPr>
              <a:t>Week Beginning Monday 25th October 2021</a:t>
            </a:r>
            <a:endParaRPr sz="1900" b="1" dirty="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2" y="153321"/>
            <a:ext cx="528790" cy="51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1046000"/>
            <a:ext cx="3418625" cy="563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6635100" y="0"/>
            <a:ext cx="2660300" cy="58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80225" y="5000625"/>
            <a:ext cx="6167500" cy="19312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4636938" y="5538900"/>
            <a:ext cx="41121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If you have any questions, please contact us: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0300 300 0198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stdavidsenquiries@renfrewshire.gov.uk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2" name="Google Shape;62;p13"/>
          <p:cNvSpPr txBox="1"/>
          <p:nvPr/>
        </p:nvSpPr>
        <p:spPr>
          <a:xfrm rot="-461827">
            <a:off x="3467717" y="2702565"/>
            <a:ext cx="3026065" cy="2317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u="sng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Halloween Fun Day</a:t>
            </a:r>
            <a:endParaRPr sz="1100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000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Children can wear Hallowe’en costumes to school on Friday 29</a:t>
            </a:r>
            <a:r>
              <a:rPr lang="en-GB" sz="1000" baseline="300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</a:t>
            </a:r>
            <a:r>
              <a:rPr lang="en-GB" sz="10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October. They should not bring props to school. We don’t want props broken or lost before the 31</a:t>
            </a:r>
            <a:r>
              <a:rPr lang="en-GB" sz="1000" baseline="300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st</a:t>
            </a:r>
            <a:r>
              <a:rPr lang="en-GB" sz="10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. Our Parent Council are giving every child a party bag of treats. Thank you!!</a:t>
            </a:r>
            <a:endParaRPr sz="1000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3" name="Google Shape;63;p13"/>
          <p:cNvSpPr txBox="1"/>
          <p:nvPr/>
        </p:nvSpPr>
        <p:spPr>
          <a:xfrm rot="346707">
            <a:off x="6862308" y="863398"/>
            <a:ext cx="2142386" cy="3875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u="sng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Social Media</a:t>
            </a:r>
            <a:endParaRPr sz="1100" b="1" u="sng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u="sng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We are currently updating our Social media communication. We will be posting updates from classes on Twitter. Please follow us.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@StDavidsPS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We will also update our weekly notices on our blog.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Our Facebook page is being updated. Follow us on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  <a:hlinkClick r:id="rId9"/>
              </a:rPr>
              <a:t>https://www.facebook.com/StDavidsPS</a:t>
            </a:r>
            <a:endParaRPr lang="en-GB"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u="sng"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1"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223225" y="1304599"/>
            <a:ext cx="2909400" cy="20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1" u="sng" dirty="0">
                <a:latin typeface="Comfortaa"/>
                <a:ea typeface="Comfortaa"/>
                <a:cs typeface="Comfortaa"/>
                <a:sym typeface="Comfortaa"/>
              </a:rPr>
              <a:t>Beat the Street</a:t>
            </a:r>
            <a:endParaRPr sz="1100" b="1" u="sng"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 u="sng"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dirty="0">
                <a:latin typeface="Comfortaa"/>
                <a:ea typeface="Comfortaa"/>
                <a:cs typeface="Comfortaa"/>
                <a:sym typeface="Comfortaa"/>
              </a:rPr>
              <a:t>Well done to everyone who is taking part in Beat the Street! Our children have really enjoyed the project. It is the final week so keep beeping!</a:t>
            </a:r>
            <a:endParaRPr sz="1100" b="1"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dirty="0">
                <a:latin typeface="Comfortaa"/>
                <a:ea typeface="Comfortaa"/>
                <a:cs typeface="Comfortaa"/>
                <a:sym typeface="Comfortaa"/>
              </a:rPr>
              <a:t>See Beat the Street Renfrewshire on Facebook for info on spooky Halloween boxes!</a:t>
            </a:r>
            <a:endParaRPr sz="1100"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b="1" u="sng"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100" dirty="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5" name="Picture 4" descr="A picture containing grass, outdoor, curb&#10;&#10;Description automatically generated">
            <a:extLst>
              <a:ext uri="{FF2B5EF4-FFF2-40B4-BE49-F238E27FC236}">
                <a16:creationId xmlns:a16="http://schemas.microsoft.com/office/drawing/2014/main" id="{645FC110-02CE-4219-99FC-FD06C87833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1954" y="3233484"/>
            <a:ext cx="2148899" cy="26337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188</Words>
  <Application>Microsoft Office PowerPoint</Application>
  <PresentationFormat>On-screen Show (4:3)</PresentationFormat>
  <Paragraphs>32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Comfortaa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crawford</dc:creator>
  <cp:lastModifiedBy>judith kirk</cp:lastModifiedBy>
  <cp:revision>5</cp:revision>
  <dcterms:modified xsi:type="dcterms:W3CDTF">2021-10-22T10:12:35Z</dcterms:modified>
</cp:coreProperties>
</file>