
<file path=[Content_Types].xml><?xml version="1.0" encoding="utf-8"?>
<Types xmlns="http://schemas.openxmlformats.org/package/2006/content-types">
  <Default Extension="xml" ContentType="application/xml"/>
  <Default Extension="m4a" ContentType="audio/mp4"/>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4" r:id="rId2"/>
    <p:sldId id="280" r:id="rId3"/>
    <p:sldId id="256" r:id="rId4"/>
    <p:sldId id="272" r:id="rId5"/>
    <p:sldId id="298" r:id="rId6"/>
    <p:sldId id="258" r:id="rId7"/>
    <p:sldId id="304" r:id="rId8"/>
    <p:sldId id="332" r:id="rId9"/>
    <p:sldId id="336" r:id="rId10"/>
    <p:sldId id="288" r:id="rId11"/>
    <p:sldId id="319" r:id="rId12"/>
    <p:sldId id="281" r:id="rId13"/>
    <p:sldId id="277" r:id="rId14"/>
    <p:sldId id="278" r:id="rId15"/>
    <p:sldId id="282" r:id="rId16"/>
    <p:sldId id="324" r:id="rId17"/>
    <p:sldId id="322" r:id="rId18"/>
    <p:sldId id="330" r:id="rId1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40"/>
    <p:restoredTop sz="94715"/>
  </p:normalViewPr>
  <p:slideViewPr>
    <p:cSldViewPr>
      <p:cViewPr>
        <p:scale>
          <a:sx n="120" d="100"/>
          <a:sy n="120" d="100"/>
        </p:scale>
        <p:origin x="1408" y="21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80" d="100"/>
        <a:sy n="18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D506DDA7-0CCE-4448-9314-6C76CD6D5AB9}" type="datetimeFigureOut">
              <a:rPr lang="en-GB"/>
              <a:pPr>
                <a:defRPr/>
              </a:pPr>
              <a:t>10/01/2022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B25202DA-9C4D-FA48-A4AE-76A12224BB16}" type="slidenum">
              <a:rPr lang="en-GB"/>
              <a:pPr>
                <a:defRPr/>
              </a:pPr>
              <a:t>‹#›</a:t>
            </a:fld>
            <a:endParaRPr lang="en-GB"/>
          </a:p>
        </p:txBody>
      </p:sp>
    </p:spTree>
    <p:extLst>
      <p:ext uri="{BB962C8B-B14F-4D97-AF65-F5344CB8AC3E}">
        <p14:creationId xmlns:p14="http://schemas.microsoft.com/office/powerpoint/2010/main" val="2131656944"/>
      </p:ext>
    </p:extLst>
  </p:cSld>
  <p:clrMapOvr>
    <a:masterClrMapping/>
  </p:clrMapOvr>
  <p:transition spd="slow" advTm="6466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76DDC66C-B26D-7445-B3C6-8E96A6E99DA4}" type="datetimeFigureOut">
              <a:rPr lang="en-GB"/>
              <a:pPr>
                <a:defRPr/>
              </a:pPr>
              <a:t>10/01/2022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C5D5206A-FDD4-F441-AEF9-DD4AEE9388C9}" type="slidenum">
              <a:rPr lang="en-GB"/>
              <a:pPr>
                <a:defRPr/>
              </a:pPr>
              <a:t>‹#›</a:t>
            </a:fld>
            <a:endParaRPr lang="en-GB"/>
          </a:p>
        </p:txBody>
      </p:sp>
    </p:spTree>
    <p:extLst>
      <p:ext uri="{BB962C8B-B14F-4D97-AF65-F5344CB8AC3E}">
        <p14:creationId xmlns:p14="http://schemas.microsoft.com/office/powerpoint/2010/main" val="1150743012"/>
      </p:ext>
    </p:extLst>
  </p:cSld>
  <p:clrMapOvr>
    <a:masterClrMapping/>
  </p:clrMapOvr>
  <p:transition spd="slow" advTm="6466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4410CADC-4FA5-D34F-8609-1C42A29A7962}" type="datetimeFigureOut">
              <a:rPr lang="en-GB"/>
              <a:pPr>
                <a:defRPr/>
              </a:pPr>
              <a:t>10/01/2022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C1642988-0D3F-C34E-963E-E617D3AED9DC}" type="slidenum">
              <a:rPr lang="en-GB"/>
              <a:pPr>
                <a:defRPr/>
              </a:pPr>
              <a:t>‹#›</a:t>
            </a:fld>
            <a:endParaRPr lang="en-GB"/>
          </a:p>
        </p:txBody>
      </p:sp>
    </p:spTree>
    <p:extLst>
      <p:ext uri="{BB962C8B-B14F-4D97-AF65-F5344CB8AC3E}">
        <p14:creationId xmlns:p14="http://schemas.microsoft.com/office/powerpoint/2010/main" val="300077802"/>
      </p:ext>
    </p:extLst>
  </p:cSld>
  <p:clrMapOvr>
    <a:masterClrMapping/>
  </p:clrMapOvr>
  <p:transition spd="slow" advTm="6466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BA1CAC1-CD45-5D44-A616-997B42CFEFCF}" type="datetimeFigureOut">
              <a:rPr lang="en-GB"/>
              <a:pPr>
                <a:defRPr/>
              </a:pPr>
              <a:t>10/01/2022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CC0354BD-E03A-CF46-9F01-58EA46C24CFA}" type="slidenum">
              <a:rPr lang="en-GB"/>
              <a:pPr>
                <a:defRPr/>
              </a:pPr>
              <a:t>‹#›</a:t>
            </a:fld>
            <a:endParaRPr lang="en-GB"/>
          </a:p>
        </p:txBody>
      </p:sp>
    </p:spTree>
    <p:extLst>
      <p:ext uri="{BB962C8B-B14F-4D97-AF65-F5344CB8AC3E}">
        <p14:creationId xmlns:p14="http://schemas.microsoft.com/office/powerpoint/2010/main" val="288574907"/>
      </p:ext>
    </p:extLst>
  </p:cSld>
  <p:clrMapOvr>
    <a:masterClrMapping/>
  </p:clrMapOvr>
  <p:transition spd="slow" advTm="6466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79A1D7C-2034-5C4B-8C9C-3B2AF8D86966}" type="datetimeFigureOut">
              <a:rPr lang="en-GB"/>
              <a:pPr>
                <a:defRPr/>
              </a:pPr>
              <a:t>10/01/2022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3F2274BF-3143-FB47-850C-4C512718D714}" type="slidenum">
              <a:rPr lang="en-GB"/>
              <a:pPr>
                <a:defRPr/>
              </a:pPr>
              <a:t>‹#›</a:t>
            </a:fld>
            <a:endParaRPr lang="en-GB"/>
          </a:p>
        </p:txBody>
      </p:sp>
    </p:spTree>
    <p:extLst>
      <p:ext uri="{BB962C8B-B14F-4D97-AF65-F5344CB8AC3E}">
        <p14:creationId xmlns:p14="http://schemas.microsoft.com/office/powerpoint/2010/main" val="1060387023"/>
      </p:ext>
    </p:extLst>
  </p:cSld>
  <p:clrMapOvr>
    <a:masterClrMapping/>
  </p:clrMapOvr>
  <p:transition spd="slow" advTm="6466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FC019C67-6BF7-7642-B3A1-C7557EEE3BF6}" type="datetimeFigureOut">
              <a:rPr lang="en-GB"/>
              <a:pPr>
                <a:defRPr/>
              </a:pPr>
              <a:t>10/01/2022</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F1AF8CB9-1533-D948-B2F7-99396221BBE2}" type="slidenum">
              <a:rPr lang="en-GB"/>
              <a:pPr>
                <a:defRPr/>
              </a:pPr>
              <a:t>‹#›</a:t>
            </a:fld>
            <a:endParaRPr lang="en-GB"/>
          </a:p>
        </p:txBody>
      </p:sp>
    </p:spTree>
    <p:extLst>
      <p:ext uri="{BB962C8B-B14F-4D97-AF65-F5344CB8AC3E}">
        <p14:creationId xmlns:p14="http://schemas.microsoft.com/office/powerpoint/2010/main" val="2105392755"/>
      </p:ext>
    </p:extLst>
  </p:cSld>
  <p:clrMapOvr>
    <a:masterClrMapping/>
  </p:clrMapOvr>
  <p:transition spd="slow" advTm="6466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3D2A9294-BF54-E349-91DB-0909C5522797}" type="datetimeFigureOut">
              <a:rPr lang="en-GB"/>
              <a:pPr>
                <a:defRPr/>
              </a:pPr>
              <a:t>10/01/2022</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038BC9B8-D7D0-2D45-9E20-22819EFD3F51}" type="slidenum">
              <a:rPr lang="en-GB"/>
              <a:pPr>
                <a:defRPr/>
              </a:pPr>
              <a:t>‹#›</a:t>
            </a:fld>
            <a:endParaRPr lang="en-GB"/>
          </a:p>
        </p:txBody>
      </p:sp>
    </p:spTree>
    <p:extLst>
      <p:ext uri="{BB962C8B-B14F-4D97-AF65-F5344CB8AC3E}">
        <p14:creationId xmlns:p14="http://schemas.microsoft.com/office/powerpoint/2010/main" val="1247981666"/>
      </p:ext>
    </p:extLst>
  </p:cSld>
  <p:clrMapOvr>
    <a:masterClrMapping/>
  </p:clrMapOvr>
  <p:transition spd="slow" advTm="6466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EEF0B97B-FF6B-8948-B169-8EECFEDE567A}" type="datetimeFigureOut">
              <a:rPr lang="en-GB"/>
              <a:pPr>
                <a:defRPr/>
              </a:pPr>
              <a:t>10/01/2022</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96117A6E-F5E3-A740-9C84-D46363DFBB4D}" type="slidenum">
              <a:rPr lang="en-GB"/>
              <a:pPr>
                <a:defRPr/>
              </a:pPr>
              <a:t>‹#›</a:t>
            </a:fld>
            <a:endParaRPr lang="en-GB"/>
          </a:p>
        </p:txBody>
      </p:sp>
    </p:spTree>
    <p:extLst>
      <p:ext uri="{BB962C8B-B14F-4D97-AF65-F5344CB8AC3E}">
        <p14:creationId xmlns:p14="http://schemas.microsoft.com/office/powerpoint/2010/main" val="355080213"/>
      </p:ext>
    </p:extLst>
  </p:cSld>
  <p:clrMapOvr>
    <a:masterClrMapping/>
  </p:clrMapOvr>
  <p:transition spd="slow" advTm="6466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BEB2351-0405-1B4C-A1BA-B37ABA199E87}" type="datetimeFigureOut">
              <a:rPr lang="en-GB"/>
              <a:pPr>
                <a:defRPr/>
              </a:pPr>
              <a:t>10/01/2022</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7B78723F-D483-0146-8C80-4058B1AE6803}" type="slidenum">
              <a:rPr lang="en-GB"/>
              <a:pPr>
                <a:defRPr/>
              </a:pPr>
              <a:t>‹#›</a:t>
            </a:fld>
            <a:endParaRPr lang="en-GB"/>
          </a:p>
        </p:txBody>
      </p:sp>
    </p:spTree>
    <p:extLst>
      <p:ext uri="{BB962C8B-B14F-4D97-AF65-F5344CB8AC3E}">
        <p14:creationId xmlns:p14="http://schemas.microsoft.com/office/powerpoint/2010/main" val="2123568525"/>
      </p:ext>
    </p:extLst>
  </p:cSld>
  <p:clrMapOvr>
    <a:masterClrMapping/>
  </p:clrMapOvr>
  <p:transition spd="slow" advTm="6466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1DE306D-B950-CD42-BBBC-CEDFDCC40238}" type="datetimeFigureOut">
              <a:rPr lang="en-GB"/>
              <a:pPr>
                <a:defRPr/>
              </a:pPr>
              <a:t>10/01/2022</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AAE05CD0-70F8-CA4F-99BE-ADC1C31B637D}" type="slidenum">
              <a:rPr lang="en-GB"/>
              <a:pPr>
                <a:defRPr/>
              </a:pPr>
              <a:t>‹#›</a:t>
            </a:fld>
            <a:endParaRPr lang="en-GB"/>
          </a:p>
        </p:txBody>
      </p:sp>
    </p:spTree>
    <p:extLst>
      <p:ext uri="{BB962C8B-B14F-4D97-AF65-F5344CB8AC3E}">
        <p14:creationId xmlns:p14="http://schemas.microsoft.com/office/powerpoint/2010/main" val="1785470182"/>
      </p:ext>
    </p:extLst>
  </p:cSld>
  <p:clrMapOvr>
    <a:masterClrMapping/>
  </p:clrMapOvr>
  <p:transition spd="slow" advTm="6466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8C4DCF9-E3D5-9D42-A865-76A5F9D78CF6}" type="datetimeFigureOut">
              <a:rPr lang="en-GB"/>
              <a:pPr>
                <a:defRPr/>
              </a:pPr>
              <a:t>10/01/2022</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729D7D4D-EDF4-3A46-B19B-7B1140F84BF4}" type="slidenum">
              <a:rPr lang="en-GB"/>
              <a:pPr>
                <a:defRPr/>
              </a:pPr>
              <a:t>‹#›</a:t>
            </a:fld>
            <a:endParaRPr lang="en-GB"/>
          </a:p>
        </p:txBody>
      </p:sp>
    </p:spTree>
    <p:extLst>
      <p:ext uri="{BB962C8B-B14F-4D97-AF65-F5344CB8AC3E}">
        <p14:creationId xmlns:p14="http://schemas.microsoft.com/office/powerpoint/2010/main" val="1608349343"/>
      </p:ext>
    </p:extLst>
  </p:cSld>
  <p:clrMapOvr>
    <a:masterClrMapping/>
  </p:clrMapOvr>
  <p:transition spd="slow" advTm="64660">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A97FEF36-2788-5F4E-A451-BD25368A59B8}" type="datetimeFigureOut">
              <a:rPr lang="en-GB"/>
              <a:pPr>
                <a:defRPr/>
              </a:pPr>
              <a:t>10/01/2022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1BEFED7B-FE30-D743-A5FA-2582274B4E6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64660">
    <p:fade/>
  </p:transition>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charset="0"/>
        </a:defRPr>
      </a:lvl2pPr>
      <a:lvl3pPr algn="ctr" rtl="0" fontAlgn="base">
        <a:spcBef>
          <a:spcPct val="0"/>
        </a:spcBef>
        <a:spcAft>
          <a:spcPct val="0"/>
        </a:spcAft>
        <a:defRPr sz="4400">
          <a:solidFill>
            <a:schemeClr val="tx1"/>
          </a:solidFill>
          <a:latin typeface="Calibri" charset="0"/>
        </a:defRPr>
      </a:lvl3pPr>
      <a:lvl4pPr algn="ctr" rtl="0" fontAlgn="base">
        <a:spcBef>
          <a:spcPct val="0"/>
        </a:spcBef>
        <a:spcAft>
          <a:spcPct val="0"/>
        </a:spcAft>
        <a:defRPr sz="4400">
          <a:solidFill>
            <a:schemeClr val="tx1"/>
          </a:solidFill>
          <a:latin typeface="Calibri" charset="0"/>
        </a:defRPr>
      </a:lvl4pPr>
      <a:lvl5pPr algn="ctr" rtl="0" fontAlgn="base">
        <a:spcBef>
          <a:spcPct val="0"/>
        </a:spcBef>
        <a:spcAft>
          <a:spcPct val="0"/>
        </a:spcAft>
        <a:defRPr sz="4400">
          <a:solidFill>
            <a:schemeClr val="tx1"/>
          </a:solidFill>
          <a:latin typeface="Calibri" charset="0"/>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7.png"/><Relationship Id="rId5" Type="http://schemas.openxmlformats.org/officeDocument/2006/relationships/image" Target="../media/image3.png"/><Relationship Id="rId1" Type="http://schemas.microsoft.com/office/2007/relationships/media" Target="../media/media7.m4a"/><Relationship Id="rId2" Type="http://schemas.openxmlformats.org/officeDocument/2006/relationships/audio" Target="../media/media7.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8.png"/><Relationship Id="rId5" Type="http://schemas.openxmlformats.org/officeDocument/2006/relationships/image" Target="../media/image3.png"/><Relationship Id="rId1" Type="http://schemas.microsoft.com/office/2007/relationships/media" Target="../media/media8.m4a"/><Relationship Id="rId2" Type="http://schemas.openxmlformats.org/officeDocument/2006/relationships/audio" Target="../media/media8.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9.png"/><Relationship Id="rId5" Type="http://schemas.openxmlformats.org/officeDocument/2006/relationships/image" Target="../media/image3.png"/><Relationship Id="rId1" Type="http://schemas.microsoft.com/office/2007/relationships/media" Target="../media/media9.m4a"/><Relationship Id="rId2" Type="http://schemas.openxmlformats.org/officeDocument/2006/relationships/audio" Target="../media/media9.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0.png"/><Relationship Id="rId5" Type="http://schemas.openxmlformats.org/officeDocument/2006/relationships/image" Target="../media/image3.png"/><Relationship Id="rId1" Type="http://schemas.microsoft.com/office/2007/relationships/media" Target="../media/media10.m4a"/><Relationship Id="rId2" Type="http://schemas.openxmlformats.org/officeDocument/2006/relationships/audio" Target="../media/media10.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1.png"/><Relationship Id="rId5" Type="http://schemas.openxmlformats.org/officeDocument/2006/relationships/image" Target="../media/image3.png"/><Relationship Id="rId1" Type="http://schemas.microsoft.com/office/2007/relationships/media" Target="../media/media11.m4a"/><Relationship Id="rId2" Type="http://schemas.openxmlformats.org/officeDocument/2006/relationships/audio" Target="../media/media11.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hyperlink" Target="mailto:kids@catholicerskine.info" TargetMode="External"/><Relationship Id="rId5" Type="http://schemas.openxmlformats.org/officeDocument/2006/relationships/image" Target="../media/image12.tiff"/><Relationship Id="rId6" Type="http://schemas.openxmlformats.org/officeDocument/2006/relationships/image" Target="../media/image13.jpeg"/><Relationship Id="rId7" Type="http://schemas.openxmlformats.org/officeDocument/2006/relationships/image" Target="../media/image3.png"/><Relationship Id="rId1" Type="http://schemas.microsoft.com/office/2007/relationships/media" Target="../media/media12.m4a"/><Relationship Id="rId2" Type="http://schemas.openxmlformats.org/officeDocument/2006/relationships/audio" Target="../media/media12.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4.tiff"/><Relationship Id="rId5" Type="http://schemas.openxmlformats.org/officeDocument/2006/relationships/image" Target="../media/image3.png"/><Relationship Id="rId1" Type="http://schemas.microsoft.com/office/2007/relationships/media" Target="../media/media13.m4a"/><Relationship Id="rId2" Type="http://schemas.openxmlformats.org/officeDocument/2006/relationships/audio" Target="../media/media13.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1.png"/><Relationship Id="rId5" Type="http://schemas.openxmlformats.org/officeDocument/2006/relationships/image" Target="../media/image3.png"/><Relationship Id="rId1" Type="http://schemas.microsoft.com/office/2007/relationships/media" Target="../media/media14.m4a"/><Relationship Id="rId2" Type="http://schemas.openxmlformats.org/officeDocument/2006/relationships/audio" Target="../media/media14.m4a"/></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5.tiff"/><Relationship Id="rId5" Type="http://schemas.openxmlformats.org/officeDocument/2006/relationships/image" Target="../media/image3.png"/><Relationship Id="rId1" Type="http://schemas.microsoft.com/office/2007/relationships/media" Target="../media/media15.m4a"/><Relationship Id="rId2" Type="http://schemas.openxmlformats.org/officeDocument/2006/relationships/audio" Target="../media/media15.m4a"/></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tiff"/><Relationship Id="rId5" Type="http://schemas.openxmlformats.org/officeDocument/2006/relationships/image" Target="../media/image3.png"/><Relationship Id="rId1" Type="http://schemas.microsoft.com/office/2007/relationships/media" Target="../media/media1.m4a"/><Relationship Id="rId2" Type="http://schemas.openxmlformats.org/officeDocument/2006/relationships/audio" Target="../media/media1.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4.png"/><Relationship Id="rId5" Type="http://schemas.openxmlformats.org/officeDocument/2006/relationships/image" Target="../media/image3.png"/><Relationship Id="rId1" Type="http://schemas.microsoft.com/office/2007/relationships/media" Target="../media/media2.m4a"/><Relationship Id="rId2" Type="http://schemas.openxmlformats.org/officeDocument/2006/relationships/audio" Target="../media/media2.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5.png"/><Relationship Id="rId5" Type="http://schemas.openxmlformats.org/officeDocument/2006/relationships/image" Target="../media/image3.png"/><Relationship Id="rId1" Type="http://schemas.microsoft.com/office/2007/relationships/media" Target="../media/media3.m4a"/><Relationship Id="rId2" Type="http://schemas.openxmlformats.org/officeDocument/2006/relationships/audio" Target="../media/media3.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3.png"/><Relationship Id="rId1" Type="http://schemas.microsoft.com/office/2007/relationships/media" Target="../media/media4.m4a"/><Relationship Id="rId2" Type="http://schemas.openxmlformats.org/officeDocument/2006/relationships/audio" Target="../media/media4.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6.png"/><Relationship Id="rId5" Type="http://schemas.openxmlformats.org/officeDocument/2006/relationships/image" Target="../media/image3.png"/><Relationship Id="rId1" Type="http://schemas.microsoft.com/office/2007/relationships/media" Target="../media/media5.m4a"/><Relationship Id="rId2" Type="http://schemas.openxmlformats.org/officeDocument/2006/relationships/audio" Target="../media/media5.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tiff"/><Relationship Id="rId5" Type="http://schemas.openxmlformats.org/officeDocument/2006/relationships/image" Target="../media/image3.png"/><Relationship Id="rId1" Type="http://schemas.microsoft.com/office/2007/relationships/media" Target="../media/media6.m4a"/><Relationship Id="rId2" Type="http://schemas.openxmlformats.org/officeDocument/2006/relationships/audio" Target="../media/media6.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p:cNvSpPr>
            <a:spLocks noGrp="1"/>
          </p:cNvSpPr>
          <p:nvPr>
            <p:ph type="title"/>
          </p:nvPr>
        </p:nvSpPr>
        <p:spPr/>
        <p:txBody>
          <a:bodyPr/>
          <a:lstStyle/>
          <a:p>
            <a:r>
              <a:rPr lang="en-US" altLang="en-US" sz="6600"/>
              <a:t>KIDS CHURCH</a:t>
            </a:r>
          </a:p>
        </p:txBody>
      </p:sp>
      <p:sp>
        <p:nvSpPr>
          <p:cNvPr id="2050" name="Content Placeholder 2"/>
          <p:cNvSpPr>
            <a:spLocks noGrp="1"/>
          </p:cNvSpPr>
          <p:nvPr>
            <p:ph idx="1"/>
          </p:nvPr>
        </p:nvSpPr>
        <p:spPr/>
        <p:txBody>
          <a:bodyPr/>
          <a:lstStyle/>
          <a:p>
            <a:r>
              <a:rPr lang="en-US" altLang="en-US" dirty="0"/>
              <a:t>Welcome to </a:t>
            </a:r>
            <a:r>
              <a:rPr lang="en-US" altLang="en-US" dirty="0" smtClean="0"/>
              <a:t>Ordinary Time </a:t>
            </a:r>
            <a:r>
              <a:rPr lang="mr-IN" altLang="en-US" dirty="0" smtClean="0"/>
              <a:t>–</a:t>
            </a:r>
            <a:r>
              <a:rPr lang="en-US" altLang="en-US" dirty="0" smtClean="0"/>
              <a:t> Christmas time is over- the decorations are all away </a:t>
            </a:r>
            <a:r>
              <a:rPr lang="mr-IN" altLang="en-US" dirty="0" smtClean="0"/>
              <a:t>–</a:t>
            </a:r>
            <a:r>
              <a:rPr lang="en-US" altLang="en-US" dirty="0" smtClean="0"/>
              <a:t> and this is a special time to come closer to Jesus, to learn more about his life.</a:t>
            </a:r>
            <a:endParaRPr lang="en-US" altLang="en-US" dirty="0"/>
          </a:p>
          <a:p>
            <a:r>
              <a:rPr lang="en-US" altLang="en-US" dirty="0"/>
              <a:t>Are you ready to sing?</a:t>
            </a:r>
          </a:p>
          <a:p>
            <a:r>
              <a:rPr lang="en-US" altLang="en-US" dirty="0"/>
              <a:t>Ready to clap your hands?</a:t>
            </a:r>
          </a:p>
          <a:p>
            <a:r>
              <a:rPr lang="en-US" altLang="en-US" dirty="0"/>
              <a:t>Ready to listen</a:t>
            </a:r>
            <a:r>
              <a:rPr lang="en-US" altLang="en-US" dirty="0" smtClean="0"/>
              <a:t>?</a:t>
            </a:r>
            <a:endParaRPr lang="en-US" altLang="en-US" dirty="0" smtClean="0"/>
          </a:p>
        </p:txBody>
      </p:sp>
    </p:spTree>
  </p:cSld>
  <p:clrMapOvr>
    <a:masterClrMapping/>
  </p:clrMapOvr>
  <p:transition spd="slow" advTm="22239">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ChangeArrowheads="1"/>
          </p:cNvSpPr>
          <p:nvPr/>
        </p:nvSpPr>
        <p:spPr bwMode="auto">
          <a:xfrm>
            <a:off x="323850" y="404813"/>
            <a:ext cx="6264275"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US" altLang="en-US" sz="4000">
                <a:latin typeface="Comic Sans MS" charset="0"/>
                <a:ea typeface="Comic Sans MS" charset="0"/>
                <a:cs typeface="Comic Sans MS" charset="0"/>
              </a:rPr>
              <a:t>Do you believe in God the Father, Son and Holy Spirit?</a:t>
            </a:r>
          </a:p>
          <a:p>
            <a:pPr eaLnBrk="1" hangingPunct="1"/>
            <a:endParaRPr lang="en-US" altLang="en-US" sz="4000">
              <a:latin typeface="Comic Sans MS" charset="0"/>
              <a:ea typeface="Comic Sans MS" charset="0"/>
              <a:cs typeface="Comic Sans MS" charset="0"/>
            </a:endParaRPr>
          </a:p>
          <a:p>
            <a:pPr eaLnBrk="1" hangingPunct="1"/>
            <a:r>
              <a:rPr lang="en-US" altLang="en-US" sz="4000">
                <a:latin typeface="Comic Sans MS" charset="0"/>
                <a:ea typeface="Comic Sans MS" charset="0"/>
                <a:cs typeface="Comic Sans MS" charset="0"/>
              </a:rPr>
              <a:t>We believe</a:t>
            </a:r>
          </a:p>
          <a:p>
            <a:pPr eaLnBrk="1" hangingPunct="1"/>
            <a:r>
              <a:rPr lang="en-US" altLang="en-US" sz="4000">
                <a:latin typeface="Comic Sans MS" charset="0"/>
                <a:ea typeface="Comic Sans MS" charset="0"/>
                <a:cs typeface="Comic Sans MS" charset="0"/>
              </a:rPr>
              <a:t>We do</a:t>
            </a:r>
          </a:p>
          <a:p>
            <a:pPr eaLnBrk="1" hangingPunct="1"/>
            <a:r>
              <a:rPr lang="en-US" altLang="en-US" sz="4000">
                <a:latin typeface="Comic Sans MS" charset="0"/>
                <a:ea typeface="Comic Sans MS" charset="0"/>
                <a:cs typeface="Comic Sans MS" charset="0"/>
              </a:rPr>
              <a:t>believe.</a:t>
            </a:r>
          </a:p>
        </p:txBody>
      </p:sp>
      <p:pic>
        <p:nvPicPr>
          <p:cNvPr id="1843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9588" y="3500438"/>
            <a:ext cx="594995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slow" advTm="422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604" y="1807369"/>
            <a:ext cx="1976580" cy="241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Rectangle 2"/>
          <p:cNvSpPr>
            <a:spLocks noChangeArrowheads="1"/>
          </p:cNvSpPr>
          <p:nvPr/>
        </p:nvSpPr>
        <p:spPr bwMode="auto">
          <a:xfrm>
            <a:off x="3779838" y="333375"/>
            <a:ext cx="5184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en-US"/>
              <a:t>.</a:t>
            </a:r>
          </a:p>
        </p:txBody>
      </p:sp>
      <p:sp>
        <p:nvSpPr>
          <p:cNvPr id="19459" name="Rectangle 1"/>
          <p:cNvSpPr>
            <a:spLocks noChangeArrowheads="1"/>
          </p:cNvSpPr>
          <p:nvPr/>
        </p:nvSpPr>
        <p:spPr bwMode="auto">
          <a:xfrm>
            <a:off x="3348038" y="368300"/>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en-US" dirty="0">
                <a:latin typeface="Arial" charset="0"/>
                <a:ea typeface="ＭＳ 明朝" charset="-128"/>
                <a:cs typeface="Times New Roman" charset="0"/>
              </a:rPr>
              <a:t> </a:t>
            </a:r>
            <a:endParaRPr lang="en-GB" altLang="en-US" dirty="0">
              <a:latin typeface="Cambria" charset="0"/>
              <a:ea typeface="ＭＳ 明朝" charset="-128"/>
              <a:cs typeface="Times New Roman" charset="0"/>
            </a:endParaRPr>
          </a:p>
        </p:txBody>
      </p:sp>
      <p:sp>
        <p:nvSpPr>
          <p:cNvPr id="2" name="Rectangle 1"/>
          <p:cNvSpPr/>
          <p:nvPr/>
        </p:nvSpPr>
        <p:spPr>
          <a:xfrm>
            <a:off x="3995936" y="399783"/>
            <a:ext cx="4572000" cy="369332"/>
          </a:xfrm>
          <a:prstGeom prst="rect">
            <a:avLst/>
          </a:prstGeom>
        </p:spPr>
        <p:txBody>
          <a:bodyPr>
            <a:spAutoFit/>
          </a:bodyPr>
          <a:lstStyle/>
          <a:p>
            <a:pPr marL="0" marR="0">
              <a:spcBef>
                <a:spcPts val="0"/>
              </a:spcBef>
              <a:spcAft>
                <a:spcPts val="0"/>
              </a:spcAft>
            </a:pPr>
            <a:r>
              <a:rPr lang="en-GB" dirty="0" smtClean="0">
                <a:effectLst/>
                <a:latin typeface="Arial" charset="0"/>
                <a:ea typeface="ＭＳ 明朝" charset="-128"/>
                <a:cs typeface="Times New Roman" charset="0"/>
              </a:rPr>
              <a:t> </a:t>
            </a:r>
            <a:endParaRPr lang="en-GB" dirty="0">
              <a:effectLst/>
              <a:latin typeface="Cambria" charset="0"/>
              <a:ea typeface="ＭＳ 明朝" charset="-128"/>
              <a:cs typeface="Times New Roman" charset="0"/>
            </a:endParaRPr>
          </a:p>
        </p:txBody>
      </p:sp>
      <p:sp>
        <p:nvSpPr>
          <p:cNvPr id="3" name="Rectangle 2"/>
          <p:cNvSpPr/>
          <p:nvPr/>
        </p:nvSpPr>
        <p:spPr>
          <a:xfrm>
            <a:off x="2250893" y="152605"/>
            <a:ext cx="4572000" cy="646331"/>
          </a:xfrm>
          <a:prstGeom prst="rect">
            <a:avLst/>
          </a:prstGeom>
        </p:spPr>
        <p:txBody>
          <a:bodyPr>
            <a:spAutoFit/>
          </a:bodyPr>
          <a:lstStyle/>
          <a:p>
            <a:pPr marL="0" marR="0">
              <a:spcBef>
                <a:spcPts val="0"/>
              </a:spcBef>
              <a:spcAft>
                <a:spcPts val="0"/>
              </a:spcAft>
            </a:pPr>
            <a:endParaRPr lang="en-GB" dirty="0">
              <a:latin typeface="Cambria" charset="0"/>
              <a:ea typeface="ＭＳ 明朝" charset="-128"/>
              <a:cs typeface="Times New Roman" charset="0"/>
            </a:endParaRPr>
          </a:p>
          <a:p>
            <a:pPr marL="0" marR="0">
              <a:spcBef>
                <a:spcPts val="0"/>
              </a:spcBef>
              <a:spcAft>
                <a:spcPts val="0"/>
              </a:spcAft>
            </a:pPr>
            <a:r>
              <a:rPr lang="en-GB" dirty="0">
                <a:latin typeface="Arial" charset="0"/>
                <a:ea typeface="ＭＳ 明朝" charset="-128"/>
                <a:cs typeface="Times New Roman" charset="0"/>
              </a:rPr>
              <a:t> </a:t>
            </a:r>
            <a:endParaRPr lang="en-GB" dirty="0">
              <a:effectLst/>
              <a:latin typeface="Cambria" charset="0"/>
              <a:ea typeface="ＭＳ 明朝" charset="-128"/>
              <a:cs typeface="Times New Roman" charset="0"/>
            </a:endParaRPr>
          </a:p>
        </p:txBody>
      </p:sp>
      <p:sp>
        <p:nvSpPr>
          <p:cNvPr id="5" name="Rectangle 4"/>
          <p:cNvSpPr/>
          <p:nvPr/>
        </p:nvSpPr>
        <p:spPr>
          <a:xfrm>
            <a:off x="2250893" y="1340768"/>
            <a:ext cx="4572000" cy="646331"/>
          </a:xfrm>
          <a:prstGeom prst="rect">
            <a:avLst/>
          </a:prstGeom>
        </p:spPr>
        <p:txBody>
          <a:bodyPr>
            <a:spAutoFit/>
          </a:bodyPr>
          <a:lstStyle/>
          <a:p>
            <a:pPr marL="0" marR="0">
              <a:spcBef>
                <a:spcPts val="0"/>
              </a:spcBef>
              <a:spcAft>
                <a:spcPts val="0"/>
              </a:spcAft>
            </a:pPr>
            <a:r>
              <a:rPr lang="en-GB" dirty="0">
                <a:latin typeface="Arial" charset="0"/>
                <a:ea typeface="Calibri" charset="0"/>
                <a:cs typeface="Times New Roman" charset="0"/>
              </a:rPr>
              <a:t> </a:t>
            </a:r>
            <a:endParaRPr lang="en-GB" dirty="0">
              <a:ea typeface="Calibri" charset="0"/>
              <a:cs typeface="Times New Roman" charset="0"/>
            </a:endParaRPr>
          </a:p>
          <a:p>
            <a:pPr marL="0" marR="0">
              <a:spcBef>
                <a:spcPts val="0"/>
              </a:spcBef>
              <a:spcAft>
                <a:spcPts val="0"/>
              </a:spcAft>
            </a:pPr>
            <a:r>
              <a:rPr lang="en-GB" b="1" dirty="0">
                <a:latin typeface="Arial" charset="0"/>
                <a:ea typeface="Calibri" charset="0"/>
                <a:cs typeface="Times New Roman" charset="0"/>
              </a:rPr>
              <a:t> </a:t>
            </a:r>
            <a:endParaRPr lang="en-GB" dirty="0">
              <a:effectLst/>
              <a:ea typeface="Calibri" charset="0"/>
              <a:cs typeface="Times New Roman" charset="0"/>
            </a:endParaRPr>
          </a:p>
        </p:txBody>
      </p:sp>
      <p:sp>
        <p:nvSpPr>
          <p:cNvPr id="4" name="Rectangle 3"/>
          <p:cNvSpPr/>
          <p:nvPr/>
        </p:nvSpPr>
        <p:spPr>
          <a:xfrm>
            <a:off x="2286000" y="889844"/>
            <a:ext cx="4572000" cy="5078313"/>
          </a:xfrm>
          <a:prstGeom prst="rect">
            <a:avLst/>
          </a:prstGeom>
        </p:spPr>
        <p:txBody>
          <a:bodyPr>
            <a:spAutoFit/>
          </a:bodyPr>
          <a:lstStyle/>
          <a:p>
            <a:pPr marL="0" marR="0">
              <a:spcBef>
                <a:spcPts val="0"/>
              </a:spcBef>
              <a:spcAft>
                <a:spcPts val="0"/>
              </a:spcAft>
            </a:pPr>
            <a:r>
              <a:rPr lang="en-GB" dirty="0">
                <a:latin typeface="Arial" charset="0"/>
                <a:ea typeface="Calibri" charset="0"/>
                <a:cs typeface="Times New Roman" charset="0"/>
              </a:rPr>
              <a:t>We pray for world leaders: that they may use their power wisely so all of their people can live free from poverty. Lord, in your </a:t>
            </a:r>
            <a:r>
              <a:rPr lang="en-GB" dirty="0" smtClean="0">
                <a:latin typeface="Arial" charset="0"/>
                <a:ea typeface="Calibri" charset="0"/>
                <a:cs typeface="Times New Roman" charset="0"/>
              </a:rPr>
              <a:t>mercy…hear our prayer.</a:t>
            </a:r>
            <a:endParaRPr lang="en-GB" dirty="0">
              <a:ea typeface="Calibri" charset="0"/>
              <a:cs typeface="Times New Roman" charset="0"/>
            </a:endParaRPr>
          </a:p>
          <a:p>
            <a:pPr marL="0" marR="0">
              <a:spcBef>
                <a:spcPts val="0"/>
              </a:spcBef>
              <a:spcAft>
                <a:spcPts val="0"/>
              </a:spcAft>
            </a:pPr>
            <a:r>
              <a:rPr lang="en-GB" dirty="0">
                <a:latin typeface="Arial" charset="0"/>
                <a:ea typeface="Calibri" charset="0"/>
                <a:cs typeface="Times New Roman" charset="0"/>
              </a:rPr>
              <a:t> </a:t>
            </a:r>
            <a:endParaRPr lang="en-GB" dirty="0">
              <a:ea typeface="Calibri" charset="0"/>
              <a:cs typeface="Times New Roman" charset="0"/>
            </a:endParaRPr>
          </a:p>
          <a:p>
            <a:pPr marL="0" marR="0">
              <a:spcBef>
                <a:spcPts val="0"/>
              </a:spcBef>
              <a:spcAft>
                <a:spcPts val="0"/>
              </a:spcAft>
            </a:pPr>
            <a:r>
              <a:rPr lang="en-GB" dirty="0">
                <a:latin typeface="Arial" charset="0"/>
                <a:ea typeface="Calibri" charset="0"/>
                <a:cs typeface="Times New Roman" charset="0"/>
              </a:rPr>
              <a:t>We pray for people who are living in poverty throughout the world: that together with them we may never stop working for a fairer world and a future filled with hope. Lord, in your </a:t>
            </a:r>
            <a:r>
              <a:rPr lang="en-GB" dirty="0" smtClean="0">
                <a:latin typeface="Arial" charset="0"/>
                <a:ea typeface="Calibri" charset="0"/>
                <a:cs typeface="Times New Roman" charset="0"/>
              </a:rPr>
              <a:t>mercy…hear our prayer.</a:t>
            </a:r>
            <a:endParaRPr lang="en-GB" dirty="0">
              <a:ea typeface="Calibri" charset="0"/>
              <a:cs typeface="Times New Roman" charset="0"/>
            </a:endParaRPr>
          </a:p>
          <a:p>
            <a:pPr marL="0" marR="0">
              <a:spcBef>
                <a:spcPts val="0"/>
              </a:spcBef>
              <a:spcAft>
                <a:spcPts val="0"/>
              </a:spcAft>
            </a:pPr>
            <a:r>
              <a:rPr lang="en-GB" dirty="0">
                <a:latin typeface="Arial" charset="0"/>
                <a:ea typeface="Calibri" charset="0"/>
                <a:cs typeface="Times New Roman" charset="0"/>
              </a:rPr>
              <a:t> </a:t>
            </a:r>
            <a:endParaRPr lang="en-GB" dirty="0">
              <a:ea typeface="Calibri" charset="0"/>
              <a:cs typeface="Times New Roman" charset="0"/>
            </a:endParaRPr>
          </a:p>
          <a:p>
            <a:pPr marL="0" marR="0">
              <a:spcBef>
                <a:spcPts val="0"/>
              </a:spcBef>
              <a:spcAft>
                <a:spcPts val="0"/>
              </a:spcAft>
            </a:pPr>
            <a:r>
              <a:rPr lang="en-GB" dirty="0">
                <a:latin typeface="Arial" charset="0"/>
                <a:ea typeface="Calibri" charset="0"/>
                <a:cs typeface="Times New Roman" charset="0"/>
              </a:rPr>
              <a:t>We pray for our parish, families and friends: that we may be inspired to make a difference, to change our own lives and reach out to help others who are trying to change their lives too. Lord, in your mercy…  </a:t>
            </a:r>
            <a:r>
              <a:rPr lang="en-GB" dirty="0" smtClean="0">
                <a:latin typeface="Arial" charset="0"/>
                <a:ea typeface="Calibri" charset="0"/>
                <a:cs typeface="Times New Roman" charset="0"/>
              </a:rPr>
              <a:t>hear our prayer.</a:t>
            </a:r>
            <a:endParaRPr lang="en-GB" dirty="0">
              <a:ea typeface="Calibri" charset="0"/>
              <a:cs typeface="Times New Roman" charset="0"/>
            </a:endParaRPr>
          </a:p>
          <a:p>
            <a:pPr marL="0" marR="0">
              <a:spcBef>
                <a:spcPts val="0"/>
              </a:spcBef>
              <a:spcAft>
                <a:spcPts val="0"/>
              </a:spcAft>
            </a:pPr>
            <a:r>
              <a:rPr lang="en-GB" dirty="0">
                <a:latin typeface="Arial" charset="0"/>
                <a:ea typeface="Calibri" charset="0"/>
                <a:cs typeface="Times New Roman" charset="0"/>
              </a:rPr>
              <a:t> </a:t>
            </a:r>
            <a:endParaRPr lang="en-GB" dirty="0">
              <a:effectLst/>
              <a:ea typeface="Calibri" charset="0"/>
              <a:cs typeface="Times New Roman" charset="0"/>
            </a:endParaRPr>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slow" advTm="4570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Box 1"/>
          <p:cNvSpPr txBox="1">
            <a:spLocks noChangeArrowheads="1"/>
          </p:cNvSpPr>
          <p:nvPr/>
        </p:nvSpPr>
        <p:spPr bwMode="auto">
          <a:xfrm>
            <a:off x="3671888" y="365125"/>
            <a:ext cx="554355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US" altLang="en-US" sz="2800"/>
              <a:t>Our Father who art in heaven hallowed be thy name.</a:t>
            </a:r>
          </a:p>
          <a:p>
            <a:pPr eaLnBrk="1" hangingPunct="1"/>
            <a:r>
              <a:rPr lang="en-US" altLang="en-US" sz="2800"/>
              <a:t>Thy kingdom come thy will be done</a:t>
            </a:r>
          </a:p>
          <a:p>
            <a:pPr eaLnBrk="1" hangingPunct="1"/>
            <a:r>
              <a:rPr lang="en-US" altLang="en-US" sz="2800"/>
              <a:t>On earth as it is in heaven.</a:t>
            </a:r>
          </a:p>
          <a:p>
            <a:pPr eaLnBrk="1" hangingPunct="1"/>
            <a:r>
              <a:rPr lang="en-US" altLang="en-US" sz="2800"/>
              <a:t>Give us this day our daily bread</a:t>
            </a:r>
          </a:p>
          <a:p>
            <a:pPr eaLnBrk="1" hangingPunct="1"/>
            <a:r>
              <a:rPr lang="en-US" altLang="en-US" sz="2800"/>
              <a:t>And forgive us our trespasses.</a:t>
            </a:r>
          </a:p>
          <a:p>
            <a:pPr eaLnBrk="1" hangingPunct="1"/>
            <a:r>
              <a:rPr lang="en-US" altLang="en-US" sz="2800"/>
              <a:t>As we forgive those who trespass against us.</a:t>
            </a:r>
          </a:p>
          <a:p>
            <a:pPr eaLnBrk="1" hangingPunct="1"/>
            <a:r>
              <a:rPr lang="en-US" altLang="en-US" sz="2800"/>
              <a:t>And lead us not into temptation but deliver us from evil.</a:t>
            </a:r>
          </a:p>
          <a:p>
            <a:pPr eaLnBrk="1" hangingPunct="1"/>
            <a:r>
              <a:rPr lang="en-US" altLang="en-US" sz="2800"/>
              <a:t>Amen.</a:t>
            </a:r>
          </a:p>
        </p:txBody>
      </p:sp>
      <p:pic>
        <p:nvPicPr>
          <p:cNvPr id="2150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13" y="1628775"/>
            <a:ext cx="3443287"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6072584"/>
            <a:ext cx="812800" cy="812800"/>
          </a:xfrm>
          <a:prstGeom prst="rect">
            <a:avLst/>
          </a:prstGeom>
        </p:spPr>
      </p:pic>
    </p:spTree>
  </p:cSld>
  <p:clrMapOvr>
    <a:masterClrMapping/>
  </p:clrMapOvr>
  <p:transition spd="slow" advTm="2254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Box 3"/>
          <p:cNvSpPr txBox="1">
            <a:spLocks noChangeArrowheads="1"/>
          </p:cNvSpPr>
          <p:nvPr/>
        </p:nvSpPr>
        <p:spPr bwMode="auto">
          <a:xfrm>
            <a:off x="251520" y="188640"/>
            <a:ext cx="786378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US" altLang="en-US" sz="3600" dirty="0" smtClean="0"/>
              <a:t>May the peace of Christ be with you today</a:t>
            </a:r>
          </a:p>
          <a:p>
            <a:pPr eaLnBrk="1" hangingPunct="1"/>
            <a:r>
              <a:rPr lang="en-US" altLang="en-US" sz="3600" dirty="0" smtClean="0"/>
              <a:t>May the love of Christ the hope of Christ, may the Peace of Christ be yours.</a:t>
            </a:r>
            <a:endParaRPr lang="en-US" altLang="en-US" sz="3600" dirty="0"/>
          </a:p>
          <a:p>
            <a:pPr eaLnBrk="1" hangingPunct="1"/>
            <a:endParaRPr lang="en-US" altLang="en-US" sz="3600" dirty="0"/>
          </a:p>
        </p:txBody>
      </p:sp>
      <p:pic>
        <p:nvPicPr>
          <p:cNvPr id="22530"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2997200"/>
            <a:ext cx="66040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slow" advTm="2800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4005263"/>
            <a:ext cx="591185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67544" y="332656"/>
            <a:ext cx="4572000" cy="3785652"/>
          </a:xfrm>
          <a:prstGeom prst="rect">
            <a:avLst/>
          </a:prstGeom>
        </p:spPr>
        <p:txBody>
          <a:bodyPr>
            <a:spAutoFit/>
          </a:bodyPr>
          <a:lstStyle/>
          <a:p>
            <a:pPr eaLnBrk="1" hangingPunct="1"/>
            <a:r>
              <a:rPr lang="en-US" altLang="en-US" sz="2400" dirty="0"/>
              <a:t>Let there be </a:t>
            </a:r>
            <a:r>
              <a:rPr lang="en-US" altLang="en-US" sz="2400" dirty="0" smtClean="0"/>
              <a:t>peace </a:t>
            </a:r>
            <a:r>
              <a:rPr lang="en-US" altLang="en-US" sz="2400" dirty="0"/>
              <a:t>shared among us</a:t>
            </a:r>
          </a:p>
          <a:p>
            <a:pPr eaLnBrk="1" hangingPunct="1"/>
            <a:r>
              <a:rPr lang="en-US" altLang="en-US" sz="2400" dirty="0"/>
              <a:t>Let there be </a:t>
            </a:r>
            <a:r>
              <a:rPr lang="en-US" altLang="en-US" sz="2400" dirty="0" smtClean="0"/>
              <a:t>peace </a:t>
            </a:r>
            <a:r>
              <a:rPr lang="en-US" altLang="en-US" sz="2400" dirty="0"/>
              <a:t>in our eyes</a:t>
            </a:r>
          </a:p>
          <a:p>
            <a:pPr eaLnBrk="1" hangingPunct="1"/>
            <a:r>
              <a:rPr lang="en-US" altLang="en-US" sz="2400" dirty="0"/>
              <a:t>May now your </a:t>
            </a:r>
            <a:r>
              <a:rPr lang="en-US" altLang="en-US" sz="2400" dirty="0" smtClean="0"/>
              <a:t>peace </a:t>
            </a:r>
            <a:r>
              <a:rPr lang="en-US" altLang="en-US" sz="2400" dirty="0"/>
              <a:t>sweep this nation </a:t>
            </a:r>
          </a:p>
          <a:p>
            <a:pPr eaLnBrk="1" hangingPunct="1"/>
            <a:r>
              <a:rPr lang="en-US" altLang="en-US" sz="2400" dirty="0"/>
              <a:t>Cause us O Lord to arise</a:t>
            </a:r>
          </a:p>
          <a:p>
            <a:pPr eaLnBrk="1" hangingPunct="1"/>
            <a:r>
              <a:rPr lang="en-US" altLang="en-US" sz="2400" dirty="0"/>
              <a:t>Bring us a fresh understanding</a:t>
            </a:r>
          </a:p>
          <a:p>
            <a:pPr eaLnBrk="1" hangingPunct="1"/>
            <a:r>
              <a:rPr lang="en-US" altLang="en-US" sz="2400" dirty="0"/>
              <a:t>Family </a:t>
            </a:r>
            <a:r>
              <a:rPr lang="en-US" altLang="en-US" sz="2400" dirty="0" smtClean="0"/>
              <a:t>peace </a:t>
            </a:r>
            <a:r>
              <a:rPr lang="en-US" altLang="en-US" sz="2400" dirty="0"/>
              <a:t>that is real</a:t>
            </a:r>
          </a:p>
          <a:p>
            <a:pPr eaLnBrk="1" hangingPunct="1"/>
            <a:r>
              <a:rPr lang="en-US" altLang="en-US" sz="2400" dirty="0"/>
              <a:t>Let there be </a:t>
            </a:r>
            <a:r>
              <a:rPr lang="en-US" altLang="en-US" sz="2400" dirty="0" smtClean="0"/>
              <a:t>peace </a:t>
            </a:r>
            <a:r>
              <a:rPr lang="en-US" altLang="en-US" sz="2400" dirty="0"/>
              <a:t>shared among us, let there be </a:t>
            </a:r>
            <a:r>
              <a:rPr lang="en-US" altLang="en-US" sz="2400" dirty="0" smtClean="0"/>
              <a:t>peace.</a:t>
            </a:r>
            <a:endParaRPr lang="en-US" altLang="en-US" sz="2400"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slow" advTm="3866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Box 1"/>
          <p:cNvSpPr txBox="1">
            <a:spLocks noChangeArrowheads="1"/>
          </p:cNvSpPr>
          <p:nvPr/>
        </p:nvSpPr>
        <p:spPr bwMode="auto">
          <a:xfrm>
            <a:off x="539750" y="549275"/>
            <a:ext cx="7200900" cy="357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US" altLang="en-US"/>
              <a:t>You could play a game where you set up an obstacle course in the house and one of you has a blindfold. Will you trust the other person to lead you round?</a:t>
            </a:r>
          </a:p>
          <a:p>
            <a:pPr eaLnBrk="1" hangingPunct="1"/>
            <a:r>
              <a:rPr lang="en-US" altLang="en-US" sz="2800"/>
              <a:t>www.catholicerskine.website</a:t>
            </a:r>
          </a:p>
          <a:p>
            <a:pPr eaLnBrk="1" hangingPunct="1"/>
            <a:endParaRPr lang="en-US" altLang="en-US"/>
          </a:p>
          <a:p>
            <a:pPr eaLnBrk="1" hangingPunct="1"/>
            <a:endParaRPr lang="en-US" altLang="en-US"/>
          </a:p>
          <a:p>
            <a:pPr eaLnBrk="1" hangingPunct="1"/>
            <a:r>
              <a:rPr lang="en-US" altLang="en-US"/>
              <a:t>Let us know if you have completed the work.</a:t>
            </a:r>
            <a:br>
              <a:rPr lang="en-US" altLang="en-US"/>
            </a:br>
            <a:r>
              <a:rPr lang="en-US" altLang="en-US"/>
              <a:t>Send a picture</a:t>
            </a:r>
          </a:p>
          <a:p>
            <a:pPr eaLnBrk="1" hangingPunct="1"/>
            <a:r>
              <a:rPr lang="en-US" altLang="en-US"/>
              <a:t>Send an email</a:t>
            </a:r>
          </a:p>
          <a:p>
            <a:pPr eaLnBrk="1" hangingPunct="1"/>
            <a:r>
              <a:rPr lang="en-US" altLang="en-US">
                <a:hlinkClick r:id="rId4"/>
              </a:rPr>
              <a:t>kids@catholicerskine.info</a:t>
            </a:r>
            <a:endParaRPr lang="en-US" altLang="en-US"/>
          </a:p>
          <a:p>
            <a:pPr eaLnBrk="1" hangingPunct="1"/>
            <a:r>
              <a:rPr lang="en-US" altLang="en-US"/>
              <a:t>You have your own page on the parish website.</a:t>
            </a:r>
          </a:p>
          <a:p>
            <a:pPr eaLnBrk="1" hangingPunct="1"/>
            <a:endParaRPr lang="en-US" altLang="en-US"/>
          </a:p>
        </p:txBody>
      </p:sp>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0949568">
            <a:off x="1214013" y="3990903"/>
            <a:ext cx="3146299" cy="2465671"/>
          </a:xfrm>
          <a:prstGeom prst="plaque">
            <a:avLst/>
          </a:prstGeom>
        </p:spPr>
      </p:pic>
      <p:pic>
        <p:nvPicPr>
          <p:cNvPr id="24579" name="Picture 5" descr="A screenshot of a cell phone&#10;&#10;Description automatically generated"/>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51500" y="1349375"/>
            <a:ext cx="2824163" cy="473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cSld>
  <p:clrMapOvr>
    <a:masterClrMapping/>
  </p:clrMapOvr>
  <p:transition spd="slow" advTm="1733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3"/>
          <p:cNvSpPr txBox="1">
            <a:spLocks noChangeArrowheads="1"/>
          </p:cNvSpPr>
          <p:nvPr/>
        </p:nvSpPr>
        <p:spPr bwMode="auto">
          <a:xfrm>
            <a:off x="4788024" y="332656"/>
            <a:ext cx="367240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US" altLang="en-US" dirty="0" smtClean="0"/>
              <a:t>Enjoy your activity and ;let your friends know that they can do it too. Go to the website to download the file.</a:t>
            </a:r>
          </a:p>
          <a:p>
            <a:pPr eaLnBrk="1" hangingPunct="1"/>
            <a:endParaRPr lang="en-US" altLang="en-US" dirty="0"/>
          </a:p>
          <a:p>
            <a:pPr eaLnBrk="1" hangingPunct="1"/>
            <a:endParaRPr lang="en-US" altLang="en-US" dirty="0" smtClean="0"/>
          </a:p>
          <a:p>
            <a:pPr eaLnBrk="1" hangingPunct="1"/>
            <a:endParaRPr lang="en-US" altLang="en-US" dirty="0"/>
          </a:p>
          <a:p>
            <a:pPr eaLnBrk="1" hangingPunct="1"/>
            <a:endParaRPr lang="en-US" altLang="en-US" dirty="0" smtClean="0"/>
          </a:p>
        </p:txBody>
      </p:sp>
      <p:pic>
        <p:nvPicPr>
          <p:cNvPr id="2" name="Picture 1"/>
          <p:cNvPicPr>
            <a:picLocks noChangeAspect="1"/>
          </p:cNvPicPr>
          <p:nvPr/>
        </p:nvPicPr>
        <p:blipFill>
          <a:blip r:embed="rId4"/>
          <a:stretch>
            <a:fillRect/>
          </a:stretch>
        </p:blipFill>
        <p:spPr>
          <a:xfrm>
            <a:off x="107504" y="764704"/>
            <a:ext cx="4533155" cy="5777880"/>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slow" advTm="2197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2"/>
          <p:cNvSpPr txBox="1">
            <a:spLocks noChangeArrowheads="1"/>
          </p:cNvSpPr>
          <p:nvPr/>
        </p:nvSpPr>
        <p:spPr bwMode="auto">
          <a:xfrm>
            <a:off x="395536" y="13813"/>
            <a:ext cx="6984776"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US" altLang="en-US" dirty="0"/>
              <a:t>Can you come to church on Saturday or Sunday?</a:t>
            </a:r>
          </a:p>
          <a:p>
            <a:pPr eaLnBrk="1" hangingPunct="1"/>
            <a:endParaRPr lang="en-US" altLang="en-US" dirty="0"/>
          </a:p>
          <a:p>
            <a:pPr eaLnBrk="1" hangingPunct="1"/>
            <a:r>
              <a:rPr lang="en-US" altLang="en-US" dirty="0"/>
              <a:t>Can you bring your friends to church?</a:t>
            </a:r>
          </a:p>
          <a:p>
            <a:pPr eaLnBrk="1" hangingPunct="1"/>
            <a:endParaRPr lang="en-US" altLang="en-US" dirty="0"/>
          </a:p>
          <a:p>
            <a:pPr eaLnBrk="1" hangingPunct="1"/>
            <a:r>
              <a:rPr lang="en-GB" altLang="en-US" dirty="0" smtClean="0"/>
              <a:t>Every Sunday you can come to mass.  Let your family know.</a:t>
            </a:r>
          </a:p>
          <a:p>
            <a:pPr eaLnBrk="1" hangingPunct="1"/>
            <a:r>
              <a:rPr lang="en-GB" altLang="en-US" dirty="0" smtClean="0"/>
              <a:t>Meet your friends. Talk about how you are going to follow God this week</a:t>
            </a:r>
            <a:r>
              <a:rPr lang="en-GB" altLang="en-US" dirty="0" smtClean="0"/>
              <a:t>.</a:t>
            </a:r>
          </a:p>
          <a:p>
            <a:pPr eaLnBrk="1" hangingPunct="1"/>
            <a:r>
              <a:rPr lang="en-GB" altLang="en-US" dirty="0" smtClean="0"/>
              <a:t>Tell your parents and their friends that on the 19</a:t>
            </a:r>
            <a:r>
              <a:rPr lang="en-GB" altLang="en-US" baseline="30000" dirty="0" smtClean="0"/>
              <a:t>th</a:t>
            </a:r>
            <a:r>
              <a:rPr lang="en-GB" altLang="en-US" dirty="0" smtClean="0"/>
              <a:t> January</a:t>
            </a:r>
          </a:p>
          <a:p>
            <a:pPr eaLnBrk="1" hangingPunct="1"/>
            <a:r>
              <a:rPr lang="en-GB" altLang="en-US" dirty="0" smtClean="0"/>
              <a:t>Alpha begins</a:t>
            </a:r>
            <a:r>
              <a:rPr lang="mr-IN" altLang="en-US" dirty="0" smtClean="0"/>
              <a:t>……</a:t>
            </a:r>
            <a:r>
              <a:rPr lang="en-GB" altLang="en-US" dirty="0" smtClean="0"/>
              <a:t>..time to sign up on the website.</a:t>
            </a:r>
            <a:endParaRPr lang="en-US" altLang="en-US" dirty="0"/>
          </a:p>
        </p:txBody>
      </p:sp>
      <p:pic>
        <p:nvPicPr>
          <p:cNvPr id="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568" y="2780928"/>
            <a:ext cx="7537928"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slow" advTm="3008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82681" y="340201"/>
            <a:ext cx="4791721" cy="2800767"/>
          </a:xfrm>
          <a:prstGeom prst="rect">
            <a:avLst/>
          </a:prstGeom>
          <a:noFill/>
        </p:spPr>
        <p:txBody>
          <a:bodyPr>
            <a:spAutoFit/>
          </a:bodyPr>
          <a:lstStyle/>
          <a:p>
            <a:pPr algn="ctr" eaLnBrk="1" fontAlgn="auto" hangingPunct="1">
              <a:spcBef>
                <a:spcPts val="0"/>
              </a:spcBef>
              <a:spcAft>
                <a:spcPts val="0"/>
              </a:spcAft>
              <a:defRPr/>
            </a:pPr>
            <a:r>
              <a:rPr lang="en-GB" sz="88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rPr>
              <a:t>Laudato</a:t>
            </a:r>
            <a:r>
              <a:rPr lang="en-GB" sz="8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rPr>
              <a:t> Si</a:t>
            </a:r>
          </a:p>
        </p:txBody>
      </p:sp>
      <p:pic>
        <p:nvPicPr>
          <p:cNvPr id="2" name="Picture 1"/>
          <p:cNvPicPr>
            <a:picLocks noChangeAspect="1"/>
          </p:cNvPicPr>
          <p:nvPr/>
        </p:nvPicPr>
        <p:blipFill>
          <a:blip r:embed="rId4"/>
          <a:stretch>
            <a:fillRect/>
          </a:stretch>
        </p:blipFill>
        <p:spPr>
          <a:xfrm>
            <a:off x="4313533" y="3284984"/>
            <a:ext cx="4130015" cy="2886472"/>
          </a:xfrm>
          <a:prstGeom prst="rect">
            <a:avLst/>
          </a:prstGeom>
        </p:spPr>
      </p:pic>
      <p:sp>
        <p:nvSpPr>
          <p:cNvPr id="3" name="TextBox 2"/>
          <p:cNvSpPr txBox="1"/>
          <p:nvPr/>
        </p:nvSpPr>
        <p:spPr>
          <a:xfrm>
            <a:off x="467544" y="476672"/>
            <a:ext cx="3384376" cy="4524315"/>
          </a:xfrm>
          <a:prstGeom prst="rect">
            <a:avLst/>
          </a:prstGeom>
          <a:noFill/>
        </p:spPr>
        <p:txBody>
          <a:bodyPr wrap="square" rtlCol="0">
            <a:spAutoFit/>
          </a:bodyPr>
          <a:lstStyle/>
          <a:p>
            <a:r>
              <a:rPr lang="en-US" sz="3600" dirty="0" smtClean="0"/>
              <a:t>We should try to bring great joy to everyone </a:t>
            </a:r>
            <a:r>
              <a:rPr lang="mr-IN" sz="3600" dirty="0" smtClean="0"/>
              <a:t>–</a:t>
            </a:r>
            <a:r>
              <a:rPr lang="en-US" sz="3600" dirty="0" smtClean="0"/>
              <a:t> especially those who need clean water and good land to grown their crops.</a:t>
            </a:r>
            <a:endParaRPr lang="en-US" sz="3600"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slow" advTm="164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itle 1"/>
          <p:cNvSpPr>
            <a:spLocks noGrp="1"/>
          </p:cNvSpPr>
          <p:nvPr>
            <p:ph type="title"/>
          </p:nvPr>
        </p:nvSpPr>
        <p:spPr>
          <a:xfrm>
            <a:off x="467544" y="2132856"/>
            <a:ext cx="3024336" cy="2692887"/>
          </a:xfrm>
        </p:spPr>
        <p:txBody>
          <a:bodyPr/>
          <a:lstStyle/>
          <a:p>
            <a:pPr algn="r"/>
            <a:r>
              <a:rPr lang="en-US" altLang="en-US" dirty="0" smtClean="0"/>
              <a:t>We </a:t>
            </a:r>
            <a:r>
              <a:rPr lang="en-US" altLang="en-US" dirty="0"/>
              <a:t>a</a:t>
            </a:r>
            <a:r>
              <a:rPr lang="en-US" altLang="en-US" dirty="0" smtClean="0"/>
              <a:t>re going to meet Jesus at a wedding feast and something special happens.</a:t>
            </a:r>
            <a:r>
              <a:rPr lang="en-US" altLang="en-US" dirty="0" smtClean="0"/>
              <a:t/>
            </a:r>
            <a:br>
              <a:rPr lang="en-US" altLang="en-US" dirty="0" smtClean="0"/>
            </a:br>
            <a:endParaRPr lang="en-US" altLang="en-US" dirty="0"/>
          </a:p>
        </p:txBody>
      </p:sp>
      <p:pic>
        <p:nvPicPr>
          <p:cNvPr id="3" name="Picture 2"/>
          <p:cNvPicPr>
            <a:picLocks noChangeAspect="1"/>
          </p:cNvPicPr>
          <p:nvPr/>
        </p:nvPicPr>
        <p:blipFill>
          <a:blip r:embed="rId2"/>
          <a:stretch>
            <a:fillRect/>
          </a:stretch>
        </p:blipFill>
        <p:spPr>
          <a:xfrm>
            <a:off x="3923928" y="1564616"/>
            <a:ext cx="4028430" cy="1886635"/>
          </a:xfrm>
          <a:prstGeom prst="rect">
            <a:avLst/>
          </a:prstGeom>
        </p:spPr>
      </p:pic>
    </p:spTree>
  </p:cSld>
  <p:clrMapOvr>
    <a:masterClrMapping/>
  </p:clrMapOvr>
  <p:transition spd="slow" advTm="8793">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Box 3"/>
          <p:cNvSpPr txBox="1">
            <a:spLocks noChangeArrowheads="1"/>
          </p:cNvSpPr>
          <p:nvPr/>
        </p:nvSpPr>
        <p:spPr bwMode="auto">
          <a:xfrm>
            <a:off x="3779838" y="333375"/>
            <a:ext cx="5400675" cy="467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US" altLang="en-US" sz="2800" dirty="0">
                <a:latin typeface="Comic Sans MS" charset="0"/>
                <a:ea typeface="Comic Sans MS" charset="0"/>
                <a:cs typeface="Comic Sans MS" charset="0"/>
              </a:rPr>
              <a:t>In the name of the Father and of the Son and of the Holy Spirit. Amen</a:t>
            </a:r>
            <a:r>
              <a:rPr lang="en-US" altLang="en-US" sz="2800" dirty="0" smtClean="0">
                <a:latin typeface="Comic Sans MS" charset="0"/>
                <a:ea typeface="Comic Sans MS" charset="0"/>
                <a:cs typeface="Comic Sans MS" charset="0"/>
              </a:rPr>
              <a:t>.</a:t>
            </a:r>
          </a:p>
          <a:p>
            <a:pPr eaLnBrk="1" hangingPunct="1"/>
            <a:endParaRPr lang="en-US" altLang="en-US" sz="2800" dirty="0">
              <a:latin typeface="Comic Sans MS" charset="0"/>
              <a:ea typeface="Comic Sans MS" charset="0"/>
              <a:cs typeface="Comic Sans MS" charset="0"/>
            </a:endParaRPr>
          </a:p>
          <a:p>
            <a:pPr eaLnBrk="1" hangingPunct="1"/>
            <a:r>
              <a:rPr lang="en-GB" sz="2800" dirty="0"/>
              <a:t>In today’s gospel we hear how Jesus did something very special at a wedding in Cana, changing water into wine. Let’s think about the changes we can make in our lives and in our world. </a:t>
            </a:r>
            <a:endParaRPr lang="en-US" altLang="en-US" sz="2800" dirty="0">
              <a:latin typeface="Comic Sans MS" charset="0"/>
              <a:ea typeface="Comic Sans MS" charset="0"/>
              <a:cs typeface="Comic Sans MS" charset="0"/>
            </a:endParaRPr>
          </a:p>
          <a:p>
            <a:pPr eaLnBrk="1" hangingPunct="1"/>
            <a:endParaRPr lang="en-US" altLang="en-US" dirty="0"/>
          </a:p>
        </p:txBody>
      </p:sp>
      <p:pic>
        <p:nvPicPr>
          <p:cNvPr id="921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916113"/>
            <a:ext cx="381000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6052">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Box 4"/>
          <p:cNvSpPr txBox="1">
            <a:spLocks noChangeArrowheads="1"/>
          </p:cNvSpPr>
          <p:nvPr/>
        </p:nvSpPr>
        <p:spPr bwMode="auto">
          <a:xfrm>
            <a:off x="2782027" y="692696"/>
            <a:ext cx="6361973"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US" altLang="en-US" sz="3200" dirty="0" smtClean="0"/>
              <a:t>Let there be love shared among us</a:t>
            </a:r>
          </a:p>
          <a:p>
            <a:pPr eaLnBrk="1" hangingPunct="1"/>
            <a:r>
              <a:rPr lang="en-US" altLang="en-US" sz="3200" dirty="0" smtClean="0"/>
              <a:t>Let there be love in our eyes</a:t>
            </a:r>
          </a:p>
          <a:p>
            <a:pPr eaLnBrk="1" hangingPunct="1"/>
            <a:r>
              <a:rPr lang="en-US" altLang="en-US" sz="3200" dirty="0" smtClean="0"/>
              <a:t>May now your love sweep this nation </a:t>
            </a:r>
          </a:p>
          <a:p>
            <a:pPr eaLnBrk="1" hangingPunct="1"/>
            <a:r>
              <a:rPr lang="en-US" altLang="en-US" sz="3200" dirty="0" smtClean="0"/>
              <a:t>Cause us O Lord to arise</a:t>
            </a:r>
          </a:p>
          <a:p>
            <a:pPr eaLnBrk="1" hangingPunct="1"/>
            <a:r>
              <a:rPr lang="en-US" altLang="en-US" sz="3200" dirty="0" smtClean="0"/>
              <a:t>Bring us a fresh understanding</a:t>
            </a:r>
          </a:p>
          <a:p>
            <a:pPr eaLnBrk="1" hangingPunct="1"/>
            <a:r>
              <a:rPr lang="en-US" altLang="en-US" sz="3200" dirty="0" smtClean="0"/>
              <a:t>Family love that is real</a:t>
            </a:r>
          </a:p>
          <a:p>
            <a:pPr eaLnBrk="1" hangingPunct="1"/>
            <a:r>
              <a:rPr lang="en-US" altLang="en-US" sz="3200" dirty="0" smtClean="0"/>
              <a:t>Let there be love shared among us, let there be love.</a:t>
            </a:r>
            <a:endParaRPr lang="en-US" altLang="en-US" sz="3200" dirty="0" smtClean="0"/>
          </a:p>
          <a:p>
            <a:pPr eaLnBrk="1" hangingPunct="1"/>
            <a:endParaRPr lang="en-US" altLang="en-US" sz="3200" dirty="0"/>
          </a:p>
          <a:p>
            <a:pPr eaLnBrk="1" hangingPunct="1"/>
            <a:endParaRPr lang="en-US" altLang="en-US" sz="3200" dirty="0"/>
          </a:p>
        </p:txBody>
      </p:sp>
      <p:pic>
        <p:nvPicPr>
          <p:cNvPr id="5" name="Picture 4"/>
          <p:cNvPicPr>
            <a:picLocks noChangeAspect="1"/>
          </p:cNvPicPr>
          <p:nvPr/>
        </p:nvPicPr>
        <p:blipFill>
          <a:blip r:embed="rId4"/>
          <a:stretch>
            <a:fillRect/>
          </a:stretch>
        </p:blipFill>
        <p:spPr>
          <a:xfrm>
            <a:off x="323528" y="4699630"/>
            <a:ext cx="4312444" cy="2019647"/>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slow" advTm="3603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Box 1"/>
          <p:cNvSpPr txBox="1">
            <a:spLocks noChangeArrowheads="1"/>
          </p:cNvSpPr>
          <p:nvPr/>
        </p:nvSpPr>
        <p:spPr bwMode="auto">
          <a:xfrm>
            <a:off x="395288" y="333375"/>
            <a:ext cx="4105275"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US" altLang="en-US" sz="3200"/>
              <a:t>Have mercy on us</a:t>
            </a:r>
          </a:p>
          <a:p>
            <a:pPr eaLnBrk="1" hangingPunct="1"/>
            <a:r>
              <a:rPr lang="en-US" altLang="en-US" sz="3200"/>
              <a:t>Have mercy on us</a:t>
            </a:r>
          </a:p>
          <a:p>
            <a:pPr eaLnBrk="1" hangingPunct="1"/>
            <a:r>
              <a:rPr lang="en-US" altLang="en-US" sz="3200"/>
              <a:t>Have mercy because we have sinned.</a:t>
            </a:r>
          </a:p>
        </p:txBody>
      </p:sp>
      <p:pic>
        <p:nvPicPr>
          <p:cNvPr id="1126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476250"/>
            <a:ext cx="338455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slow" advTm="1683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9632" y="4077072"/>
            <a:ext cx="4176464" cy="1569660"/>
          </a:xfrm>
          <a:prstGeom prst="rect">
            <a:avLst/>
          </a:prstGeom>
          <a:noFill/>
        </p:spPr>
        <p:txBody>
          <a:bodyPr wrap="square" rtlCol="0">
            <a:spAutoFit/>
          </a:bodyPr>
          <a:lstStyle/>
          <a:p>
            <a:r>
              <a:rPr lang="en-US" sz="2400" dirty="0" smtClean="0"/>
              <a:t>Alleluia</a:t>
            </a:r>
          </a:p>
          <a:p>
            <a:r>
              <a:rPr lang="en-US" sz="2400" dirty="0" smtClean="0"/>
              <a:t>Alleluia</a:t>
            </a:r>
          </a:p>
          <a:p>
            <a:r>
              <a:rPr lang="en-US" sz="2400" dirty="0" smtClean="0"/>
              <a:t>Alleluia</a:t>
            </a:r>
          </a:p>
          <a:p>
            <a:r>
              <a:rPr lang="en-US" sz="2400" dirty="0" smtClean="0"/>
              <a:t>Alleluia</a:t>
            </a:r>
            <a:endParaRPr lang="en-US" sz="24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764704"/>
            <a:ext cx="5109220" cy="2771668"/>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slow" advTm="1861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ChangeArrowheads="1"/>
          </p:cNvSpPr>
          <p:nvPr/>
        </p:nvSpPr>
        <p:spPr bwMode="auto">
          <a:xfrm>
            <a:off x="468313" y="306388"/>
            <a:ext cx="6911975"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r>
              <a:rPr lang="en-GB" b="1" dirty="0"/>
              <a:t>Gospel: </a:t>
            </a:r>
            <a:r>
              <a:rPr lang="en-GB" dirty="0"/>
              <a:t>John 2:1-11</a:t>
            </a:r>
          </a:p>
          <a:p>
            <a:r>
              <a:rPr lang="en-GB" dirty="0"/>
              <a:t>Two days later there was a wedding in the town of Cana in Galilee. Jesus' mother was there, and Jesus and his disciples had also been invited to the wedding. When the wine had given out, Jesus' mother said to him, “They have no wine left.”</a:t>
            </a:r>
          </a:p>
          <a:p>
            <a:r>
              <a:rPr lang="en-GB" dirty="0"/>
              <a:t>“You must not tell me what to do,” Jesus replied. “My time has not yet come.”</a:t>
            </a:r>
          </a:p>
          <a:p>
            <a:r>
              <a:rPr lang="en-GB" dirty="0"/>
              <a:t>Jesus' mother then told the servants, “Do whatever he tells you.”</a:t>
            </a:r>
          </a:p>
          <a:p>
            <a:r>
              <a:rPr lang="en-GB" dirty="0"/>
              <a:t>The Jews have rules about ritual washing, and for this purpose six stone water jars were there, each one large enough to hold about a hundred litres.</a:t>
            </a:r>
            <a:r>
              <a:rPr lang="en-GB" b="1" baseline="30000" dirty="0"/>
              <a:t> </a:t>
            </a:r>
            <a:r>
              <a:rPr lang="en-GB" dirty="0"/>
              <a:t>Jesus said to the servants, “Fill these jars with water.” They filled them to the brim, and then he told them, “Now draw some water out and take it to the man in charge of the feast.” They took him the water, which now had turned into wine, and he tasted it. He did not know where this wine had come from (but, of course, the servants who had drawn out the water knew); so he called the bridegroom and said to him, “Everyone else serves the best wine first, and after the guests have had plenty to drink, he serves the ordinary wine. But you have kept the best wine until now!”</a:t>
            </a:r>
          </a:p>
          <a:p>
            <a:r>
              <a:rPr lang="en-GB" dirty="0"/>
              <a:t>Jesus performed this first miracle in Cana in Galilee; there he revealed his glory, and his disciples believed in him</a:t>
            </a:r>
            <a:r>
              <a:rPr lang="en-GB" dirty="0"/>
              <a:t> </a:t>
            </a:r>
            <a:endParaRPr lang="en-GB" altLang="en-US" dirty="0">
              <a:latin typeface="Cambria" charset="0"/>
              <a:ea typeface="ＭＳ 明朝" charset="-128"/>
              <a:cs typeface="Times New Roman" charset="0"/>
            </a:endParaRPr>
          </a:p>
        </p:txBody>
      </p:sp>
      <p:sp>
        <p:nvSpPr>
          <p:cNvPr id="14338" name="Rectangle 2"/>
          <p:cNvSpPr>
            <a:spLocks noChangeArrowheads="1"/>
          </p:cNvSpPr>
          <p:nvPr/>
        </p:nvSpPr>
        <p:spPr bwMode="auto">
          <a:xfrm>
            <a:off x="827088" y="22225"/>
            <a:ext cx="7632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en-US">
                <a:solidFill>
                  <a:srgbClr val="000000"/>
                </a:solidFill>
                <a:latin typeface="Arial" charset="0"/>
                <a:ea typeface="ＭＳ 明朝" charset="-128"/>
                <a:cs typeface="ＭＳ 明朝" charset="-128"/>
              </a:rPr>
              <a:t/>
            </a:r>
            <a:br>
              <a:rPr lang="en-GB" altLang="en-US">
                <a:solidFill>
                  <a:srgbClr val="000000"/>
                </a:solidFill>
                <a:latin typeface="Arial" charset="0"/>
                <a:ea typeface="ＭＳ 明朝" charset="-128"/>
                <a:cs typeface="ＭＳ 明朝" charset="-128"/>
              </a:rPr>
            </a:br>
            <a:endParaRPr lang="en-US" altLang="en-US"/>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cSld>
  <p:clrMapOvr>
    <a:masterClrMapping/>
  </p:clrMapOvr>
  <p:transition spd="slow" advTm="9842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764704"/>
            <a:ext cx="3888432" cy="3539430"/>
          </a:xfrm>
          <a:prstGeom prst="rect">
            <a:avLst/>
          </a:prstGeom>
          <a:noFill/>
        </p:spPr>
        <p:txBody>
          <a:bodyPr wrap="square" rtlCol="0">
            <a:spAutoFit/>
          </a:bodyPr>
          <a:lstStyle/>
          <a:p>
            <a:r>
              <a:rPr lang="en-US" sz="3200" dirty="0" smtClean="0"/>
              <a:t>The Gospel of the Lord</a:t>
            </a:r>
          </a:p>
          <a:p>
            <a:endParaRPr lang="en-US" sz="3200" dirty="0"/>
          </a:p>
          <a:p>
            <a:endParaRPr lang="en-US" sz="3200" dirty="0" smtClean="0"/>
          </a:p>
          <a:p>
            <a:endParaRPr lang="en-US" sz="3200" dirty="0"/>
          </a:p>
          <a:p>
            <a:r>
              <a:rPr lang="en-US" sz="3200" dirty="0" smtClean="0"/>
              <a:t>Praise to you Lord Jesus Christ</a:t>
            </a:r>
            <a:endParaRPr lang="en-US" sz="32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1920" y="729335"/>
            <a:ext cx="5076056" cy="3417878"/>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80504805"/>
      </p:ext>
    </p:extLst>
  </p:cSld>
  <p:clrMapOvr>
    <a:masterClrMapping/>
  </p:clrMapOvr>
  <p:transition spd="slow" advTm="454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srcRect r="1845" b="11651"/>
          <a:stretch/>
        </p:blipFill>
        <p:spPr>
          <a:xfrm>
            <a:off x="-396552" y="1340768"/>
            <a:ext cx="9736720" cy="4104456"/>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781702847"/>
      </p:ext>
    </p:extLst>
  </p:cSld>
  <p:clrMapOvr>
    <a:masterClrMapping/>
  </p:clrMapOvr>
  <p:transition spd="slow" advTm="15264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3704</TotalTime>
  <Words>585</Words>
  <Application>Microsoft Macintosh PowerPoint</Application>
  <PresentationFormat>On-screen Show (4:3)</PresentationFormat>
  <Paragraphs>91</Paragraphs>
  <Slides>18</Slides>
  <Notes>0</Notes>
  <HiddenSlides>0</HiddenSlides>
  <MMClips>15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Calibri</vt:lpstr>
      <vt:lpstr>Cambria</vt:lpstr>
      <vt:lpstr>Comic Sans MS</vt:lpstr>
      <vt:lpstr>Mangal</vt:lpstr>
      <vt:lpstr>ＭＳ 明朝</vt:lpstr>
      <vt:lpstr>Times New Roman</vt:lpstr>
      <vt:lpstr>Arial</vt:lpstr>
      <vt:lpstr>Office Theme</vt:lpstr>
      <vt:lpstr>KIDS CHURCH</vt:lpstr>
      <vt:lpstr>We are going to meet Jesus at a wedding feast and something special happens.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Glasgow City Council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AMilwain</dc:creator>
  <cp:lastModifiedBy>Mrs Milwain</cp:lastModifiedBy>
  <cp:revision>234</cp:revision>
  <dcterms:created xsi:type="dcterms:W3CDTF">2020-04-23T19:29:41Z</dcterms:created>
  <dcterms:modified xsi:type="dcterms:W3CDTF">2022-01-10T20:32:00Z</dcterms:modified>
</cp:coreProperties>
</file>