
<file path=[Content_Types].xml><?xml version="1.0" encoding="utf-8"?>
<Types xmlns="http://schemas.openxmlformats.org/package/2006/content-types">
  <Default Extension="xml" ContentType="application/xml"/>
  <Default Extension="tiff" ContentType="image/tiff"/>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331" r:id="rId3"/>
    <p:sldId id="335" r:id="rId4"/>
    <p:sldId id="280" r:id="rId5"/>
    <p:sldId id="274" r:id="rId6"/>
    <p:sldId id="256" r:id="rId7"/>
    <p:sldId id="272" r:id="rId8"/>
    <p:sldId id="298" r:id="rId9"/>
    <p:sldId id="258" r:id="rId10"/>
    <p:sldId id="304" r:id="rId11"/>
    <p:sldId id="323" r:id="rId12"/>
    <p:sldId id="332" r:id="rId13"/>
    <p:sldId id="336" r:id="rId14"/>
    <p:sldId id="288" r:id="rId15"/>
    <p:sldId id="319" r:id="rId16"/>
    <p:sldId id="281" r:id="rId17"/>
    <p:sldId id="277" r:id="rId18"/>
    <p:sldId id="278" r:id="rId19"/>
    <p:sldId id="282" r:id="rId20"/>
    <p:sldId id="324" r:id="rId21"/>
    <p:sldId id="322" r:id="rId22"/>
    <p:sldId id="330"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p:restoredTop sz="94715"/>
  </p:normalViewPr>
  <p:slideViewPr>
    <p:cSldViewPr>
      <p:cViewPr>
        <p:scale>
          <a:sx n="133" d="100"/>
          <a:sy n="133" d="100"/>
        </p:scale>
        <p:origin x="1048" y="-2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506DDA7-0CCE-4448-9314-6C76CD6D5AB9}" type="datetimeFigureOut">
              <a:rPr lang="en-GB"/>
              <a:pPr>
                <a:defRPr/>
              </a:pPr>
              <a:t>06/12/2021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5202DA-9C4D-FA48-A4AE-76A12224BB16}" type="slidenum">
              <a:rPr lang="en-GB"/>
              <a:pPr>
                <a:defRPr/>
              </a:pPr>
              <a:t>‹#›</a:t>
            </a:fld>
            <a:endParaRPr lang="en-GB"/>
          </a:p>
        </p:txBody>
      </p:sp>
    </p:spTree>
    <p:extLst>
      <p:ext uri="{BB962C8B-B14F-4D97-AF65-F5344CB8AC3E}">
        <p14:creationId xmlns:p14="http://schemas.microsoft.com/office/powerpoint/2010/main" val="2131656944"/>
      </p:ext>
    </p:extLst>
  </p:cSld>
  <p:clrMapOvr>
    <a:masterClrMapping/>
  </p:clrMapOvr>
  <p:transition spd="slow" advTm="6466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6DDC66C-B26D-7445-B3C6-8E96A6E99DA4}" type="datetimeFigureOut">
              <a:rPr lang="en-GB"/>
              <a:pPr>
                <a:defRPr/>
              </a:pPr>
              <a:t>06/12/2021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5D5206A-FDD4-F441-AEF9-DD4AEE9388C9}" type="slidenum">
              <a:rPr lang="en-GB"/>
              <a:pPr>
                <a:defRPr/>
              </a:pPr>
              <a:t>‹#›</a:t>
            </a:fld>
            <a:endParaRPr lang="en-GB"/>
          </a:p>
        </p:txBody>
      </p:sp>
    </p:spTree>
    <p:extLst>
      <p:ext uri="{BB962C8B-B14F-4D97-AF65-F5344CB8AC3E}">
        <p14:creationId xmlns:p14="http://schemas.microsoft.com/office/powerpoint/2010/main" val="1150743012"/>
      </p:ext>
    </p:extLst>
  </p:cSld>
  <p:clrMapOvr>
    <a:masterClrMapping/>
  </p:clrMapOvr>
  <p:transition spd="slow" advTm="6466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410CADC-4FA5-D34F-8609-1C42A29A7962}" type="datetimeFigureOut">
              <a:rPr lang="en-GB"/>
              <a:pPr>
                <a:defRPr/>
              </a:pPr>
              <a:t>06/12/2021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1642988-0D3F-C34E-963E-E617D3AED9DC}" type="slidenum">
              <a:rPr lang="en-GB"/>
              <a:pPr>
                <a:defRPr/>
              </a:pPr>
              <a:t>‹#›</a:t>
            </a:fld>
            <a:endParaRPr lang="en-GB"/>
          </a:p>
        </p:txBody>
      </p:sp>
    </p:spTree>
    <p:extLst>
      <p:ext uri="{BB962C8B-B14F-4D97-AF65-F5344CB8AC3E}">
        <p14:creationId xmlns:p14="http://schemas.microsoft.com/office/powerpoint/2010/main" val="300077802"/>
      </p:ext>
    </p:extLst>
  </p:cSld>
  <p:clrMapOvr>
    <a:masterClrMapping/>
  </p:clrMapOvr>
  <p:transition spd="slow" advTm="6466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A1CAC1-CD45-5D44-A616-997B42CFEFCF}" type="datetimeFigureOut">
              <a:rPr lang="en-GB"/>
              <a:pPr>
                <a:defRPr/>
              </a:pPr>
              <a:t>06/12/2021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C0354BD-E03A-CF46-9F01-58EA46C24CFA}" type="slidenum">
              <a:rPr lang="en-GB"/>
              <a:pPr>
                <a:defRPr/>
              </a:pPr>
              <a:t>‹#›</a:t>
            </a:fld>
            <a:endParaRPr lang="en-GB"/>
          </a:p>
        </p:txBody>
      </p:sp>
    </p:spTree>
    <p:extLst>
      <p:ext uri="{BB962C8B-B14F-4D97-AF65-F5344CB8AC3E}">
        <p14:creationId xmlns:p14="http://schemas.microsoft.com/office/powerpoint/2010/main" val="288574907"/>
      </p:ext>
    </p:extLst>
  </p:cSld>
  <p:clrMapOvr>
    <a:masterClrMapping/>
  </p:clrMapOvr>
  <p:transition spd="slow" advTm="6466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79A1D7C-2034-5C4B-8C9C-3B2AF8D86966}" type="datetimeFigureOut">
              <a:rPr lang="en-GB"/>
              <a:pPr>
                <a:defRPr/>
              </a:pPr>
              <a:t>06/12/2021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F2274BF-3143-FB47-850C-4C512718D714}" type="slidenum">
              <a:rPr lang="en-GB"/>
              <a:pPr>
                <a:defRPr/>
              </a:pPr>
              <a:t>‹#›</a:t>
            </a:fld>
            <a:endParaRPr lang="en-GB"/>
          </a:p>
        </p:txBody>
      </p:sp>
    </p:spTree>
    <p:extLst>
      <p:ext uri="{BB962C8B-B14F-4D97-AF65-F5344CB8AC3E}">
        <p14:creationId xmlns:p14="http://schemas.microsoft.com/office/powerpoint/2010/main" val="1060387023"/>
      </p:ext>
    </p:extLst>
  </p:cSld>
  <p:clrMapOvr>
    <a:masterClrMapping/>
  </p:clrMapOvr>
  <p:transition spd="slow" advTm="6466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FC019C67-6BF7-7642-B3A1-C7557EEE3BF6}" type="datetimeFigureOut">
              <a:rPr lang="en-GB"/>
              <a:pPr>
                <a:defRPr/>
              </a:pPr>
              <a:t>06/12/2021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1AF8CB9-1533-D948-B2F7-99396221BBE2}" type="slidenum">
              <a:rPr lang="en-GB"/>
              <a:pPr>
                <a:defRPr/>
              </a:pPr>
              <a:t>‹#›</a:t>
            </a:fld>
            <a:endParaRPr lang="en-GB"/>
          </a:p>
        </p:txBody>
      </p:sp>
    </p:spTree>
    <p:extLst>
      <p:ext uri="{BB962C8B-B14F-4D97-AF65-F5344CB8AC3E}">
        <p14:creationId xmlns:p14="http://schemas.microsoft.com/office/powerpoint/2010/main" val="2105392755"/>
      </p:ext>
    </p:extLst>
  </p:cSld>
  <p:clrMapOvr>
    <a:masterClrMapping/>
  </p:clrMapOvr>
  <p:transition spd="slow" advTm="6466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D2A9294-BF54-E349-91DB-0909C5522797}" type="datetimeFigureOut">
              <a:rPr lang="en-GB"/>
              <a:pPr>
                <a:defRPr/>
              </a:pPr>
              <a:t>06/12/2021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38BC9B8-D7D0-2D45-9E20-22819EFD3F51}" type="slidenum">
              <a:rPr lang="en-GB"/>
              <a:pPr>
                <a:defRPr/>
              </a:pPr>
              <a:t>‹#›</a:t>
            </a:fld>
            <a:endParaRPr lang="en-GB"/>
          </a:p>
        </p:txBody>
      </p:sp>
    </p:spTree>
    <p:extLst>
      <p:ext uri="{BB962C8B-B14F-4D97-AF65-F5344CB8AC3E}">
        <p14:creationId xmlns:p14="http://schemas.microsoft.com/office/powerpoint/2010/main" val="1247981666"/>
      </p:ext>
    </p:extLst>
  </p:cSld>
  <p:clrMapOvr>
    <a:masterClrMapping/>
  </p:clrMapOvr>
  <p:transition spd="slow" advTm="6466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EF0B97B-FF6B-8948-B169-8EECFEDE567A}" type="datetimeFigureOut">
              <a:rPr lang="en-GB"/>
              <a:pPr>
                <a:defRPr/>
              </a:pPr>
              <a:t>06/12/2021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6117A6E-F5E3-A740-9C84-D46363DFBB4D}" type="slidenum">
              <a:rPr lang="en-GB"/>
              <a:pPr>
                <a:defRPr/>
              </a:pPr>
              <a:t>‹#›</a:t>
            </a:fld>
            <a:endParaRPr lang="en-GB"/>
          </a:p>
        </p:txBody>
      </p:sp>
    </p:spTree>
    <p:extLst>
      <p:ext uri="{BB962C8B-B14F-4D97-AF65-F5344CB8AC3E}">
        <p14:creationId xmlns:p14="http://schemas.microsoft.com/office/powerpoint/2010/main" val="355080213"/>
      </p:ext>
    </p:extLst>
  </p:cSld>
  <p:clrMapOvr>
    <a:masterClrMapping/>
  </p:clrMapOvr>
  <p:transition spd="slow" advTm="6466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EB2351-0405-1B4C-A1BA-B37ABA199E87}" type="datetimeFigureOut">
              <a:rPr lang="en-GB"/>
              <a:pPr>
                <a:defRPr/>
              </a:pPr>
              <a:t>06/12/2021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B78723F-D483-0146-8C80-4058B1AE6803}" type="slidenum">
              <a:rPr lang="en-GB"/>
              <a:pPr>
                <a:defRPr/>
              </a:pPr>
              <a:t>‹#›</a:t>
            </a:fld>
            <a:endParaRPr lang="en-GB"/>
          </a:p>
        </p:txBody>
      </p:sp>
    </p:spTree>
    <p:extLst>
      <p:ext uri="{BB962C8B-B14F-4D97-AF65-F5344CB8AC3E}">
        <p14:creationId xmlns:p14="http://schemas.microsoft.com/office/powerpoint/2010/main" val="2123568525"/>
      </p:ext>
    </p:extLst>
  </p:cSld>
  <p:clrMapOvr>
    <a:masterClrMapping/>
  </p:clrMapOvr>
  <p:transition spd="slow" advTm="6466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1DE306D-B950-CD42-BBBC-CEDFDCC40238}" type="datetimeFigureOut">
              <a:rPr lang="en-GB"/>
              <a:pPr>
                <a:defRPr/>
              </a:pPr>
              <a:t>06/12/2021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AE05CD0-70F8-CA4F-99BE-ADC1C31B637D}" type="slidenum">
              <a:rPr lang="en-GB"/>
              <a:pPr>
                <a:defRPr/>
              </a:pPr>
              <a:t>‹#›</a:t>
            </a:fld>
            <a:endParaRPr lang="en-GB"/>
          </a:p>
        </p:txBody>
      </p:sp>
    </p:spTree>
    <p:extLst>
      <p:ext uri="{BB962C8B-B14F-4D97-AF65-F5344CB8AC3E}">
        <p14:creationId xmlns:p14="http://schemas.microsoft.com/office/powerpoint/2010/main" val="1785470182"/>
      </p:ext>
    </p:extLst>
  </p:cSld>
  <p:clrMapOvr>
    <a:masterClrMapping/>
  </p:clrMapOvr>
  <p:transition spd="slow" advTm="6466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C4DCF9-E3D5-9D42-A865-76A5F9D78CF6}" type="datetimeFigureOut">
              <a:rPr lang="en-GB"/>
              <a:pPr>
                <a:defRPr/>
              </a:pPr>
              <a:t>06/12/2021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29D7D4D-EDF4-3A46-B19B-7B1140F84BF4}" type="slidenum">
              <a:rPr lang="en-GB"/>
              <a:pPr>
                <a:defRPr/>
              </a:pPr>
              <a:t>‹#›</a:t>
            </a:fld>
            <a:endParaRPr lang="en-GB"/>
          </a:p>
        </p:txBody>
      </p:sp>
    </p:spTree>
    <p:extLst>
      <p:ext uri="{BB962C8B-B14F-4D97-AF65-F5344CB8AC3E}">
        <p14:creationId xmlns:p14="http://schemas.microsoft.com/office/powerpoint/2010/main" val="1608349343"/>
      </p:ext>
    </p:extLst>
  </p:cSld>
  <p:clrMapOvr>
    <a:masterClrMapping/>
  </p:clrMapOvr>
  <p:transition spd="slow" advTm="6466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A97FEF36-2788-5F4E-A451-BD25368A59B8}" type="datetimeFigureOut">
              <a:rPr lang="en-GB"/>
              <a:pPr>
                <a:defRPr/>
              </a:pPr>
              <a:t>06/12/2021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BEFED7B-FE30-D743-A5FA-2582274B4E6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4660">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charset="0"/>
        </a:defRPr>
      </a:lvl2pPr>
      <a:lvl3pPr algn="ctr" rtl="0" fontAlgn="base">
        <a:spcBef>
          <a:spcPct val="0"/>
        </a:spcBef>
        <a:spcAft>
          <a:spcPct val="0"/>
        </a:spcAft>
        <a:defRPr sz="4400">
          <a:solidFill>
            <a:schemeClr val="tx1"/>
          </a:solidFill>
          <a:latin typeface="Calibri" charset="0"/>
        </a:defRPr>
      </a:lvl3pPr>
      <a:lvl4pPr algn="ctr" rtl="0" fontAlgn="base">
        <a:spcBef>
          <a:spcPct val="0"/>
        </a:spcBef>
        <a:spcAft>
          <a:spcPct val="0"/>
        </a:spcAft>
        <a:defRPr sz="4400">
          <a:solidFill>
            <a:schemeClr val="tx1"/>
          </a:solidFill>
          <a:latin typeface="Calibri" charset="0"/>
        </a:defRPr>
      </a:lvl4pPr>
      <a:lvl5pPr algn="ctr" rtl="0" fontAlgn="base">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5" Type="http://schemas.openxmlformats.org/officeDocument/2006/relationships/image" Target="../media/image6.tiff"/><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5" Type="http://schemas.openxmlformats.org/officeDocument/2006/relationships/image" Target="../media/image7.tiff"/><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8.png"/><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tiff"/><Relationship Id="rId5"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png"/><Relationship Id="rId5"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5"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2.png"/><Relationship Id="rId5"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5"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mailto:kids@catholicerskine.info" TargetMode="External"/><Relationship Id="rId5" Type="http://schemas.openxmlformats.org/officeDocument/2006/relationships/image" Target="../media/image14.tiff"/><Relationship Id="rId6" Type="http://schemas.openxmlformats.org/officeDocument/2006/relationships/image" Target="../media/image15.jpeg"/><Relationship Id="rId7"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5" Type="http://schemas.openxmlformats.org/officeDocument/2006/relationships/image" Target="../media/image2.tiff"/><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6.tiff"/><Relationship Id="rId5"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3.png"/><Relationship Id="rId5"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7.tiff"/><Relationship Id="rId5"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tiff"/><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2.tiff"/><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tiff"/><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png"/><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tiff"/><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5" Type="http://schemas.openxmlformats.org/officeDocument/2006/relationships/image" Target="../media/image2.tiff"/><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p:txBody>
          <a:bodyPr/>
          <a:lstStyle/>
          <a:p>
            <a:r>
              <a:rPr lang="en-US" altLang="en-US" sz="6600"/>
              <a:t>KIDS CHURCH</a:t>
            </a:r>
          </a:p>
        </p:txBody>
      </p:sp>
      <p:sp>
        <p:nvSpPr>
          <p:cNvPr id="2050" name="Content Placeholder 2"/>
          <p:cNvSpPr>
            <a:spLocks noGrp="1"/>
          </p:cNvSpPr>
          <p:nvPr>
            <p:ph idx="1"/>
          </p:nvPr>
        </p:nvSpPr>
        <p:spPr/>
        <p:txBody>
          <a:bodyPr/>
          <a:lstStyle/>
          <a:p>
            <a:r>
              <a:rPr lang="en-US" altLang="en-US" dirty="0"/>
              <a:t>Welcome to the </a:t>
            </a:r>
            <a:r>
              <a:rPr lang="en-US" altLang="en-US" dirty="0" smtClean="0"/>
              <a:t>Third</a:t>
            </a:r>
            <a:r>
              <a:rPr lang="en-US" altLang="en-US" dirty="0" smtClean="0"/>
              <a:t> </a:t>
            </a:r>
            <a:r>
              <a:rPr lang="en-US" altLang="en-US" dirty="0" smtClean="0"/>
              <a:t>Sunday in Advent.</a:t>
            </a:r>
            <a:endParaRPr lang="en-US" altLang="en-US" dirty="0"/>
          </a:p>
          <a:p>
            <a:r>
              <a:rPr lang="en-US" altLang="en-US" dirty="0"/>
              <a:t>Are you ready to sing?</a:t>
            </a:r>
          </a:p>
          <a:p>
            <a:r>
              <a:rPr lang="en-US" altLang="en-US" dirty="0"/>
              <a:t>Ready to clap your hands?</a:t>
            </a:r>
          </a:p>
          <a:p>
            <a:r>
              <a:rPr lang="en-US" altLang="en-US" dirty="0"/>
              <a:t>Ready to listen</a:t>
            </a:r>
            <a:r>
              <a:rPr lang="en-US" altLang="en-US" dirty="0" smtClean="0"/>
              <a:t>?</a:t>
            </a:r>
          </a:p>
          <a:p>
            <a:r>
              <a:rPr lang="en-US" altLang="en-US" dirty="0" smtClean="0"/>
              <a:t>Have you enjoyed the </a:t>
            </a:r>
            <a:r>
              <a:rPr lang="en-US" altLang="en-US" dirty="0" smtClean="0"/>
              <a:t>SECOND</a:t>
            </a:r>
            <a:r>
              <a:rPr lang="en-US" altLang="en-US" dirty="0" smtClean="0"/>
              <a:t> </a:t>
            </a:r>
            <a:r>
              <a:rPr lang="en-US" altLang="en-US" dirty="0" smtClean="0"/>
              <a:t>week in Advent?</a:t>
            </a:r>
            <a:endParaRPr lang="en-US" altLang="en-US"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p:transition spd="slow" advTm="28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468313" y="306388"/>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b="1" baseline="30000">
                <a:solidFill>
                  <a:srgbClr val="000000"/>
                </a:solidFill>
                <a:latin typeface="Arial" charset="0"/>
                <a:ea typeface="Times New Roman" charset="0"/>
                <a:cs typeface="Times New Roman" charset="0"/>
              </a:rPr>
              <a:t> </a:t>
            </a:r>
            <a:endParaRPr lang="en-GB" altLang="en-US">
              <a:latin typeface="Cambria" charset="0"/>
              <a:ea typeface="ＭＳ 明朝" charset="-128"/>
              <a:cs typeface="Times New Roman" charset="0"/>
            </a:endParaRPr>
          </a:p>
        </p:txBody>
      </p:sp>
      <p:sp>
        <p:nvSpPr>
          <p:cNvPr id="14338" name="Rectangle 2"/>
          <p:cNvSpPr>
            <a:spLocks noChangeArrowheads="1"/>
          </p:cNvSpPr>
          <p:nvPr/>
        </p:nvSpPr>
        <p:spPr bwMode="auto">
          <a:xfrm>
            <a:off x="827088" y="22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solidFill>
                  <a:srgbClr val="000000"/>
                </a:solidFill>
                <a:latin typeface="Arial" charset="0"/>
                <a:ea typeface="ＭＳ 明朝" charset="-128"/>
                <a:cs typeface="ＭＳ 明朝" charset="-128"/>
              </a:rPr>
              <a:t/>
            </a:r>
            <a:br>
              <a:rPr lang="en-GB" altLang="en-US">
                <a:solidFill>
                  <a:srgbClr val="000000"/>
                </a:solidFill>
                <a:latin typeface="Arial" charset="0"/>
                <a:ea typeface="ＭＳ 明朝" charset="-128"/>
                <a:cs typeface="ＭＳ 明朝" charset="-128"/>
              </a:rPr>
            </a:br>
            <a:endParaRPr lang="en-US" altLang="en-US"/>
          </a:p>
        </p:txBody>
      </p:sp>
      <p:sp>
        <p:nvSpPr>
          <p:cNvPr id="2" name="Rectangle 1"/>
          <p:cNvSpPr/>
          <p:nvPr/>
        </p:nvSpPr>
        <p:spPr>
          <a:xfrm>
            <a:off x="179512" y="599777"/>
            <a:ext cx="4572000" cy="3693319"/>
          </a:xfrm>
          <a:prstGeom prst="rect">
            <a:avLst/>
          </a:prstGeom>
        </p:spPr>
        <p:txBody>
          <a:bodyPr>
            <a:spAutoFit/>
          </a:bodyPr>
          <a:lstStyle/>
          <a:p>
            <a:pPr marL="0" marR="0"/>
            <a:r>
              <a:rPr lang="en-GB" b="1" dirty="0">
                <a:latin typeface="Arial" charset="0"/>
                <a:ea typeface="ＭＳ 明朝" charset="-128"/>
              </a:rPr>
              <a:t>Gospel: </a:t>
            </a:r>
            <a:r>
              <a:rPr lang="en-GB" dirty="0">
                <a:solidFill>
                  <a:srgbClr val="000000"/>
                </a:solidFill>
                <a:latin typeface="Arial" charset="0"/>
                <a:ea typeface="Times New Roman" charset="0"/>
              </a:rPr>
              <a:t>Luke 3:10-18</a:t>
            </a:r>
            <a:endParaRPr lang="en-GB" sz="1200" dirty="0">
              <a:latin typeface="Times New Roman" charset="0"/>
              <a:ea typeface="ＭＳ 明朝" charset="-128"/>
            </a:endParaRPr>
          </a:p>
          <a:p>
            <a:pPr marL="0" marR="0">
              <a:spcBef>
                <a:spcPts val="0"/>
              </a:spcBef>
              <a:spcAft>
                <a:spcPts val="0"/>
              </a:spcAft>
            </a:pPr>
            <a:r>
              <a:rPr lang="en-GB" dirty="0">
                <a:solidFill>
                  <a:srgbClr val="000000"/>
                </a:solidFill>
                <a:latin typeface="Arial" charset="0"/>
                <a:ea typeface="Times New Roman" charset="0"/>
                <a:cs typeface="Times New Roman" charset="0"/>
              </a:rPr>
              <a:t>The people asked [John the Baptist], “What are we to do, then?”</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He answered, “Whoever has two shirts must give one to the man who has none, and whoever has food must share it.”</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Some tax collectors came to be baptized, and they asked him, “Teacher, what are we to do?”</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“Don't collect more than is legal,” he told them.</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Some soldiers also asked him, “What about us? What are we to do?”</a:t>
            </a:r>
            <a:endParaRPr lang="en-GB" dirty="0">
              <a:effectLst/>
              <a:latin typeface="Cambria" charset="0"/>
              <a:ea typeface="ＭＳ 明朝" charset="-128"/>
              <a:cs typeface="Times New Roman"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pic>
        <p:nvPicPr>
          <p:cNvPr id="4" name="Picture 3"/>
          <p:cNvPicPr>
            <a:picLocks noChangeAspect="1"/>
          </p:cNvPicPr>
          <p:nvPr/>
        </p:nvPicPr>
        <p:blipFill>
          <a:blip r:embed="rId5"/>
          <a:stretch>
            <a:fillRect/>
          </a:stretch>
        </p:blipFill>
        <p:spPr>
          <a:xfrm>
            <a:off x="5004048" y="1916832"/>
            <a:ext cx="3263528" cy="2511221"/>
          </a:xfrm>
          <a:prstGeom prst="rect">
            <a:avLst/>
          </a:prstGeom>
        </p:spPr>
      </p:pic>
    </p:spTree>
  </p:cSld>
  <p:clrMapOvr>
    <a:masterClrMapping/>
  </p:clrMapOvr>
  <p:transition spd="slow" advTm="328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2843213" y="620713"/>
            <a:ext cx="5795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dirty="0" smtClean="0">
                <a:solidFill>
                  <a:srgbClr val="000000"/>
                </a:solidFill>
                <a:latin typeface="Arial" charset="0"/>
                <a:ea typeface="ＭＳ 明朝" charset="-128"/>
                <a:cs typeface="ＭＳ 明朝" charset="-128"/>
              </a:rPr>
              <a:t>“</a:t>
            </a:r>
            <a:endParaRPr lang="en-GB" altLang="en-US" sz="1200" dirty="0">
              <a:latin typeface="Times New Roman" charset="0"/>
              <a:ea typeface="ＭＳ 明朝" charset="-128"/>
              <a:cs typeface="ＭＳ 明朝" charset="-128"/>
            </a:endParaRPr>
          </a:p>
        </p:txBody>
      </p:sp>
      <p:sp>
        <p:nvSpPr>
          <p:cNvPr id="2" name="Rectangle 1"/>
          <p:cNvSpPr/>
          <p:nvPr/>
        </p:nvSpPr>
        <p:spPr>
          <a:xfrm>
            <a:off x="1331640" y="1340768"/>
            <a:ext cx="4572000" cy="5078313"/>
          </a:xfrm>
          <a:prstGeom prst="rect">
            <a:avLst/>
          </a:prstGeom>
        </p:spPr>
        <p:txBody>
          <a:bodyPr>
            <a:spAutoFit/>
          </a:bodyPr>
          <a:lstStyle/>
          <a:p>
            <a:pPr marL="0" marR="0">
              <a:spcBef>
                <a:spcPts val="0"/>
              </a:spcBef>
              <a:spcAft>
                <a:spcPts val="0"/>
              </a:spcAft>
            </a:pPr>
            <a:r>
              <a:rPr lang="en-GB" dirty="0">
                <a:solidFill>
                  <a:srgbClr val="000000"/>
                </a:solidFill>
                <a:latin typeface="Arial" charset="0"/>
                <a:ea typeface="Times New Roman" charset="0"/>
                <a:cs typeface="Times New Roman" charset="0"/>
              </a:rPr>
              <a:t>He said to them, “Don't take money from anyone by force or accuse anyone falsely. Be content with your pay.”</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People's hopes began to rise, and they began to wonder whether John perhaps might be the Messiah. So John said to all of them, “I baptize you with water, but someone is coming who is much greater than I am. I am not good enough even to untie his sandals. He will baptize you with the Holy Spirit and fire. He has his winnowing shovel with him, to thresh out all the grain and gather the wheat into his barn; but he will burn the chaff in a fire that never goes out.”</a:t>
            </a:r>
            <a:endParaRPr lang="en-GB" dirty="0">
              <a:latin typeface="Cambria" charset="0"/>
              <a:ea typeface="ＭＳ 明朝" charset="-128"/>
              <a:cs typeface="Times New Roman" charset="0"/>
            </a:endParaRPr>
          </a:p>
          <a:p>
            <a:pPr marL="0" marR="0">
              <a:spcBef>
                <a:spcPts val="0"/>
              </a:spcBef>
              <a:spcAft>
                <a:spcPts val="0"/>
              </a:spcAft>
            </a:pPr>
            <a:r>
              <a:rPr lang="en-GB" dirty="0">
                <a:solidFill>
                  <a:srgbClr val="000000"/>
                </a:solidFill>
                <a:latin typeface="Arial" charset="0"/>
                <a:ea typeface="Times New Roman" charset="0"/>
                <a:cs typeface="Times New Roman" charset="0"/>
              </a:rPr>
              <a:t>In many different ways John preached the Good News to the people and urged them to change their ways.</a:t>
            </a:r>
            <a:endParaRPr lang="en-GB" dirty="0">
              <a:effectLst/>
              <a:latin typeface="Cambria" charset="0"/>
              <a:ea typeface="ＭＳ 明朝" charset="-128"/>
              <a:cs typeface="Times New Roman"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pic>
        <p:nvPicPr>
          <p:cNvPr id="4" name="Picture 3"/>
          <p:cNvPicPr>
            <a:picLocks noChangeAspect="1"/>
          </p:cNvPicPr>
          <p:nvPr/>
        </p:nvPicPr>
        <p:blipFill>
          <a:blip r:embed="rId5"/>
          <a:stretch>
            <a:fillRect/>
          </a:stretch>
        </p:blipFill>
        <p:spPr>
          <a:xfrm>
            <a:off x="5741470" y="2204864"/>
            <a:ext cx="2650755" cy="2120604"/>
          </a:xfrm>
          <a:prstGeom prst="rect">
            <a:avLst/>
          </a:prstGeom>
        </p:spPr>
      </p:pic>
    </p:spTree>
  </p:cSld>
  <p:clrMapOvr>
    <a:masterClrMapping/>
  </p:clrMapOvr>
  <p:transition spd="slow" advTm="542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764704"/>
            <a:ext cx="3888432" cy="3539430"/>
          </a:xfrm>
          <a:prstGeom prst="rect">
            <a:avLst/>
          </a:prstGeom>
          <a:noFill/>
        </p:spPr>
        <p:txBody>
          <a:bodyPr wrap="square" rtlCol="0">
            <a:spAutoFit/>
          </a:bodyPr>
          <a:lstStyle/>
          <a:p>
            <a:r>
              <a:rPr lang="en-US" sz="3200" dirty="0" smtClean="0"/>
              <a:t>The Gospel of the Lord</a:t>
            </a:r>
          </a:p>
          <a:p>
            <a:endParaRPr lang="en-US" sz="3200" dirty="0"/>
          </a:p>
          <a:p>
            <a:endParaRPr lang="en-US" sz="3200" dirty="0" smtClean="0"/>
          </a:p>
          <a:p>
            <a:endParaRPr lang="en-US" sz="3200" dirty="0"/>
          </a:p>
          <a:p>
            <a:r>
              <a:rPr lang="en-US" sz="3200" dirty="0" smtClean="0"/>
              <a:t>Praise to you Lord Jesus Christ</a:t>
            </a:r>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729335"/>
            <a:ext cx="5076056" cy="3417878"/>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80504805"/>
      </p:ext>
    </p:ext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71600" y="836712"/>
            <a:ext cx="6984776" cy="537464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1702847"/>
      </p:ext>
    </p:extLst>
  </p:cSld>
  <p:clrMapOvr>
    <a:masterClrMapping/>
  </p:clrMapOvr>
  <p:transition spd="slow" advTm="791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323850" y="404813"/>
            <a:ext cx="62642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4000">
                <a:latin typeface="Comic Sans MS" charset="0"/>
                <a:ea typeface="Comic Sans MS" charset="0"/>
                <a:cs typeface="Comic Sans MS" charset="0"/>
              </a:rPr>
              <a:t>Do you believe in God the Father, Son and Holy Spirit?</a:t>
            </a:r>
          </a:p>
          <a:p>
            <a:pPr eaLnBrk="1" hangingPunct="1"/>
            <a:endParaRPr lang="en-US" altLang="en-US" sz="4000">
              <a:latin typeface="Comic Sans MS" charset="0"/>
              <a:ea typeface="Comic Sans MS" charset="0"/>
              <a:cs typeface="Comic Sans MS" charset="0"/>
            </a:endParaRPr>
          </a:p>
          <a:p>
            <a:pPr eaLnBrk="1" hangingPunct="1"/>
            <a:r>
              <a:rPr lang="en-US" altLang="en-US" sz="4000">
                <a:latin typeface="Comic Sans MS" charset="0"/>
                <a:ea typeface="Comic Sans MS" charset="0"/>
                <a:cs typeface="Comic Sans MS" charset="0"/>
              </a:rPr>
              <a:t>We believe</a:t>
            </a:r>
          </a:p>
          <a:p>
            <a:pPr eaLnBrk="1" hangingPunct="1"/>
            <a:r>
              <a:rPr lang="en-US" altLang="en-US" sz="4000">
                <a:latin typeface="Comic Sans MS" charset="0"/>
                <a:ea typeface="Comic Sans MS" charset="0"/>
                <a:cs typeface="Comic Sans MS" charset="0"/>
              </a:rPr>
              <a:t>We do</a:t>
            </a:r>
          </a:p>
          <a:p>
            <a:pPr eaLnBrk="1" hangingPunct="1"/>
            <a:r>
              <a:rPr lang="en-US" altLang="en-US" sz="4000">
                <a:latin typeface="Comic Sans MS" charset="0"/>
                <a:ea typeface="Comic Sans MS" charset="0"/>
                <a:cs typeface="Comic Sans MS" charset="0"/>
              </a:rPr>
              <a:t>believe.</a:t>
            </a:r>
          </a:p>
        </p:txBody>
      </p:sp>
      <p:pic>
        <p:nvPicPr>
          <p:cNvPr id="184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9588" y="3500438"/>
            <a:ext cx="5949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33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04" y="1807369"/>
            <a:ext cx="1976580" cy="241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ChangeArrowheads="1"/>
          </p:cNvSpPr>
          <p:nvPr/>
        </p:nvSpPr>
        <p:spPr bwMode="auto">
          <a:xfrm>
            <a:off x="3779838" y="333375"/>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a:t>.</a:t>
            </a:r>
          </a:p>
        </p:txBody>
      </p:sp>
      <p:sp>
        <p:nvSpPr>
          <p:cNvPr id="19459" name="Rectangle 1"/>
          <p:cNvSpPr>
            <a:spLocks noChangeArrowheads="1"/>
          </p:cNvSpPr>
          <p:nvPr/>
        </p:nvSpPr>
        <p:spPr bwMode="auto">
          <a:xfrm>
            <a:off x="3348038" y="368300"/>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dirty="0">
                <a:latin typeface="Arial" charset="0"/>
                <a:ea typeface="ＭＳ 明朝" charset="-128"/>
                <a:cs typeface="Times New Roman" charset="0"/>
              </a:rPr>
              <a:t> </a:t>
            </a:r>
            <a:endParaRPr lang="en-GB" altLang="en-US" dirty="0">
              <a:latin typeface="Cambria" charset="0"/>
              <a:ea typeface="ＭＳ 明朝" charset="-128"/>
              <a:cs typeface="Times New Roman" charset="0"/>
            </a:endParaRPr>
          </a:p>
        </p:txBody>
      </p:sp>
      <p:sp>
        <p:nvSpPr>
          <p:cNvPr id="2" name="Rectangle 1"/>
          <p:cNvSpPr/>
          <p:nvPr/>
        </p:nvSpPr>
        <p:spPr>
          <a:xfrm>
            <a:off x="3995936" y="399783"/>
            <a:ext cx="4572000" cy="369332"/>
          </a:xfrm>
          <a:prstGeom prst="rect">
            <a:avLst/>
          </a:prstGeom>
        </p:spPr>
        <p:txBody>
          <a:bodyPr>
            <a:spAutoFit/>
          </a:bodyPr>
          <a:lstStyle/>
          <a:p>
            <a:pPr marL="0" marR="0">
              <a:spcBef>
                <a:spcPts val="0"/>
              </a:spcBef>
              <a:spcAft>
                <a:spcPts val="0"/>
              </a:spcAft>
            </a:pPr>
            <a:r>
              <a:rPr lang="en-GB" dirty="0" smtClean="0">
                <a:effectLst/>
                <a:latin typeface="Arial" charset="0"/>
                <a:ea typeface="ＭＳ 明朝" charset="-128"/>
                <a:cs typeface="Times New Roman" charset="0"/>
              </a:rPr>
              <a:t> </a:t>
            </a:r>
            <a:endParaRPr lang="en-GB" dirty="0">
              <a:effectLst/>
              <a:latin typeface="Cambria" charset="0"/>
              <a:ea typeface="ＭＳ 明朝" charset="-128"/>
              <a:cs typeface="Times New Roman" charset="0"/>
            </a:endParaRPr>
          </a:p>
        </p:txBody>
      </p:sp>
      <p:sp>
        <p:nvSpPr>
          <p:cNvPr id="3" name="Rectangle 2"/>
          <p:cNvSpPr/>
          <p:nvPr/>
        </p:nvSpPr>
        <p:spPr>
          <a:xfrm>
            <a:off x="2250893" y="152605"/>
            <a:ext cx="4572000" cy="6740307"/>
          </a:xfrm>
          <a:prstGeom prst="rect">
            <a:avLst/>
          </a:prstGeom>
        </p:spPr>
        <p:txBody>
          <a:bodyPr>
            <a:spAutoFit/>
          </a:bodyPr>
          <a:lstStyle/>
          <a:p>
            <a:pPr marL="0" marR="0">
              <a:spcBef>
                <a:spcPts val="0"/>
              </a:spcBef>
              <a:spcAft>
                <a:spcPts val="0"/>
              </a:spcAft>
            </a:pPr>
            <a:r>
              <a:rPr lang="en-GB" dirty="0">
                <a:latin typeface="Arial" charset="0"/>
                <a:ea typeface="ＭＳ 明朝" charset="-128"/>
                <a:cs typeface="Times New Roman" charset="0"/>
              </a:rPr>
              <a:t>We pray for the Church throughout the world: that it may be a shining example of joy and God’s love, welcoming everyone and spreading the message of sharing to all people. Lord, in your mercy…</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 </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We pray for all members of our global family: that we may all recognise the importance of our brothers and sisters and share what we can for the good of all people. Lord, in your mercy… </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 </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We pray for our communities, families and friends: that we may be moved to care for one another and share what we have so all people can live full and happy lives. Lord, in your mercy…</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 </a:t>
            </a:r>
            <a:endParaRPr lang="en-GB" dirty="0">
              <a:latin typeface="Cambria" charset="0"/>
              <a:ea typeface="ＭＳ 明朝" charset="-128"/>
              <a:cs typeface="Times New Roman" charset="0"/>
            </a:endParaRPr>
          </a:p>
          <a:p>
            <a:pPr marL="0" marR="0">
              <a:spcBef>
                <a:spcPts val="0"/>
              </a:spcBef>
              <a:spcAft>
                <a:spcPts val="0"/>
              </a:spcAft>
            </a:pPr>
            <a:r>
              <a:rPr lang="en-GB" b="1" dirty="0">
                <a:latin typeface="Arial" charset="0"/>
                <a:ea typeface="ＭＳ 明朝" charset="-128"/>
                <a:cs typeface="Times New Roman" charset="0"/>
              </a:rPr>
              <a:t>Closing prayer: </a:t>
            </a:r>
            <a:r>
              <a:rPr lang="en-GB" dirty="0">
                <a:latin typeface="Arial" charset="0"/>
                <a:ea typeface="ＭＳ 明朝" charset="-128"/>
                <a:cs typeface="Times New Roman" charset="0"/>
              </a:rPr>
              <a:t>Christ Jesus,</a:t>
            </a:r>
            <a:r>
              <a:rPr lang="en-GB" b="1" dirty="0">
                <a:latin typeface="Arial" charset="0"/>
                <a:ea typeface="ＭＳ 明朝" charset="-128"/>
                <a:cs typeface="Times New Roman" charset="0"/>
              </a:rPr>
              <a:t> </a:t>
            </a:r>
            <a:r>
              <a:rPr lang="en-GB" dirty="0">
                <a:latin typeface="Arial" charset="0"/>
                <a:ea typeface="ＭＳ 明朝" charset="-128"/>
                <a:cs typeface="Times New Roman" charset="0"/>
              </a:rPr>
              <a:t>as Christmas approaches, we look forward joyfully to your coming. Help us to share what we can so all people may have what they need. Amen.</a:t>
            </a:r>
            <a:r>
              <a:rPr lang="en-GB" dirty="0">
                <a:latin typeface="Verdana" charset="0"/>
                <a:ea typeface="ＭＳ 明朝" charset="-128"/>
                <a:cs typeface="Times New Roman" charset="0"/>
              </a:rPr>
              <a:t> </a:t>
            </a:r>
            <a:endParaRPr lang="en-GB" dirty="0">
              <a:latin typeface="Cambria" charset="0"/>
              <a:ea typeface="ＭＳ 明朝" charset="-128"/>
              <a:cs typeface="Times New Roman" charset="0"/>
            </a:endParaRPr>
          </a:p>
          <a:p>
            <a:pPr marL="0" marR="0">
              <a:spcBef>
                <a:spcPts val="0"/>
              </a:spcBef>
              <a:spcAft>
                <a:spcPts val="0"/>
              </a:spcAft>
            </a:pPr>
            <a:r>
              <a:rPr lang="en-GB" dirty="0">
                <a:latin typeface="Arial" charset="0"/>
                <a:ea typeface="ＭＳ 明朝" charset="-128"/>
                <a:cs typeface="Times New Roman" charset="0"/>
              </a:rPr>
              <a:t> </a:t>
            </a:r>
            <a:endParaRPr lang="en-GB" dirty="0">
              <a:effectLst/>
              <a:latin typeface="Cambria" charset="0"/>
              <a:ea typeface="ＭＳ 明朝" charset="-128"/>
              <a:cs typeface="Times New Roman" charset="0"/>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626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p:cNvSpPr txBox="1">
            <a:spLocks noChangeArrowheads="1"/>
          </p:cNvSpPr>
          <p:nvPr/>
        </p:nvSpPr>
        <p:spPr bwMode="auto">
          <a:xfrm>
            <a:off x="3671888" y="365125"/>
            <a:ext cx="55435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t>Our Father who art in heaven hallowed be thy name.</a:t>
            </a:r>
          </a:p>
          <a:p>
            <a:pPr eaLnBrk="1" hangingPunct="1"/>
            <a:r>
              <a:rPr lang="en-US" altLang="en-US" sz="2800"/>
              <a:t>Thy kingdom come thy will be done</a:t>
            </a:r>
          </a:p>
          <a:p>
            <a:pPr eaLnBrk="1" hangingPunct="1"/>
            <a:r>
              <a:rPr lang="en-US" altLang="en-US" sz="2800"/>
              <a:t>On earth as it is in heaven.</a:t>
            </a:r>
          </a:p>
          <a:p>
            <a:pPr eaLnBrk="1" hangingPunct="1"/>
            <a:r>
              <a:rPr lang="en-US" altLang="en-US" sz="2800"/>
              <a:t>Give us this day our daily bread</a:t>
            </a:r>
          </a:p>
          <a:p>
            <a:pPr eaLnBrk="1" hangingPunct="1"/>
            <a:r>
              <a:rPr lang="en-US" altLang="en-US" sz="2800"/>
              <a:t>And forgive us our trespasses.</a:t>
            </a:r>
          </a:p>
          <a:p>
            <a:pPr eaLnBrk="1" hangingPunct="1"/>
            <a:r>
              <a:rPr lang="en-US" altLang="en-US" sz="2800"/>
              <a:t>As we forgive those who trespass against us.</a:t>
            </a:r>
          </a:p>
          <a:p>
            <a:pPr eaLnBrk="1" hangingPunct="1"/>
            <a:r>
              <a:rPr lang="en-US" altLang="en-US" sz="2800"/>
              <a:t>And lead us not into temptation but deliver us from evil.</a:t>
            </a:r>
          </a:p>
          <a:p>
            <a:pPr eaLnBrk="1" hangingPunct="1"/>
            <a:r>
              <a:rPr lang="en-US" altLang="en-US" sz="2800"/>
              <a:t>Amen.</a:t>
            </a:r>
          </a:p>
        </p:txBody>
      </p:sp>
      <p:pic>
        <p:nvPicPr>
          <p:cNvPr id="2150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1628775"/>
            <a:ext cx="344328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93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p:cNvSpPr txBox="1">
            <a:spLocks noChangeArrowheads="1"/>
          </p:cNvSpPr>
          <p:nvPr/>
        </p:nvSpPr>
        <p:spPr bwMode="auto">
          <a:xfrm>
            <a:off x="251520" y="188640"/>
            <a:ext cx="786378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dirty="0" smtClean="0"/>
              <a:t>May the peace of Christ be with you today</a:t>
            </a:r>
          </a:p>
          <a:p>
            <a:pPr eaLnBrk="1" hangingPunct="1"/>
            <a:r>
              <a:rPr lang="en-US" altLang="en-US" sz="3600" dirty="0" smtClean="0"/>
              <a:t>May the love of Christ the hope of Christ, may the Peace of Christ be yours.</a:t>
            </a:r>
            <a:endParaRPr lang="en-US" altLang="en-US" sz="3600" dirty="0"/>
          </a:p>
          <a:p>
            <a:pPr eaLnBrk="1" hangingPunct="1"/>
            <a:endParaRPr lang="en-US" altLang="en-US" sz="3600" dirty="0"/>
          </a:p>
        </p:txBody>
      </p:sp>
      <p:pic>
        <p:nvPicPr>
          <p:cNvPr id="2253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997200"/>
            <a:ext cx="66040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2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005263"/>
            <a:ext cx="591185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3"/>
          <p:cNvSpPr txBox="1">
            <a:spLocks noChangeArrowheads="1"/>
          </p:cNvSpPr>
          <p:nvPr/>
        </p:nvSpPr>
        <p:spPr bwMode="auto">
          <a:xfrm>
            <a:off x="208714" y="0"/>
            <a:ext cx="554355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dirty="0"/>
              <a:t>Rejoice in the Lord always and again I say rejoice</a:t>
            </a:r>
          </a:p>
          <a:p>
            <a:pPr eaLnBrk="1" hangingPunct="1"/>
            <a:r>
              <a:rPr lang="en-US" altLang="en-US" sz="2800" dirty="0"/>
              <a:t>Rejoice in the Lord always and again I say rejoice.</a:t>
            </a:r>
          </a:p>
          <a:p>
            <a:pPr eaLnBrk="1" hangingPunct="1"/>
            <a:r>
              <a:rPr lang="en-US" altLang="en-US" sz="2800" dirty="0"/>
              <a:t>Rejoice, rejoice and again I say rejoice.</a:t>
            </a:r>
          </a:p>
          <a:p>
            <a:pPr eaLnBrk="1" hangingPunct="1"/>
            <a:r>
              <a:rPr lang="en-US" altLang="en-US" sz="2800" dirty="0"/>
              <a:t>Rejoice, rejoice and again I say rejoice.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56560"/>
            <a:ext cx="812800" cy="812800"/>
          </a:xfrm>
          <a:prstGeom prst="rect">
            <a:avLst/>
          </a:prstGeom>
        </p:spPr>
      </p:pic>
    </p:spTree>
  </p:cSld>
  <p:clrMapOvr>
    <a:masterClrMapping/>
  </p:clrMapOvr>
  <p:transition spd="slow" advTm="321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
          <p:cNvSpPr txBox="1">
            <a:spLocks noChangeArrowheads="1"/>
          </p:cNvSpPr>
          <p:nvPr/>
        </p:nvSpPr>
        <p:spPr bwMode="auto">
          <a:xfrm>
            <a:off x="539750" y="549275"/>
            <a:ext cx="72009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You could play a game where you set up an obstacle course in the house and one of you has a blindfold. Will you trust the other person to lead you round?</a:t>
            </a:r>
          </a:p>
          <a:p>
            <a:pPr eaLnBrk="1" hangingPunct="1"/>
            <a:r>
              <a:rPr lang="en-US" altLang="en-US" sz="2800"/>
              <a:t>www.catholicerskine.website</a:t>
            </a:r>
          </a:p>
          <a:p>
            <a:pPr eaLnBrk="1" hangingPunct="1"/>
            <a:endParaRPr lang="en-US" altLang="en-US"/>
          </a:p>
          <a:p>
            <a:pPr eaLnBrk="1" hangingPunct="1"/>
            <a:endParaRPr lang="en-US" altLang="en-US"/>
          </a:p>
          <a:p>
            <a:pPr eaLnBrk="1" hangingPunct="1"/>
            <a:r>
              <a:rPr lang="en-US" altLang="en-US"/>
              <a:t>Let us know if you have completed the work.</a:t>
            </a:r>
            <a:br>
              <a:rPr lang="en-US" altLang="en-US"/>
            </a:br>
            <a:r>
              <a:rPr lang="en-US" altLang="en-US"/>
              <a:t>Send a picture</a:t>
            </a:r>
          </a:p>
          <a:p>
            <a:pPr eaLnBrk="1" hangingPunct="1"/>
            <a:r>
              <a:rPr lang="en-US" altLang="en-US"/>
              <a:t>Send an email</a:t>
            </a:r>
          </a:p>
          <a:p>
            <a:pPr eaLnBrk="1" hangingPunct="1"/>
            <a:r>
              <a:rPr lang="en-US" altLang="en-US">
                <a:hlinkClick r:id="rId4"/>
              </a:rPr>
              <a:t>kids@catholicerskine.info</a:t>
            </a:r>
            <a:endParaRPr lang="en-US" altLang="en-US"/>
          </a:p>
          <a:p>
            <a:pPr eaLnBrk="1" hangingPunct="1"/>
            <a:r>
              <a:rPr lang="en-US" altLang="en-US"/>
              <a:t>You have your own page on the parish website.</a:t>
            </a:r>
          </a:p>
          <a:p>
            <a:pPr eaLnBrk="1" hangingPunct="1"/>
            <a:endParaRPr lang="en-US" altLang="en-US"/>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49568">
            <a:off x="1214013" y="3990903"/>
            <a:ext cx="3146299" cy="2465671"/>
          </a:xfrm>
          <a:prstGeom prst="plaque">
            <a:avLst/>
          </a:prstGeom>
        </p:spPr>
      </p:pic>
      <p:pic>
        <p:nvPicPr>
          <p:cNvPr id="24579" name="Picture 5" descr="A screenshot of a cell phone&#10;&#10;Description automatically generate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349375"/>
            <a:ext cx="2824163"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cSld>
  <p:clrMapOvr>
    <a:masterClrMapping/>
  </p:clrMapOvr>
  <p:transition spd="slow" advTm="238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836712"/>
            <a:ext cx="7488832" cy="2308324"/>
          </a:xfrm>
          <a:prstGeom prst="rect">
            <a:avLst/>
          </a:prstGeom>
          <a:noFill/>
        </p:spPr>
        <p:txBody>
          <a:bodyPr wrap="square" rtlCol="0">
            <a:spAutoFit/>
          </a:bodyPr>
          <a:lstStyle/>
          <a:p>
            <a:r>
              <a:rPr lang="en-US" dirty="0" smtClean="0"/>
              <a:t>This is </a:t>
            </a:r>
            <a:r>
              <a:rPr lang="en-US" dirty="0" err="1" smtClean="0"/>
              <a:t>Gaudete</a:t>
            </a:r>
            <a:r>
              <a:rPr lang="en-US" dirty="0" smtClean="0"/>
              <a:t> Sunday</a:t>
            </a:r>
          </a:p>
          <a:p>
            <a:r>
              <a:rPr lang="en-US" dirty="0" smtClean="0"/>
              <a:t>Joyful Sunday</a:t>
            </a:r>
          </a:p>
          <a:p>
            <a:r>
              <a:rPr lang="en-US" dirty="0" smtClean="0"/>
              <a:t>Christmas Jumper day?????</a:t>
            </a:r>
          </a:p>
          <a:p>
            <a:r>
              <a:rPr lang="en-US" dirty="0" smtClean="0"/>
              <a:t>If you go to St John Bosco church or St. Bernadette’s you will see lots of people wearing Christmas jumpers.</a:t>
            </a:r>
          </a:p>
          <a:p>
            <a:r>
              <a:rPr lang="en-US" dirty="0" smtClean="0"/>
              <a:t>Have you got one</a:t>
            </a:r>
          </a:p>
          <a:p>
            <a:r>
              <a:rPr lang="en-US" dirty="0" smtClean="0"/>
              <a:t>Why not put it on and come to Church for mass.  Let everyone see that you are wearing something joyful</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pic>
        <p:nvPicPr>
          <p:cNvPr id="7" name="Picture 6"/>
          <p:cNvPicPr>
            <a:picLocks noChangeAspect="1"/>
          </p:cNvPicPr>
          <p:nvPr/>
        </p:nvPicPr>
        <p:blipFill>
          <a:blip r:embed="rId5"/>
          <a:stretch>
            <a:fillRect/>
          </a:stretch>
        </p:blipFill>
        <p:spPr>
          <a:xfrm>
            <a:off x="755576" y="3353614"/>
            <a:ext cx="5942537" cy="3288486"/>
          </a:xfrm>
          <a:prstGeom prst="rect">
            <a:avLst/>
          </a:prstGeom>
        </p:spPr>
      </p:pic>
    </p:spTree>
    <p:extLst>
      <p:ext uri="{BB962C8B-B14F-4D97-AF65-F5344CB8AC3E}">
        <p14:creationId xmlns:p14="http://schemas.microsoft.com/office/powerpoint/2010/main" val="2121257179"/>
      </p:ext>
    </p:extLst>
  </p:cSld>
  <p:clrMapOvr>
    <a:masterClrMapping/>
  </p:clrMapOvr>
  <p:transition spd="slow" advTm="234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3"/>
          <p:cNvSpPr txBox="1">
            <a:spLocks noChangeArrowheads="1"/>
          </p:cNvSpPr>
          <p:nvPr/>
        </p:nvSpPr>
        <p:spPr bwMode="auto">
          <a:xfrm>
            <a:off x="6407150" y="765175"/>
            <a:ext cx="27368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dirty="0" smtClean="0"/>
              <a:t>Enjoy your activity and ;let your friends know that they can do it too.</a:t>
            </a:r>
            <a:endParaRPr lang="en-US" altLang="en-US" dirty="0" smtClean="0"/>
          </a:p>
          <a:p>
            <a:pPr eaLnBrk="1" hangingPunct="1"/>
            <a:endParaRPr lang="en-US" altLang="en-US" dirty="0"/>
          </a:p>
          <a:p>
            <a:pPr eaLnBrk="1" hangingPunct="1"/>
            <a:endParaRPr lang="en-US" altLang="en-US" dirty="0" smtClean="0"/>
          </a:p>
          <a:p>
            <a:pPr eaLnBrk="1" hangingPunct="1"/>
            <a:endParaRPr lang="en-US" altLang="en-US" dirty="0"/>
          </a:p>
          <a:p>
            <a:pPr eaLnBrk="1" hangingPunct="1"/>
            <a:endParaRPr lang="en-US" altLang="en-US" dirty="0" smtClean="0"/>
          </a:p>
        </p:txBody>
      </p:sp>
      <p:pic>
        <p:nvPicPr>
          <p:cNvPr id="4" name="Picture 3"/>
          <p:cNvPicPr>
            <a:picLocks noChangeAspect="1"/>
          </p:cNvPicPr>
          <p:nvPr/>
        </p:nvPicPr>
        <p:blipFill>
          <a:blip r:embed="rId4"/>
          <a:stretch>
            <a:fillRect/>
          </a:stretch>
        </p:blipFill>
        <p:spPr>
          <a:xfrm>
            <a:off x="0" y="404929"/>
            <a:ext cx="9144000" cy="604814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338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467544" y="836712"/>
            <a:ext cx="48974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a:t>Can you come to church on Saturday or Sunday?</a:t>
            </a:r>
          </a:p>
          <a:p>
            <a:pPr eaLnBrk="1" hangingPunct="1"/>
            <a:endParaRPr lang="en-US" altLang="en-US" dirty="0"/>
          </a:p>
          <a:p>
            <a:pPr eaLnBrk="1" hangingPunct="1"/>
            <a:r>
              <a:rPr lang="en-US" altLang="en-US" dirty="0"/>
              <a:t>Can you bring your friends to church?</a:t>
            </a:r>
          </a:p>
          <a:p>
            <a:pPr eaLnBrk="1" hangingPunct="1"/>
            <a:endParaRPr lang="en-US" altLang="en-US" dirty="0"/>
          </a:p>
          <a:p>
            <a:pPr eaLnBrk="1" hangingPunct="1"/>
            <a:r>
              <a:rPr lang="en-US" altLang="en-US" dirty="0"/>
              <a:t>Looking forward to seeing you. XXXXXX</a:t>
            </a:r>
          </a:p>
        </p:txBody>
      </p:sp>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780928"/>
            <a:ext cx="7537928"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4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2681" y="340201"/>
            <a:ext cx="4791721" cy="2800767"/>
          </a:xfrm>
          <a:prstGeom prst="rect">
            <a:avLst/>
          </a:prstGeom>
          <a:noFill/>
        </p:spPr>
        <p:txBody>
          <a:bodyPr>
            <a:spAutoFit/>
          </a:bodyPr>
          <a:lstStyle/>
          <a:p>
            <a:pPr algn="ctr" eaLnBrk="1" fontAlgn="auto" hangingPunct="1">
              <a:spcBef>
                <a:spcPts val="0"/>
              </a:spcBef>
              <a:spcAft>
                <a:spcPts val="0"/>
              </a:spcAft>
              <a:defRPr/>
            </a:pPr>
            <a:r>
              <a:rPr lang="en-GB" sz="8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Laudato</a:t>
            </a:r>
            <a:r>
              <a:rPr lang="en-GB" sz="8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 Si</a:t>
            </a:r>
          </a:p>
        </p:txBody>
      </p:sp>
      <p:pic>
        <p:nvPicPr>
          <p:cNvPr id="2" name="Picture 1"/>
          <p:cNvPicPr>
            <a:picLocks noChangeAspect="1"/>
          </p:cNvPicPr>
          <p:nvPr/>
        </p:nvPicPr>
        <p:blipFill>
          <a:blip r:embed="rId4"/>
          <a:stretch>
            <a:fillRect/>
          </a:stretch>
        </p:blipFill>
        <p:spPr>
          <a:xfrm>
            <a:off x="4313533" y="3284984"/>
            <a:ext cx="4130015" cy="288647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264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39750" y="836613"/>
            <a:ext cx="597693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en-US" sz="2800" dirty="0" smtClean="0">
                <a:latin typeface="Arial" charset="0"/>
                <a:ea typeface="ＭＳ 明朝" charset="-128"/>
                <a:cs typeface="Times New Roman" charset="0"/>
              </a:rPr>
              <a:t>The Advent Candles</a:t>
            </a:r>
          </a:p>
          <a:p>
            <a:pPr eaLnBrk="1" hangingPunct="1"/>
            <a:endParaRPr lang="en-GB" altLang="en-US" sz="2800" dirty="0">
              <a:latin typeface="Arial" charset="0"/>
              <a:ea typeface="ＭＳ 明朝" charset="-128"/>
              <a:cs typeface="Times New Roman" charset="0"/>
            </a:endParaRPr>
          </a:p>
          <a:p>
            <a:pPr eaLnBrk="1" hangingPunct="1"/>
            <a:r>
              <a:rPr lang="en-GB" altLang="en-US" sz="2800" dirty="0" smtClean="0">
                <a:latin typeface="Arial" charset="0"/>
                <a:ea typeface="ＭＳ 明朝" charset="-128"/>
                <a:cs typeface="Times New Roman" charset="0"/>
              </a:rPr>
              <a:t>This is the </a:t>
            </a:r>
            <a:r>
              <a:rPr lang="en-GB" altLang="en-US" sz="2800" dirty="0" smtClean="0">
                <a:latin typeface="Arial" charset="0"/>
                <a:ea typeface="ＭＳ 明朝" charset="-128"/>
                <a:cs typeface="Times New Roman" charset="0"/>
              </a:rPr>
              <a:t>Third</a:t>
            </a:r>
            <a:r>
              <a:rPr lang="en-GB" altLang="en-US" sz="2800" dirty="0" smtClean="0">
                <a:latin typeface="Arial" charset="0"/>
                <a:ea typeface="ＭＳ 明朝" charset="-128"/>
                <a:cs typeface="Times New Roman" charset="0"/>
              </a:rPr>
              <a:t> </a:t>
            </a:r>
            <a:r>
              <a:rPr lang="en-GB" altLang="en-US" sz="2800" dirty="0" smtClean="0">
                <a:latin typeface="Arial" charset="0"/>
                <a:ea typeface="ＭＳ 明朝" charset="-128"/>
                <a:cs typeface="Times New Roman" charset="0"/>
              </a:rPr>
              <a:t>week in Advent. There will be </a:t>
            </a:r>
            <a:r>
              <a:rPr lang="en-GB" altLang="en-US" sz="2800" dirty="0" smtClean="0">
                <a:latin typeface="Arial" charset="0"/>
                <a:ea typeface="ＭＳ 明朝" charset="-128"/>
                <a:cs typeface="Times New Roman" charset="0"/>
              </a:rPr>
              <a:t>two </a:t>
            </a:r>
            <a:r>
              <a:rPr lang="en-GB" altLang="en-US" sz="2800" dirty="0" smtClean="0">
                <a:latin typeface="Arial" charset="0"/>
                <a:ea typeface="ＭＳ 明朝" charset="-128"/>
                <a:cs typeface="Times New Roman" charset="0"/>
              </a:rPr>
              <a:t>purple candles </a:t>
            </a:r>
            <a:r>
              <a:rPr lang="en-GB" altLang="en-US" sz="2800" dirty="0" smtClean="0">
                <a:latin typeface="Arial" charset="0"/>
                <a:ea typeface="ＭＳ 明朝" charset="-128"/>
                <a:cs typeface="Times New Roman" charset="0"/>
              </a:rPr>
              <a:t>lit and the Rose coloured candle.</a:t>
            </a:r>
            <a:endParaRPr lang="en-GB" altLang="en-US" sz="2800" dirty="0">
              <a:latin typeface="Arial" charset="0"/>
              <a:ea typeface="ＭＳ 明朝" charset="-128"/>
              <a:cs typeface="Times New Roman" charset="0"/>
            </a:endParaRPr>
          </a:p>
          <a:p>
            <a:pPr eaLnBrk="1" hangingPunct="1"/>
            <a:endParaRPr lang="en-GB" altLang="en-US" sz="2800" dirty="0">
              <a:latin typeface="Cambria" charset="0"/>
              <a:ea typeface="ＭＳ 明朝" charset="-128"/>
              <a:cs typeface="Times New Roman" charset="0"/>
            </a:endParaRPr>
          </a:p>
          <a:p>
            <a:pPr eaLnBrk="1" hangingPunct="1"/>
            <a:r>
              <a:rPr lang="en-GB" altLang="en-US" b="1" dirty="0">
                <a:latin typeface="Arial" charset="0"/>
                <a:ea typeface="ＭＳ 明朝" charset="-128"/>
                <a:cs typeface="Times New Roman" charset="0"/>
              </a:rPr>
              <a:t> </a:t>
            </a:r>
            <a:endParaRPr lang="en-GB" altLang="en-US" dirty="0">
              <a:latin typeface="Cambria" charset="0"/>
              <a:ea typeface="ＭＳ 明朝" charset="-128"/>
              <a:cs typeface="Times New Roman" charset="0"/>
            </a:endParaRPr>
          </a:p>
        </p:txBody>
      </p:sp>
      <p:pic>
        <p:nvPicPr>
          <p:cNvPr id="4" name="Picture 3"/>
          <p:cNvPicPr>
            <a:picLocks noChangeAspect="1"/>
          </p:cNvPicPr>
          <p:nvPr/>
        </p:nvPicPr>
        <p:blipFill>
          <a:blip r:embed="rId4"/>
          <a:stretch>
            <a:fillRect/>
          </a:stretch>
        </p:blipFill>
        <p:spPr>
          <a:xfrm>
            <a:off x="611560" y="3212976"/>
            <a:ext cx="4467759" cy="247237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24566297"/>
      </p:ext>
    </p:extLst>
  </p:cSld>
  <p:clrMapOvr>
    <a:masterClrMapping/>
  </p:clrMapOvr>
  <p:transition spd="slow" advTm="16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algn="r"/>
            <a:r>
              <a:rPr lang="en-US" altLang="en-US"/>
              <a:t>We pray</a:t>
            </a:r>
          </a:p>
        </p:txBody>
      </p:sp>
      <p:pic>
        <p:nvPicPr>
          <p:cNvPr id="409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129088" y="1196975"/>
            <a:ext cx="4857750" cy="5492750"/>
          </a:xfrm>
        </p:spPr>
      </p:pic>
      <p:sp>
        <p:nvSpPr>
          <p:cNvPr id="4099" name="TextBox 2"/>
          <p:cNvSpPr txBox="1">
            <a:spLocks noChangeArrowheads="1"/>
          </p:cNvSpPr>
          <p:nvPr/>
        </p:nvSpPr>
        <p:spPr bwMode="auto">
          <a:xfrm>
            <a:off x="157163" y="274638"/>
            <a:ext cx="367188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n-GB" sz="2800" dirty="0"/>
              <a:t>Today we hear John the Baptist preparing people for the coming of Jesus. The people were very excited. John told them they had to change their lives for the better and share what they had with others. Let’s think a bit more about that today. </a:t>
            </a:r>
          </a:p>
          <a:p>
            <a:r>
              <a:rPr lang="en-GB" sz="3200" b="1" dirty="0"/>
              <a:t> </a:t>
            </a:r>
            <a:endParaRPr lang="en-GB" sz="3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pic>
        <p:nvPicPr>
          <p:cNvPr id="7" name="Picture 6"/>
          <p:cNvPicPr>
            <a:picLocks noChangeAspect="1"/>
          </p:cNvPicPr>
          <p:nvPr/>
        </p:nvPicPr>
        <p:blipFill>
          <a:blip r:embed="rId6"/>
          <a:stretch>
            <a:fillRect/>
          </a:stretch>
        </p:blipFill>
        <p:spPr>
          <a:xfrm>
            <a:off x="971600" y="5139690"/>
            <a:ext cx="4467759" cy="2472372"/>
          </a:xfrm>
          <a:prstGeom prst="rect">
            <a:avLst/>
          </a:prstGeom>
        </p:spPr>
      </p:pic>
    </p:spTree>
  </p:cSld>
  <p:clrMapOvr>
    <a:masterClrMapping/>
  </p:clrMapOvr>
  <p:transition spd="slow" advTm="200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p:cNvSpPr txBox="1">
            <a:spLocks noChangeArrowheads="1"/>
          </p:cNvSpPr>
          <p:nvPr/>
        </p:nvSpPr>
        <p:spPr bwMode="auto">
          <a:xfrm>
            <a:off x="5435600" y="260350"/>
            <a:ext cx="31686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600" dirty="0" smtClean="0"/>
              <a:t>Make Advent a really special time this year.</a:t>
            </a:r>
          </a:p>
          <a:p>
            <a:pPr eaLnBrk="1" hangingPunct="1"/>
            <a:r>
              <a:rPr lang="en-US" altLang="en-US" sz="3600" dirty="0" smtClean="0"/>
              <a:t>Have a quiet spot where you can sit and listen to the Gospel.</a:t>
            </a:r>
            <a:endParaRPr lang="en-US" altLang="en-US" sz="3600" dirty="0"/>
          </a:p>
          <a:p>
            <a:pPr eaLnBrk="1" hangingPunct="1"/>
            <a:endParaRPr lang="en-US" altLang="en-US" dirty="0"/>
          </a:p>
          <a:p>
            <a:pPr eaLnBrk="1" hangingPunct="1"/>
            <a:endParaRPr lang="en-US" altLang="en-US" dirty="0"/>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4"/>
          <a:stretch>
            <a:fillRect/>
          </a:stretch>
        </p:blipFill>
        <p:spPr>
          <a:xfrm>
            <a:off x="629623" y="1600200"/>
            <a:ext cx="4689128" cy="2594873"/>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16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Box 3"/>
          <p:cNvSpPr txBox="1">
            <a:spLocks noChangeArrowheads="1"/>
          </p:cNvSpPr>
          <p:nvPr/>
        </p:nvSpPr>
        <p:spPr bwMode="auto">
          <a:xfrm>
            <a:off x="3779838" y="333375"/>
            <a:ext cx="5400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2800">
                <a:latin typeface="Comic Sans MS" charset="0"/>
                <a:ea typeface="Comic Sans MS" charset="0"/>
                <a:cs typeface="Comic Sans MS" charset="0"/>
              </a:rPr>
              <a:t>In the name of the Father and of the Son and of the Holy Spirit. Amen.</a:t>
            </a:r>
          </a:p>
          <a:p>
            <a:pPr eaLnBrk="1" hangingPunct="1"/>
            <a:endParaRPr lang="en-US" altLang="en-US"/>
          </a:p>
          <a:p>
            <a:pPr eaLnBrk="1" hangingPunct="1"/>
            <a:endParaRPr lang="en-US" altLang="en-US"/>
          </a:p>
        </p:txBody>
      </p:sp>
      <p:pic>
        <p:nvPicPr>
          <p:cNvPr id="92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916113"/>
            <a:ext cx="38100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9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Box 4"/>
          <p:cNvSpPr txBox="1">
            <a:spLocks noChangeArrowheads="1"/>
          </p:cNvSpPr>
          <p:nvPr/>
        </p:nvSpPr>
        <p:spPr bwMode="auto">
          <a:xfrm>
            <a:off x="4237799" y="1639381"/>
            <a:ext cx="46799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dirty="0" smtClean="0"/>
              <a:t>Rejoice in the Lord always and again I say rejoice</a:t>
            </a:r>
          </a:p>
          <a:p>
            <a:pPr eaLnBrk="1" hangingPunct="1"/>
            <a:r>
              <a:rPr lang="en-US" altLang="en-US" sz="3200" dirty="0" smtClean="0"/>
              <a:t>Rejoice in the Lord always and again I say rejoice.</a:t>
            </a:r>
          </a:p>
          <a:p>
            <a:pPr eaLnBrk="1" hangingPunct="1"/>
            <a:r>
              <a:rPr lang="en-US" altLang="en-US" sz="3200" dirty="0" smtClean="0"/>
              <a:t>Rejoice, rejoice and again I say rejoice.</a:t>
            </a:r>
          </a:p>
          <a:p>
            <a:pPr eaLnBrk="1" hangingPunct="1"/>
            <a:r>
              <a:rPr lang="en-US" altLang="en-US" sz="3200" dirty="0" smtClean="0"/>
              <a:t>Rejoice, rejoice and again I say rejoice.</a:t>
            </a:r>
            <a:endParaRPr lang="en-US" altLang="en-US" sz="3200" dirty="0" smtClean="0"/>
          </a:p>
          <a:p>
            <a:pPr eaLnBrk="1" hangingPunct="1"/>
            <a:endParaRPr lang="en-US" altLang="en-US" sz="3200" dirty="0"/>
          </a:p>
          <a:p>
            <a:pPr eaLnBrk="1" hangingPunct="1"/>
            <a:endParaRPr lang="en-US" altLang="en-US" sz="3200" dirty="0"/>
          </a:p>
        </p:txBody>
      </p:sp>
      <p:pic>
        <p:nvPicPr>
          <p:cNvPr id="3" name="Picture 2"/>
          <p:cNvPicPr>
            <a:picLocks noChangeAspect="1"/>
          </p:cNvPicPr>
          <p:nvPr/>
        </p:nvPicPr>
        <p:blipFill>
          <a:blip r:embed="rId4"/>
          <a:stretch>
            <a:fillRect/>
          </a:stretch>
        </p:blipFill>
        <p:spPr>
          <a:xfrm>
            <a:off x="323528" y="1844824"/>
            <a:ext cx="3754182" cy="2077492"/>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498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1"/>
          <p:cNvSpPr txBox="1">
            <a:spLocks noChangeArrowheads="1"/>
          </p:cNvSpPr>
          <p:nvPr/>
        </p:nvSpPr>
        <p:spPr bwMode="auto">
          <a:xfrm>
            <a:off x="395288" y="333375"/>
            <a:ext cx="41052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US" altLang="en-US" sz="3200"/>
              <a:t>Have mercy on us</a:t>
            </a:r>
          </a:p>
          <a:p>
            <a:pPr eaLnBrk="1" hangingPunct="1"/>
            <a:r>
              <a:rPr lang="en-US" altLang="en-US" sz="3200"/>
              <a:t>Have mercy on us</a:t>
            </a:r>
          </a:p>
          <a:p>
            <a:pPr eaLnBrk="1" hangingPunct="1"/>
            <a:r>
              <a:rPr lang="en-US" altLang="en-US" sz="3200"/>
              <a:t>Have mercy because we have sinned.</a:t>
            </a:r>
          </a:p>
        </p:txBody>
      </p:sp>
      <p:pic>
        <p:nvPicPr>
          <p:cNvPr id="112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76250"/>
            <a:ext cx="3384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p:transition spd="slow" advTm="151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4077072"/>
            <a:ext cx="4176464" cy="1569660"/>
          </a:xfrm>
          <a:prstGeom prst="rect">
            <a:avLst/>
          </a:prstGeom>
          <a:noFill/>
        </p:spPr>
        <p:txBody>
          <a:bodyPr wrap="square" rtlCol="0">
            <a:spAutoFit/>
          </a:bodyPr>
          <a:lstStyle/>
          <a:p>
            <a:r>
              <a:rPr lang="en-US" sz="2400" dirty="0" smtClean="0"/>
              <a:t>Alleluia</a:t>
            </a:r>
          </a:p>
          <a:p>
            <a:r>
              <a:rPr lang="en-US" sz="2400" dirty="0" smtClean="0"/>
              <a:t>Alleluia</a:t>
            </a:r>
          </a:p>
          <a:p>
            <a:r>
              <a:rPr lang="en-US" sz="2400" dirty="0" smtClean="0"/>
              <a:t>Alleluia</a:t>
            </a:r>
          </a:p>
          <a:p>
            <a:r>
              <a:rPr lang="en-US" sz="2400" dirty="0" smtClean="0"/>
              <a:t>Alleluia</a:t>
            </a:r>
            <a:endParaRPr lang="en-US" sz="24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pic>
        <p:nvPicPr>
          <p:cNvPr id="7" name="Picture 6"/>
          <p:cNvPicPr>
            <a:picLocks noChangeAspect="1"/>
          </p:cNvPicPr>
          <p:nvPr/>
        </p:nvPicPr>
        <p:blipFill>
          <a:blip r:embed="rId5"/>
          <a:stretch>
            <a:fillRect/>
          </a:stretch>
        </p:blipFill>
        <p:spPr>
          <a:xfrm>
            <a:off x="611560" y="980728"/>
            <a:ext cx="4689128" cy="2594873"/>
          </a:xfrm>
          <a:prstGeom prst="rect">
            <a:avLst/>
          </a:prstGeom>
        </p:spPr>
      </p:pic>
    </p:spTree>
  </p:cSld>
  <p:clrMapOvr>
    <a:masterClrMapping/>
  </p:clrMapOvr>
  <p:transition spd="slow" advTm="183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3579</TotalTime>
  <Words>695</Words>
  <Application>Microsoft Macintosh PowerPoint</Application>
  <PresentationFormat>On-screen Show (4:3)</PresentationFormat>
  <Paragraphs>98</Paragraphs>
  <Slides>22</Slides>
  <Notes>0</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Cambria</vt:lpstr>
      <vt:lpstr>Comic Sans MS</vt:lpstr>
      <vt:lpstr>ＭＳ 明朝</vt:lpstr>
      <vt:lpstr>Times New Roman</vt:lpstr>
      <vt:lpstr>Verdana</vt:lpstr>
      <vt:lpstr>Arial</vt:lpstr>
      <vt:lpstr>Office Theme</vt:lpstr>
      <vt:lpstr>KIDS CHURCH</vt:lpstr>
      <vt:lpstr>PowerPoint Presentation</vt:lpstr>
      <vt:lpstr>PowerPoint Presentation</vt:lpstr>
      <vt:lpstr>We 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Glasgow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AMilwain</dc:creator>
  <cp:lastModifiedBy>Mrs Milwain</cp:lastModifiedBy>
  <cp:revision>224</cp:revision>
  <dcterms:created xsi:type="dcterms:W3CDTF">2020-04-23T19:29:41Z</dcterms:created>
  <dcterms:modified xsi:type="dcterms:W3CDTF">2021-12-06T20:37:51Z</dcterms:modified>
</cp:coreProperties>
</file>