
<file path=[Content_Types].xml><?xml version="1.0" encoding="utf-8"?>
<Types xmlns="http://schemas.openxmlformats.org/package/2006/content-types">
  <Default Extension="xml" ContentType="application/xml"/>
  <Default Extension="tiff" ContentType="image/tiff"/>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326" r:id="rId3"/>
    <p:sldId id="280" r:id="rId4"/>
    <p:sldId id="327" r:id="rId5"/>
    <p:sldId id="328" r:id="rId6"/>
    <p:sldId id="329" r:id="rId7"/>
    <p:sldId id="274" r:id="rId8"/>
    <p:sldId id="256" r:id="rId9"/>
    <p:sldId id="272" r:id="rId10"/>
    <p:sldId id="298" r:id="rId11"/>
    <p:sldId id="257" r:id="rId12"/>
    <p:sldId id="258" r:id="rId13"/>
    <p:sldId id="304" r:id="rId14"/>
    <p:sldId id="323" r:id="rId15"/>
    <p:sldId id="268" r:id="rId16"/>
    <p:sldId id="325" r:id="rId17"/>
    <p:sldId id="288" r:id="rId18"/>
    <p:sldId id="319" r:id="rId19"/>
    <p:sldId id="320" r:id="rId20"/>
    <p:sldId id="281" r:id="rId21"/>
    <p:sldId id="277" r:id="rId22"/>
    <p:sldId id="278" r:id="rId23"/>
    <p:sldId id="282" r:id="rId24"/>
    <p:sldId id="324" r:id="rId25"/>
    <p:sldId id="322" r:id="rId26"/>
    <p:sldId id="330"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0"/>
    <p:restoredTop sz="94715"/>
  </p:normalViewPr>
  <p:slideViewPr>
    <p:cSldViewPr>
      <p:cViewPr>
        <p:scale>
          <a:sx n="133" d="100"/>
          <a:sy n="133" d="100"/>
        </p:scale>
        <p:origin x="1048" y="-2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D9DD583-2C46-9041-BA63-84D5916D1A9E}" type="datetimeFigureOut">
              <a:rPr lang="en-GB"/>
              <a:pPr>
                <a:defRPr/>
              </a:pPr>
              <a:t>08/11/2021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0E5DDB9-2A93-0245-850F-487748EE738B}" type="slidenum">
              <a:rPr lang="en-GB"/>
              <a:pPr>
                <a:defRPr/>
              </a:pPr>
              <a:t>‹#›</a:t>
            </a:fld>
            <a:endParaRPr lang="en-GB"/>
          </a:p>
        </p:txBody>
      </p:sp>
    </p:spTree>
    <p:extLst>
      <p:ext uri="{BB962C8B-B14F-4D97-AF65-F5344CB8AC3E}">
        <p14:creationId xmlns:p14="http://schemas.microsoft.com/office/powerpoint/2010/main" val="1093276740"/>
      </p:ext>
    </p:extLst>
  </p:cSld>
  <p:clrMapOvr>
    <a:masterClrMapping/>
  </p:clrMapOvr>
  <p:transition spd="slow" advTm="6466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4962D42-90EA-4C41-9B33-F0F1566D1161}" type="datetimeFigureOut">
              <a:rPr lang="en-GB"/>
              <a:pPr>
                <a:defRPr/>
              </a:pPr>
              <a:t>08/11/2021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C6A7B67-2EA7-A64E-9DC4-C75B7006D532}" type="slidenum">
              <a:rPr lang="en-GB"/>
              <a:pPr>
                <a:defRPr/>
              </a:pPr>
              <a:t>‹#›</a:t>
            </a:fld>
            <a:endParaRPr lang="en-GB"/>
          </a:p>
        </p:txBody>
      </p:sp>
    </p:spTree>
    <p:extLst>
      <p:ext uri="{BB962C8B-B14F-4D97-AF65-F5344CB8AC3E}">
        <p14:creationId xmlns:p14="http://schemas.microsoft.com/office/powerpoint/2010/main" val="143383900"/>
      </p:ext>
    </p:extLst>
  </p:cSld>
  <p:clrMapOvr>
    <a:masterClrMapping/>
  </p:clrMapOvr>
  <p:transition spd="slow" advTm="6466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AD6CFC6-98A3-E541-AE46-3144C7DAD60B}" type="datetimeFigureOut">
              <a:rPr lang="en-GB"/>
              <a:pPr>
                <a:defRPr/>
              </a:pPr>
              <a:t>08/11/2021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A585D23-6F17-C24E-B022-8EDF8C86E5D0}" type="slidenum">
              <a:rPr lang="en-GB"/>
              <a:pPr>
                <a:defRPr/>
              </a:pPr>
              <a:t>‹#›</a:t>
            </a:fld>
            <a:endParaRPr lang="en-GB"/>
          </a:p>
        </p:txBody>
      </p:sp>
    </p:spTree>
    <p:extLst>
      <p:ext uri="{BB962C8B-B14F-4D97-AF65-F5344CB8AC3E}">
        <p14:creationId xmlns:p14="http://schemas.microsoft.com/office/powerpoint/2010/main" val="376555366"/>
      </p:ext>
    </p:extLst>
  </p:cSld>
  <p:clrMapOvr>
    <a:masterClrMapping/>
  </p:clrMapOvr>
  <p:transition spd="slow" advTm="6466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5F8A576-395A-B14D-B64F-709408FCE7FD}" type="datetimeFigureOut">
              <a:rPr lang="en-GB"/>
              <a:pPr>
                <a:defRPr/>
              </a:pPr>
              <a:t>08/11/2021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1963F6C-C2EF-7448-A700-172D504AAABD}" type="slidenum">
              <a:rPr lang="en-GB"/>
              <a:pPr>
                <a:defRPr/>
              </a:pPr>
              <a:t>‹#›</a:t>
            </a:fld>
            <a:endParaRPr lang="en-GB"/>
          </a:p>
        </p:txBody>
      </p:sp>
    </p:spTree>
    <p:extLst>
      <p:ext uri="{BB962C8B-B14F-4D97-AF65-F5344CB8AC3E}">
        <p14:creationId xmlns:p14="http://schemas.microsoft.com/office/powerpoint/2010/main" val="832085448"/>
      </p:ext>
    </p:extLst>
  </p:cSld>
  <p:clrMapOvr>
    <a:masterClrMapping/>
  </p:clrMapOvr>
  <p:transition spd="slow" advTm="6466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837FD1B-A9A1-2047-8300-D6E1F3EB7C4E}" type="datetimeFigureOut">
              <a:rPr lang="en-GB"/>
              <a:pPr>
                <a:defRPr/>
              </a:pPr>
              <a:t>08/11/2021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817AE79-1DDC-2141-8187-8E6807FF1557}" type="slidenum">
              <a:rPr lang="en-GB"/>
              <a:pPr>
                <a:defRPr/>
              </a:pPr>
              <a:t>‹#›</a:t>
            </a:fld>
            <a:endParaRPr lang="en-GB"/>
          </a:p>
        </p:txBody>
      </p:sp>
    </p:spTree>
    <p:extLst>
      <p:ext uri="{BB962C8B-B14F-4D97-AF65-F5344CB8AC3E}">
        <p14:creationId xmlns:p14="http://schemas.microsoft.com/office/powerpoint/2010/main" val="446615272"/>
      </p:ext>
    </p:extLst>
  </p:cSld>
  <p:clrMapOvr>
    <a:masterClrMapping/>
  </p:clrMapOvr>
  <p:transition spd="slow" advTm="6466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4575AF43-6EDB-4247-A2EB-31886FC2F686}" type="datetimeFigureOut">
              <a:rPr lang="en-GB"/>
              <a:pPr>
                <a:defRPr/>
              </a:pPr>
              <a:t>08/11/2021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4349A65-B9CE-F74A-9E9D-02CC60E8DB50}" type="slidenum">
              <a:rPr lang="en-GB"/>
              <a:pPr>
                <a:defRPr/>
              </a:pPr>
              <a:t>‹#›</a:t>
            </a:fld>
            <a:endParaRPr lang="en-GB"/>
          </a:p>
        </p:txBody>
      </p:sp>
    </p:spTree>
    <p:extLst>
      <p:ext uri="{BB962C8B-B14F-4D97-AF65-F5344CB8AC3E}">
        <p14:creationId xmlns:p14="http://schemas.microsoft.com/office/powerpoint/2010/main" val="807530239"/>
      </p:ext>
    </p:extLst>
  </p:cSld>
  <p:clrMapOvr>
    <a:masterClrMapping/>
  </p:clrMapOvr>
  <p:transition spd="slow" advTm="6466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FC788128-A224-1E4E-B178-2DF8BC3D2CCE}" type="datetimeFigureOut">
              <a:rPr lang="en-GB"/>
              <a:pPr>
                <a:defRPr/>
              </a:pPr>
              <a:t>08/11/2021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99F43AD0-6620-3A4A-A1A9-631F8FA34978}" type="slidenum">
              <a:rPr lang="en-GB"/>
              <a:pPr>
                <a:defRPr/>
              </a:pPr>
              <a:t>‹#›</a:t>
            </a:fld>
            <a:endParaRPr lang="en-GB"/>
          </a:p>
        </p:txBody>
      </p:sp>
    </p:spTree>
    <p:extLst>
      <p:ext uri="{BB962C8B-B14F-4D97-AF65-F5344CB8AC3E}">
        <p14:creationId xmlns:p14="http://schemas.microsoft.com/office/powerpoint/2010/main" val="64077833"/>
      </p:ext>
    </p:extLst>
  </p:cSld>
  <p:clrMapOvr>
    <a:masterClrMapping/>
  </p:clrMapOvr>
  <p:transition spd="slow" advTm="6466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0C9F62BF-B5FD-6941-8638-0910DB6A225D}" type="datetimeFigureOut">
              <a:rPr lang="en-GB"/>
              <a:pPr>
                <a:defRPr/>
              </a:pPr>
              <a:t>08/11/2021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B26F865-CF0A-2B49-B4EC-2729242DC356}" type="slidenum">
              <a:rPr lang="en-GB"/>
              <a:pPr>
                <a:defRPr/>
              </a:pPr>
              <a:t>‹#›</a:t>
            </a:fld>
            <a:endParaRPr lang="en-GB"/>
          </a:p>
        </p:txBody>
      </p:sp>
    </p:spTree>
    <p:extLst>
      <p:ext uri="{BB962C8B-B14F-4D97-AF65-F5344CB8AC3E}">
        <p14:creationId xmlns:p14="http://schemas.microsoft.com/office/powerpoint/2010/main" val="1066832084"/>
      </p:ext>
    </p:extLst>
  </p:cSld>
  <p:clrMapOvr>
    <a:masterClrMapping/>
  </p:clrMapOvr>
  <p:transition spd="slow" advTm="6466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D1D7CB-5A4B-5E4D-B3A8-59CB6B6F8EE6}" type="datetimeFigureOut">
              <a:rPr lang="en-GB"/>
              <a:pPr>
                <a:defRPr/>
              </a:pPr>
              <a:t>08/11/2021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EA354DD1-14AF-A34C-9A2F-04E445892527}" type="slidenum">
              <a:rPr lang="en-GB"/>
              <a:pPr>
                <a:defRPr/>
              </a:pPr>
              <a:t>‹#›</a:t>
            </a:fld>
            <a:endParaRPr lang="en-GB"/>
          </a:p>
        </p:txBody>
      </p:sp>
    </p:spTree>
    <p:extLst>
      <p:ext uri="{BB962C8B-B14F-4D97-AF65-F5344CB8AC3E}">
        <p14:creationId xmlns:p14="http://schemas.microsoft.com/office/powerpoint/2010/main" val="905866985"/>
      </p:ext>
    </p:extLst>
  </p:cSld>
  <p:clrMapOvr>
    <a:masterClrMapping/>
  </p:clrMapOvr>
  <p:transition spd="slow" advTm="6466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B2CFFE5-5CA4-2148-BE6D-D75050EF8BCA}" type="datetimeFigureOut">
              <a:rPr lang="en-GB"/>
              <a:pPr>
                <a:defRPr/>
              </a:pPr>
              <a:t>08/11/2021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1B80E6B-3377-B745-A0A8-9A32010FBD3E}" type="slidenum">
              <a:rPr lang="en-GB"/>
              <a:pPr>
                <a:defRPr/>
              </a:pPr>
              <a:t>‹#›</a:t>
            </a:fld>
            <a:endParaRPr lang="en-GB"/>
          </a:p>
        </p:txBody>
      </p:sp>
    </p:spTree>
    <p:extLst>
      <p:ext uri="{BB962C8B-B14F-4D97-AF65-F5344CB8AC3E}">
        <p14:creationId xmlns:p14="http://schemas.microsoft.com/office/powerpoint/2010/main" val="1394843312"/>
      </p:ext>
    </p:extLst>
  </p:cSld>
  <p:clrMapOvr>
    <a:masterClrMapping/>
  </p:clrMapOvr>
  <p:transition spd="slow" advTm="6466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8FAB0D-9B75-E641-A9BA-9BB7367FF5CD}" type="datetimeFigureOut">
              <a:rPr lang="en-GB"/>
              <a:pPr>
                <a:defRPr/>
              </a:pPr>
              <a:t>08/11/2021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8801427-5897-614F-A574-FB22DCD4847D}" type="slidenum">
              <a:rPr lang="en-GB"/>
              <a:pPr>
                <a:defRPr/>
              </a:pPr>
              <a:t>‹#›</a:t>
            </a:fld>
            <a:endParaRPr lang="en-GB"/>
          </a:p>
        </p:txBody>
      </p:sp>
    </p:spTree>
    <p:extLst>
      <p:ext uri="{BB962C8B-B14F-4D97-AF65-F5344CB8AC3E}">
        <p14:creationId xmlns:p14="http://schemas.microsoft.com/office/powerpoint/2010/main" val="1200054132"/>
      </p:ext>
    </p:extLst>
  </p:cSld>
  <p:clrMapOvr>
    <a:masterClrMapping/>
  </p:clrMapOvr>
  <p:transition spd="slow" advTm="6466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1280E97F-2EF1-0F44-8B62-D4955C90D86B}" type="datetimeFigureOut">
              <a:rPr lang="en-GB"/>
              <a:pPr>
                <a:defRPr/>
              </a:pPr>
              <a:t>08/11/2021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FED3680-BC96-B24E-90B4-689B6C248AE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64660">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charset="0"/>
        </a:defRPr>
      </a:lvl2pPr>
      <a:lvl3pPr algn="ctr" rtl="0" fontAlgn="base">
        <a:spcBef>
          <a:spcPct val="0"/>
        </a:spcBef>
        <a:spcAft>
          <a:spcPct val="0"/>
        </a:spcAft>
        <a:defRPr sz="4400">
          <a:solidFill>
            <a:schemeClr val="tx1"/>
          </a:solidFill>
          <a:latin typeface="Calibri" charset="0"/>
        </a:defRPr>
      </a:lvl3pPr>
      <a:lvl4pPr algn="ctr" rtl="0" fontAlgn="base">
        <a:spcBef>
          <a:spcPct val="0"/>
        </a:spcBef>
        <a:spcAft>
          <a:spcPct val="0"/>
        </a:spcAft>
        <a:defRPr sz="4400">
          <a:solidFill>
            <a:schemeClr val="tx1"/>
          </a:solidFill>
          <a:latin typeface="Calibri" charset="0"/>
        </a:defRPr>
      </a:lvl4pPr>
      <a:lvl5pPr algn="ctr" rtl="0" fontAlgn="base">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8.png"/><Relationship Id="rId5" Type="http://schemas.openxmlformats.org/officeDocument/2006/relationships/image" Target="../media/image1.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9.png"/><Relationship Id="rId5" Type="http://schemas.openxmlformats.org/officeDocument/2006/relationships/image" Target="../media/image1.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0.png"/><Relationship Id="rId5" Type="http://schemas.openxmlformats.org/officeDocument/2006/relationships/image" Target="../media/image1.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png"/><Relationship Id="rId5" Type="http://schemas.openxmlformats.org/officeDocument/2006/relationships/image" Target="../media/image1.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2.png"/><Relationship Id="rId5" Type="http://schemas.openxmlformats.org/officeDocument/2006/relationships/image" Target="../media/image1.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png"/><Relationship Id="rId5" Type="http://schemas.openxmlformats.org/officeDocument/2006/relationships/image" Target="../media/image1.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6.png"/><Relationship Id="rId5" Type="http://schemas.openxmlformats.org/officeDocument/2006/relationships/image" Target="../media/image1.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7.png"/><Relationship Id="rId5" Type="http://schemas.openxmlformats.org/officeDocument/2006/relationships/image" Target="../media/image1.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8.png"/><Relationship Id="rId5" Type="http://schemas.openxmlformats.org/officeDocument/2006/relationships/image" Target="../media/image1.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9.png"/><Relationship Id="rId5" Type="http://schemas.openxmlformats.org/officeDocument/2006/relationships/image" Target="../media/image1.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8.png"/><Relationship Id="rId5" Type="http://schemas.openxmlformats.org/officeDocument/2006/relationships/image" Target="../media/image1.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0.png"/><Relationship Id="rId5" Type="http://schemas.openxmlformats.org/officeDocument/2006/relationships/image" Target="../media/image1.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hyperlink" Target="mailto:kids@catholicerskine.info" TargetMode="External"/><Relationship Id="rId5" Type="http://schemas.openxmlformats.org/officeDocument/2006/relationships/image" Target="../media/image21.tiff"/><Relationship Id="rId6" Type="http://schemas.openxmlformats.org/officeDocument/2006/relationships/image" Target="../media/image22.jpeg"/><Relationship Id="rId7" Type="http://schemas.openxmlformats.org/officeDocument/2006/relationships/image" Target="../media/image1.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3.png"/><Relationship Id="rId5" Type="http://schemas.openxmlformats.org/officeDocument/2006/relationships/image" Target="../media/image1.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1.tiff"/><Relationship Id="rId5" Type="http://schemas.openxmlformats.org/officeDocument/2006/relationships/image" Target="../media/image1.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4.png"/><Relationship Id="rId5" Type="http://schemas.openxmlformats.org/officeDocument/2006/relationships/image" Target="../media/image24.png"/><Relationship Id="rId6" Type="http://schemas.openxmlformats.org/officeDocument/2006/relationships/image" Target="../media/image1.png"/><Relationship Id="rId1" Type="http://schemas.microsoft.com/office/2007/relationships/media" Target="../media/media26.m4a"/><Relationship Id="rId2" Type="http://schemas.openxmlformats.org/officeDocument/2006/relationships/audio" Target="../media/media26.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png"/><Relationship Id="rId5"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png"/><Relationship Id="rId5"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png"/><Relationship Id="rId5"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1.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p:txBody>
          <a:bodyPr/>
          <a:lstStyle/>
          <a:p>
            <a:r>
              <a:rPr lang="en-US" altLang="en-US" sz="6600"/>
              <a:t>KIDS CHURCH</a:t>
            </a:r>
          </a:p>
        </p:txBody>
      </p:sp>
      <p:sp>
        <p:nvSpPr>
          <p:cNvPr id="2050" name="Content Placeholder 2"/>
          <p:cNvSpPr>
            <a:spLocks noGrp="1"/>
          </p:cNvSpPr>
          <p:nvPr>
            <p:ph idx="1"/>
          </p:nvPr>
        </p:nvSpPr>
        <p:spPr/>
        <p:txBody>
          <a:bodyPr/>
          <a:lstStyle/>
          <a:p>
            <a:r>
              <a:rPr lang="en-US" altLang="en-US"/>
              <a:t>Welcome to the 33</a:t>
            </a:r>
            <a:r>
              <a:rPr lang="en-US" altLang="en-US" baseline="30000"/>
              <a:t>rd</a:t>
            </a:r>
            <a:r>
              <a:rPr lang="en-US" altLang="en-US"/>
              <a:t> Sunday of the year.</a:t>
            </a:r>
          </a:p>
          <a:p>
            <a:r>
              <a:rPr lang="en-US" altLang="en-US"/>
              <a:t>Are you ready to sing?</a:t>
            </a:r>
          </a:p>
          <a:p>
            <a:r>
              <a:rPr lang="en-US" altLang="en-US"/>
              <a:t>Ready to clap your hands?</a:t>
            </a:r>
          </a:p>
          <a:p>
            <a:r>
              <a:rPr lang="en-US" altLang="en-US"/>
              <a:t>Ready to listen?</a:t>
            </a:r>
          </a:p>
          <a:p>
            <a:endParaRPr lang="en-US" altLang="en-US"/>
          </a:p>
          <a:p>
            <a:r>
              <a:rPr lang="en-US" altLang="en-US"/>
              <a:t>Who will you pray for today?</a:t>
            </a:r>
          </a:p>
          <a:p>
            <a:r>
              <a:rPr lang="en-US" altLang="en-US"/>
              <a:t>Will you pray for family and friends today?</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p:transition spd="slow" advTm="170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Box 1"/>
          <p:cNvSpPr txBox="1">
            <a:spLocks noChangeArrowheads="1"/>
          </p:cNvSpPr>
          <p:nvPr/>
        </p:nvSpPr>
        <p:spPr bwMode="auto">
          <a:xfrm>
            <a:off x="395288" y="333375"/>
            <a:ext cx="41052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200"/>
              <a:t>Have mercy on us</a:t>
            </a:r>
          </a:p>
          <a:p>
            <a:pPr eaLnBrk="1" hangingPunct="1"/>
            <a:r>
              <a:rPr lang="en-US" altLang="en-US" sz="3200"/>
              <a:t>Have mercy on us</a:t>
            </a:r>
          </a:p>
          <a:p>
            <a:pPr eaLnBrk="1" hangingPunct="1"/>
            <a:r>
              <a:rPr lang="en-US" altLang="en-US" sz="3200"/>
              <a:t>Have mercy because we have sinned.</a:t>
            </a:r>
          </a:p>
        </p:txBody>
      </p:sp>
      <p:pic>
        <p:nvPicPr>
          <p:cNvPr id="1126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76250"/>
            <a:ext cx="3384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65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1"/>
          <p:cNvSpPr txBox="1">
            <a:spLocks noChangeArrowheads="1"/>
          </p:cNvSpPr>
          <p:nvPr/>
        </p:nvSpPr>
        <p:spPr bwMode="auto">
          <a:xfrm>
            <a:off x="3492500" y="188913"/>
            <a:ext cx="58515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200">
                <a:latin typeface="Comic Sans MS" charset="0"/>
                <a:ea typeface="Comic Sans MS" charset="0"/>
                <a:cs typeface="Comic Sans MS" charset="0"/>
              </a:rPr>
              <a:t>Gloria Gloria in the highest heavens</a:t>
            </a:r>
          </a:p>
          <a:p>
            <a:pPr eaLnBrk="1" hangingPunct="1"/>
            <a:r>
              <a:rPr lang="en-US" altLang="en-US" sz="3200">
                <a:latin typeface="Comic Sans MS" charset="0"/>
                <a:ea typeface="Comic Sans MS" charset="0"/>
                <a:cs typeface="Comic Sans MS" charset="0"/>
              </a:rPr>
              <a:t>Gloria  Gloria in the  highest heavens</a:t>
            </a:r>
          </a:p>
        </p:txBody>
      </p:sp>
      <p:pic>
        <p:nvPicPr>
          <p:cNvPr id="1229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9788" y="2492375"/>
            <a:ext cx="6745287"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82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1"/>
          <p:cNvSpPr txBox="1">
            <a:spLocks noChangeArrowheads="1"/>
          </p:cNvSpPr>
          <p:nvPr/>
        </p:nvSpPr>
        <p:spPr bwMode="auto">
          <a:xfrm>
            <a:off x="249238" y="122238"/>
            <a:ext cx="806767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2800"/>
              <a:t>Allelu, allelu, allelu, allleluia Praise ye the Lord.</a:t>
            </a:r>
          </a:p>
          <a:p>
            <a:pPr eaLnBrk="1" hangingPunct="1"/>
            <a:r>
              <a:rPr lang="en-US" altLang="en-US" sz="2800"/>
              <a:t>Praise ye the Lord Alleluia Praise ye the Lord Alleluia</a:t>
            </a:r>
          </a:p>
          <a:p>
            <a:pPr eaLnBrk="1" hangingPunct="1"/>
            <a:r>
              <a:rPr lang="en-US" altLang="en-US" sz="2800"/>
              <a:t>Praise ye the Lord Alleluia, Praise ye the Lord.</a:t>
            </a:r>
          </a:p>
          <a:p>
            <a:pPr eaLnBrk="1" hangingPunct="1"/>
            <a:endParaRPr lang="en-US" altLang="en-US" sz="3200"/>
          </a:p>
        </p:txBody>
      </p:sp>
      <p:pic>
        <p:nvPicPr>
          <p:cNvPr id="1331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557338"/>
            <a:ext cx="85550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243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468313" y="306388"/>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b="1" baseline="30000">
                <a:solidFill>
                  <a:srgbClr val="000000"/>
                </a:solidFill>
                <a:latin typeface="Arial" charset="0"/>
                <a:ea typeface="Times New Roman" charset="0"/>
                <a:cs typeface="Times New Roman" charset="0"/>
              </a:rPr>
              <a:t> </a:t>
            </a:r>
            <a:endParaRPr lang="en-GB" altLang="en-US">
              <a:latin typeface="Cambria" charset="0"/>
              <a:ea typeface="ＭＳ 明朝" charset="-128"/>
              <a:cs typeface="Times New Roman" charset="0"/>
            </a:endParaRPr>
          </a:p>
        </p:txBody>
      </p:sp>
      <p:sp>
        <p:nvSpPr>
          <p:cNvPr id="14338" name="Rectangle 2"/>
          <p:cNvSpPr>
            <a:spLocks noChangeArrowheads="1"/>
          </p:cNvSpPr>
          <p:nvPr/>
        </p:nvSpPr>
        <p:spPr bwMode="auto">
          <a:xfrm>
            <a:off x="827088" y="222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a:solidFill>
                  <a:srgbClr val="000000"/>
                </a:solidFill>
                <a:latin typeface="Arial" charset="0"/>
                <a:ea typeface="ＭＳ 明朝" charset="-128"/>
                <a:cs typeface="ＭＳ 明朝" charset="-128"/>
              </a:rPr>
              <a:t/>
            </a:r>
            <a:br>
              <a:rPr lang="en-GB" altLang="en-US">
                <a:solidFill>
                  <a:srgbClr val="000000"/>
                </a:solidFill>
                <a:latin typeface="Arial" charset="0"/>
                <a:ea typeface="ＭＳ 明朝" charset="-128"/>
                <a:cs typeface="ＭＳ 明朝" charset="-128"/>
              </a:rPr>
            </a:br>
            <a:endParaRPr lang="en-US" altLang="en-US"/>
          </a:p>
        </p:txBody>
      </p:sp>
      <p:sp>
        <p:nvSpPr>
          <p:cNvPr id="14339" name="Rectangle 3"/>
          <p:cNvSpPr>
            <a:spLocks noChangeArrowheads="1"/>
          </p:cNvSpPr>
          <p:nvPr/>
        </p:nvSpPr>
        <p:spPr bwMode="auto">
          <a:xfrm>
            <a:off x="3924300" y="496888"/>
            <a:ext cx="4572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b="1">
                <a:latin typeface="Arial" charset="0"/>
                <a:ea typeface="ＭＳ 明朝" charset="-128"/>
                <a:cs typeface="ＭＳ 明朝" charset="-128"/>
              </a:rPr>
              <a:t>Gospel: </a:t>
            </a:r>
            <a:r>
              <a:rPr lang="en-GB" altLang="en-US">
                <a:solidFill>
                  <a:srgbClr val="000000"/>
                </a:solidFill>
                <a:latin typeface="Arial" charset="0"/>
                <a:ea typeface="Times New Roman" charset="0"/>
                <a:cs typeface="Times New Roman" charset="0"/>
              </a:rPr>
              <a:t>Mark 13:24-32</a:t>
            </a:r>
            <a:endParaRPr lang="en-GB" altLang="en-US" sz="1200">
              <a:latin typeface="Times New Roman" charset="0"/>
              <a:ea typeface="ＭＳ 明朝" charset="-128"/>
              <a:cs typeface="ＭＳ 明朝" charset="-128"/>
            </a:endParaRPr>
          </a:p>
          <a:p>
            <a:pPr eaLnBrk="1" hangingPunct="1"/>
            <a:r>
              <a:rPr lang="en-GB" altLang="en-US">
                <a:solidFill>
                  <a:srgbClr val="000000"/>
                </a:solidFill>
                <a:latin typeface="Arial" charset="0"/>
                <a:ea typeface="ＭＳ 明朝" charset="-128"/>
                <a:cs typeface="ＭＳ 明朝" charset="-128"/>
              </a:rPr>
              <a:t>“In the days after that time of trouble the sun will grow dark, the moon will no longer shine, the stars will fall from heaven, and the powers in space will be driven from their courses. Then the Son of Man will appear, coming in the clouds with great power and glory. He will send the angels out to the four corners of the earth to gather God's chosen people from one end of the world to the other.</a:t>
            </a:r>
            <a:endParaRPr lang="en-GB" altLang="en-US" sz="1200">
              <a:latin typeface="Times New Roman" charset="0"/>
              <a:ea typeface="ＭＳ 明朝" charset="-128"/>
              <a:cs typeface="ＭＳ 明朝" charset="-128"/>
            </a:endParaRPr>
          </a:p>
        </p:txBody>
      </p:sp>
      <p:pic>
        <p:nvPicPr>
          <p:cNvPr id="1434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3636963"/>
            <a:ext cx="2879725"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293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2843213" y="620713"/>
            <a:ext cx="579596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a:solidFill>
                  <a:srgbClr val="000000"/>
                </a:solidFill>
                <a:latin typeface="Arial" charset="0"/>
                <a:ea typeface="ＭＳ 明朝" charset="-128"/>
                <a:cs typeface="ＭＳ 明朝" charset="-128"/>
              </a:rPr>
              <a:t>“Let the fig tree teach you a lesson. When its branches become green and tender and it starts putting out leaves, you know that summer is near. In the same way, when you see these things happening, you will know that the time is near, ready to begin.</a:t>
            </a:r>
            <a:r>
              <a:rPr lang="en-GB" altLang="en-US" b="1" baseline="30000">
                <a:solidFill>
                  <a:srgbClr val="000000"/>
                </a:solidFill>
                <a:latin typeface="Arial" charset="0"/>
                <a:ea typeface="ＭＳ 明朝" charset="-128"/>
                <a:cs typeface="ＭＳ 明朝" charset="-128"/>
              </a:rPr>
              <a:t> </a:t>
            </a:r>
            <a:r>
              <a:rPr lang="en-GB" altLang="en-US">
                <a:solidFill>
                  <a:srgbClr val="000000"/>
                </a:solidFill>
                <a:latin typeface="Arial" charset="0"/>
                <a:ea typeface="ＭＳ 明朝" charset="-128"/>
                <a:cs typeface="ＭＳ 明朝" charset="-128"/>
              </a:rPr>
              <a:t>Remember that all these things will happen before the people now living have all died. Heaven and earth will pass away, but my words will never pass away.</a:t>
            </a:r>
            <a:endParaRPr lang="en-GB" altLang="en-US" sz="1200">
              <a:latin typeface="Times New Roman" charset="0"/>
              <a:ea typeface="ＭＳ 明朝" charset="-128"/>
              <a:cs typeface="ＭＳ 明朝" charset="-128"/>
            </a:endParaRPr>
          </a:p>
          <a:p>
            <a:pPr eaLnBrk="1" hangingPunct="1"/>
            <a:r>
              <a:rPr lang="en-GB" altLang="en-US">
                <a:solidFill>
                  <a:srgbClr val="000000"/>
                </a:solidFill>
                <a:latin typeface="Arial" charset="0"/>
                <a:ea typeface="ＭＳ 明朝" charset="-128"/>
                <a:cs typeface="ＭＳ 明朝" charset="-128"/>
              </a:rPr>
              <a:t>“No one knows, however, when that day or hour will come—neither the angels in heaven, nor the Son; only the Father knows.”</a:t>
            </a:r>
            <a:endParaRPr lang="en-GB" altLang="en-US" sz="1200">
              <a:latin typeface="Times New Roman" charset="0"/>
              <a:ea typeface="ＭＳ 明朝" charset="-128"/>
              <a:cs typeface="ＭＳ 明朝" charset="-128"/>
            </a:endParaRPr>
          </a:p>
        </p:txBody>
      </p:sp>
      <p:pic>
        <p:nvPicPr>
          <p:cNvPr id="1536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048125"/>
            <a:ext cx="45751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372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1435100" y="333375"/>
            <a:ext cx="59039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US" altLang="en-US" sz="3200"/>
              <a:t>The Gospel of the Lord</a:t>
            </a:r>
          </a:p>
          <a:p>
            <a:pPr algn="ctr" eaLnBrk="1" hangingPunct="1"/>
            <a:r>
              <a:rPr lang="en-US" altLang="en-US" sz="3200"/>
              <a:t>Praise to you Lord Jesus Christ.</a:t>
            </a:r>
          </a:p>
        </p:txBody>
      </p:sp>
      <p:pic>
        <p:nvPicPr>
          <p:cNvPr id="1638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450" y="1700213"/>
            <a:ext cx="7923213"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53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443615">
            <a:off x="3708400" y="3284538"/>
            <a:ext cx="5075238"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53240">
            <a:off x="1763713" y="436563"/>
            <a:ext cx="360997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55670">
            <a:off x="342900" y="3500438"/>
            <a:ext cx="284162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slow" advTm="509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323850" y="404813"/>
            <a:ext cx="62642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4000">
                <a:latin typeface="Comic Sans MS" charset="0"/>
                <a:ea typeface="Comic Sans MS" charset="0"/>
                <a:cs typeface="Comic Sans MS" charset="0"/>
              </a:rPr>
              <a:t>Do you believe in God the Father, Son and Holy Spirit?</a:t>
            </a:r>
          </a:p>
          <a:p>
            <a:pPr eaLnBrk="1" hangingPunct="1"/>
            <a:endParaRPr lang="en-US" altLang="en-US" sz="4000">
              <a:latin typeface="Comic Sans MS" charset="0"/>
              <a:ea typeface="Comic Sans MS" charset="0"/>
              <a:cs typeface="Comic Sans MS" charset="0"/>
            </a:endParaRPr>
          </a:p>
          <a:p>
            <a:pPr eaLnBrk="1" hangingPunct="1"/>
            <a:r>
              <a:rPr lang="en-US" altLang="en-US" sz="4000">
                <a:latin typeface="Comic Sans MS" charset="0"/>
                <a:ea typeface="Comic Sans MS" charset="0"/>
                <a:cs typeface="Comic Sans MS" charset="0"/>
              </a:rPr>
              <a:t>We believe</a:t>
            </a:r>
          </a:p>
          <a:p>
            <a:pPr eaLnBrk="1" hangingPunct="1"/>
            <a:r>
              <a:rPr lang="en-US" altLang="en-US" sz="4000">
                <a:latin typeface="Comic Sans MS" charset="0"/>
                <a:ea typeface="Comic Sans MS" charset="0"/>
                <a:cs typeface="Comic Sans MS" charset="0"/>
              </a:rPr>
              <a:t>We do</a:t>
            </a:r>
          </a:p>
          <a:p>
            <a:pPr eaLnBrk="1" hangingPunct="1"/>
            <a:r>
              <a:rPr lang="en-US" altLang="en-US" sz="4000">
                <a:latin typeface="Comic Sans MS" charset="0"/>
                <a:ea typeface="Comic Sans MS" charset="0"/>
                <a:cs typeface="Comic Sans MS" charset="0"/>
              </a:rPr>
              <a:t>believe.</a:t>
            </a:r>
          </a:p>
        </p:txBody>
      </p:sp>
      <p:pic>
        <p:nvPicPr>
          <p:cNvPr id="1843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9588" y="3500438"/>
            <a:ext cx="59499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03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700213"/>
            <a:ext cx="2655888"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ChangeArrowheads="1"/>
          </p:cNvSpPr>
          <p:nvPr/>
        </p:nvSpPr>
        <p:spPr bwMode="auto">
          <a:xfrm>
            <a:off x="3779838" y="333375"/>
            <a:ext cx="518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a:t>.</a:t>
            </a:r>
          </a:p>
        </p:txBody>
      </p:sp>
      <p:sp>
        <p:nvSpPr>
          <p:cNvPr id="19459" name="Rectangle 1"/>
          <p:cNvSpPr>
            <a:spLocks noChangeArrowheads="1"/>
          </p:cNvSpPr>
          <p:nvPr/>
        </p:nvSpPr>
        <p:spPr bwMode="auto">
          <a:xfrm>
            <a:off x="3348038" y="368300"/>
            <a:ext cx="4572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a:latin typeface="Arial" charset="0"/>
                <a:ea typeface="ＭＳ 明朝" charset="-128"/>
                <a:cs typeface="Times New Roman" charset="0"/>
              </a:rPr>
              <a:t>We do not know when Jesus will come again and so we pray together:</a:t>
            </a:r>
            <a:endParaRPr lang="en-GB" altLang="en-US">
              <a:latin typeface="Cambria" charset="0"/>
              <a:ea typeface="ＭＳ 明朝" charset="-128"/>
              <a:cs typeface="Times New Roman" charset="0"/>
            </a:endParaRPr>
          </a:p>
          <a:p>
            <a:pPr eaLnBrk="1" hangingPunct="1"/>
            <a:r>
              <a:rPr lang="en-GB" altLang="en-US">
                <a:latin typeface="Arial" charset="0"/>
                <a:ea typeface="ＭＳ 明朝" charset="-128"/>
                <a:cs typeface="Times New Roman" charset="0"/>
              </a:rPr>
              <a:t> </a:t>
            </a:r>
            <a:endParaRPr lang="en-GB" altLang="en-US">
              <a:latin typeface="Cambria" charset="0"/>
              <a:ea typeface="ＭＳ 明朝" charset="-128"/>
              <a:cs typeface="Times New Roman" charset="0"/>
            </a:endParaRPr>
          </a:p>
          <a:p>
            <a:pPr eaLnBrk="1" hangingPunct="1"/>
            <a:r>
              <a:rPr lang="en-GB" altLang="en-US">
                <a:latin typeface="Arial" charset="0"/>
                <a:ea typeface="ＭＳ 明朝" charset="-128"/>
                <a:cs typeface="Times New Roman" charset="0"/>
              </a:rPr>
              <a:t>We pray for the Church throughout the world: that it may be an example of generous and welcoming love for all people, leading the way for when Jesus comes again. Lord, in your mercy…</a:t>
            </a:r>
            <a:endParaRPr lang="en-GB" altLang="en-US">
              <a:latin typeface="Cambria" charset="0"/>
              <a:ea typeface="ＭＳ 明朝" charset="-128"/>
              <a:cs typeface="Times New Roman" charset="0"/>
            </a:endParaRPr>
          </a:p>
          <a:p>
            <a:pPr eaLnBrk="1" hangingPunct="1"/>
            <a:r>
              <a:rPr lang="en-GB" altLang="en-US">
                <a:latin typeface="Arial" charset="0"/>
                <a:ea typeface="ＭＳ 明朝" charset="-128"/>
                <a:cs typeface="Times New Roman" charset="0"/>
              </a:rPr>
              <a:t> </a:t>
            </a:r>
            <a:endParaRPr lang="en-GB" altLang="en-US">
              <a:latin typeface="Cambria" charset="0"/>
              <a:ea typeface="ＭＳ 明朝" charset="-128"/>
              <a:cs typeface="Times New Roman" charset="0"/>
            </a:endParaRPr>
          </a:p>
          <a:p>
            <a:pPr eaLnBrk="1" hangingPunct="1"/>
            <a:r>
              <a:rPr lang="en-GB" altLang="en-US">
                <a:latin typeface="Arial" charset="0"/>
                <a:ea typeface="ＭＳ 明朝" charset="-128"/>
                <a:cs typeface="Times New Roman" charset="0"/>
              </a:rPr>
              <a:t>We pray for all children around the world: that they may have the chance to go to school, to learn and prepare for the future. Lord, in your mercy… </a:t>
            </a:r>
            <a:endParaRPr lang="en-GB" altLang="en-US">
              <a:latin typeface="Cambria" charset="0"/>
              <a:ea typeface="ＭＳ 明朝" charset="-128"/>
              <a:cs typeface="Times New Roman" charset="0"/>
            </a:endParaRPr>
          </a:p>
          <a:p>
            <a:pPr eaLnBrk="1" hangingPunct="1"/>
            <a:r>
              <a:rPr lang="en-GB" altLang="en-US">
                <a:latin typeface="Arial" charset="0"/>
                <a:ea typeface="ＭＳ 明朝" charset="-128"/>
                <a:cs typeface="Times New Roman" charset="0"/>
              </a:rPr>
              <a:t> </a:t>
            </a:r>
            <a:endParaRPr lang="en-GB" altLang="en-US">
              <a:latin typeface="Cambria" charset="0"/>
              <a:ea typeface="ＭＳ 明朝" charset="-128"/>
              <a:cs typeface="Times New Roman" charset="0"/>
            </a:endParaRPr>
          </a:p>
          <a:p>
            <a:pPr eaLnBrk="1" hangingPunct="1"/>
            <a:r>
              <a:rPr lang="en-GB" altLang="en-US">
                <a:latin typeface="Arial" charset="0"/>
                <a:ea typeface="ＭＳ 明朝" charset="-128"/>
                <a:cs typeface="Times New Roman" charset="0"/>
              </a:rPr>
              <a:t>We pray for our parish, family and friends: that we may always try to be kind, loving and generous to others, so that we may be ready when Jesus comes again. Lord, in your mercy… </a:t>
            </a:r>
            <a:endParaRPr lang="en-GB" altLang="en-US">
              <a:latin typeface="Cambria" charset="0"/>
              <a:ea typeface="ＭＳ 明朝" charset="-128"/>
              <a:cs typeface="Times New Roman" charset="0"/>
            </a:endParaRPr>
          </a:p>
          <a:p>
            <a:pPr eaLnBrk="1" hangingPunct="1"/>
            <a:r>
              <a:rPr lang="en-GB" altLang="en-US">
                <a:latin typeface="Arial" charset="0"/>
                <a:ea typeface="ＭＳ 明朝" charset="-128"/>
                <a:cs typeface="Times New Roman" charset="0"/>
              </a:rPr>
              <a:t> </a:t>
            </a:r>
            <a:endParaRPr lang="en-GB" altLang="en-US">
              <a:latin typeface="Cambria" charset="0"/>
              <a:ea typeface="ＭＳ 明朝" charset="-128"/>
              <a:cs typeface="Times New Roman"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419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2"/>
          <p:cNvSpPr txBox="1">
            <a:spLocks noChangeArrowheads="1"/>
          </p:cNvSpPr>
          <p:nvPr/>
        </p:nvSpPr>
        <p:spPr bwMode="auto">
          <a:xfrm>
            <a:off x="4716463" y="241300"/>
            <a:ext cx="1892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2800"/>
              <a:t>Church</a:t>
            </a:r>
          </a:p>
        </p:txBody>
      </p:sp>
      <p:sp>
        <p:nvSpPr>
          <p:cNvPr id="20482" name="TextBox 3"/>
          <p:cNvSpPr txBox="1">
            <a:spLocks noChangeArrowheads="1"/>
          </p:cNvSpPr>
          <p:nvPr/>
        </p:nvSpPr>
        <p:spPr bwMode="auto">
          <a:xfrm>
            <a:off x="5662613" y="1989138"/>
            <a:ext cx="1892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2800"/>
              <a:t>World</a:t>
            </a:r>
          </a:p>
        </p:txBody>
      </p:sp>
      <p:sp>
        <p:nvSpPr>
          <p:cNvPr id="20483" name="TextBox 4"/>
          <p:cNvSpPr txBox="1">
            <a:spLocks noChangeArrowheads="1"/>
          </p:cNvSpPr>
          <p:nvPr/>
        </p:nvSpPr>
        <p:spPr bwMode="auto">
          <a:xfrm>
            <a:off x="5795963" y="4176713"/>
            <a:ext cx="18938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200"/>
              <a:t>Parish</a:t>
            </a:r>
          </a:p>
        </p:txBody>
      </p:sp>
      <p:sp>
        <p:nvSpPr>
          <p:cNvPr id="20484" name="TextBox 5"/>
          <p:cNvSpPr txBox="1">
            <a:spLocks noChangeArrowheads="1"/>
          </p:cNvSpPr>
          <p:nvPr/>
        </p:nvSpPr>
        <p:spPr bwMode="auto">
          <a:xfrm>
            <a:off x="4078288" y="5368925"/>
            <a:ext cx="189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4000"/>
              <a:t>Friends</a:t>
            </a:r>
          </a:p>
        </p:txBody>
      </p:sp>
      <p:pic>
        <p:nvPicPr>
          <p:cNvPr id="2048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1795463"/>
            <a:ext cx="5054601"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81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539750" y="836613"/>
            <a:ext cx="5976938"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sz="2800">
                <a:latin typeface="Arial" charset="0"/>
                <a:ea typeface="ＭＳ 明朝" charset="-128"/>
                <a:cs typeface="Times New Roman" charset="0"/>
              </a:rPr>
              <a:t>Today we hear about the time when Jesus will come again. We do not know when this will be, but we must try to be ready. Let’s think a bit about how we get ready for other special events in our lives today…</a:t>
            </a:r>
            <a:endParaRPr lang="en-GB" altLang="en-US" sz="2800">
              <a:latin typeface="Cambria" charset="0"/>
              <a:ea typeface="ＭＳ 明朝" charset="-128"/>
              <a:cs typeface="Times New Roman" charset="0"/>
            </a:endParaRPr>
          </a:p>
          <a:p>
            <a:pPr eaLnBrk="1" hangingPunct="1"/>
            <a:r>
              <a:rPr lang="en-GB" altLang="en-US" b="1">
                <a:latin typeface="Arial" charset="0"/>
                <a:ea typeface="ＭＳ 明朝" charset="-128"/>
                <a:cs typeface="Times New Roman" charset="0"/>
              </a:rPr>
              <a:t> </a:t>
            </a:r>
            <a:endParaRPr lang="en-GB" altLang="en-US">
              <a:latin typeface="Cambria" charset="0"/>
              <a:ea typeface="ＭＳ 明朝" charset="-128"/>
              <a:cs typeface="Times New Roman"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p:transition spd="slow" advTm="158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3671888" y="365125"/>
            <a:ext cx="55435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2800"/>
              <a:t>Our Father who art in heaven hallowed be thy name.</a:t>
            </a:r>
          </a:p>
          <a:p>
            <a:pPr eaLnBrk="1" hangingPunct="1"/>
            <a:r>
              <a:rPr lang="en-US" altLang="en-US" sz="2800"/>
              <a:t>Thy kingdom come thy will be done</a:t>
            </a:r>
          </a:p>
          <a:p>
            <a:pPr eaLnBrk="1" hangingPunct="1"/>
            <a:r>
              <a:rPr lang="en-US" altLang="en-US" sz="2800"/>
              <a:t>On earth as it is in heaven.</a:t>
            </a:r>
          </a:p>
          <a:p>
            <a:pPr eaLnBrk="1" hangingPunct="1"/>
            <a:r>
              <a:rPr lang="en-US" altLang="en-US" sz="2800"/>
              <a:t>Give us this day our daily bread</a:t>
            </a:r>
          </a:p>
          <a:p>
            <a:pPr eaLnBrk="1" hangingPunct="1"/>
            <a:r>
              <a:rPr lang="en-US" altLang="en-US" sz="2800"/>
              <a:t>And forgive us our trespasses.</a:t>
            </a:r>
          </a:p>
          <a:p>
            <a:pPr eaLnBrk="1" hangingPunct="1"/>
            <a:r>
              <a:rPr lang="en-US" altLang="en-US" sz="2800"/>
              <a:t>As we forgive those who trespass against us.</a:t>
            </a:r>
          </a:p>
          <a:p>
            <a:pPr eaLnBrk="1" hangingPunct="1"/>
            <a:r>
              <a:rPr lang="en-US" altLang="en-US" sz="2800"/>
              <a:t>And lead us not into temptation but deliver us from evil.</a:t>
            </a:r>
          </a:p>
          <a:p>
            <a:pPr eaLnBrk="1" hangingPunct="1"/>
            <a:r>
              <a:rPr lang="en-US" altLang="en-US" sz="2800"/>
              <a:t>Amen.</a:t>
            </a:r>
          </a:p>
        </p:txBody>
      </p:sp>
      <p:pic>
        <p:nvPicPr>
          <p:cNvPr id="215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3" y="1628775"/>
            <a:ext cx="3443287"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200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3"/>
          <p:cNvSpPr txBox="1">
            <a:spLocks noChangeArrowheads="1"/>
          </p:cNvSpPr>
          <p:nvPr/>
        </p:nvSpPr>
        <p:spPr bwMode="auto">
          <a:xfrm>
            <a:off x="250825" y="260350"/>
            <a:ext cx="6553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600"/>
              <a:t>Peace, peace will </a:t>
            </a:r>
          </a:p>
          <a:p>
            <a:pPr eaLnBrk="1" hangingPunct="1"/>
            <a:r>
              <a:rPr lang="en-US" altLang="en-US" sz="3600"/>
              <a:t>Peace will come and let it begin with me.</a:t>
            </a:r>
          </a:p>
          <a:p>
            <a:pPr eaLnBrk="1" hangingPunct="1"/>
            <a:endParaRPr lang="en-US" altLang="en-US" sz="3600"/>
          </a:p>
        </p:txBody>
      </p:sp>
      <p:pic>
        <p:nvPicPr>
          <p:cNvPr id="2253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997200"/>
            <a:ext cx="6604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36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05263"/>
            <a:ext cx="591185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Box 3"/>
          <p:cNvSpPr txBox="1">
            <a:spLocks noChangeArrowheads="1"/>
          </p:cNvSpPr>
          <p:nvPr/>
        </p:nvSpPr>
        <p:spPr bwMode="auto">
          <a:xfrm>
            <a:off x="323850" y="188913"/>
            <a:ext cx="55435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600"/>
              <a:t>Laudato Si O mi Signore</a:t>
            </a:r>
          </a:p>
          <a:p>
            <a:pPr eaLnBrk="1" hangingPunct="1"/>
            <a:r>
              <a:rPr lang="en-US" altLang="en-US" sz="3600"/>
              <a:t>Laudato Si O mi Signore</a:t>
            </a:r>
          </a:p>
          <a:p>
            <a:pPr eaLnBrk="1" hangingPunct="1"/>
            <a:r>
              <a:rPr lang="en-US" altLang="en-US" sz="3600"/>
              <a:t>Laudato Si O mi Signore</a:t>
            </a:r>
          </a:p>
          <a:p>
            <a:pPr eaLnBrk="1" hangingPunct="1"/>
            <a:r>
              <a:rPr lang="en-US" altLang="en-US" sz="3600"/>
              <a:t>Laudato Si O mi Signore</a:t>
            </a:r>
          </a:p>
          <a:p>
            <a:pPr eaLnBrk="1" hangingPunct="1"/>
            <a:endParaRPr lang="en-US" altLang="en-US"/>
          </a:p>
          <a:p>
            <a:pPr eaLnBrk="1" hangingPunct="1"/>
            <a:endParaRPr lang="en-US" alt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313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539750" y="549275"/>
            <a:ext cx="72009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a:t>You could play a game where you set up an obstacle course in the house and one of you has a blindfold. Will you trust the other person to lead you round?</a:t>
            </a:r>
          </a:p>
          <a:p>
            <a:pPr eaLnBrk="1" hangingPunct="1"/>
            <a:r>
              <a:rPr lang="en-US" altLang="en-US" sz="2800"/>
              <a:t>www.catholicerskine.website</a:t>
            </a:r>
          </a:p>
          <a:p>
            <a:pPr eaLnBrk="1" hangingPunct="1"/>
            <a:endParaRPr lang="en-US" altLang="en-US"/>
          </a:p>
          <a:p>
            <a:pPr eaLnBrk="1" hangingPunct="1"/>
            <a:endParaRPr lang="en-US" altLang="en-US"/>
          </a:p>
          <a:p>
            <a:pPr eaLnBrk="1" hangingPunct="1"/>
            <a:r>
              <a:rPr lang="en-US" altLang="en-US"/>
              <a:t>Let us know if you have completed the work.</a:t>
            </a:r>
            <a:br>
              <a:rPr lang="en-US" altLang="en-US"/>
            </a:br>
            <a:r>
              <a:rPr lang="en-US" altLang="en-US"/>
              <a:t>Send a picture</a:t>
            </a:r>
          </a:p>
          <a:p>
            <a:pPr eaLnBrk="1" hangingPunct="1"/>
            <a:r>
              <a:rPr lang="en-US" altLang="en-US"/>
              <a:t>Send an email</a:t>
            </a:r>
          </a:p>
          <a:p>
            <a:pPr eaLnBrk="1" hangingPunct="1"/>
            <a:r>
              <a:rPr lang="en-US" altLang="en-US">
                <a:hlinkClick r:id="rId4"/>
              </a:rPr>
              <a:t>kids@catholicerskine.info</a:t>
            </a:r>
            <a:endParaRPr lang="en-US" altLang="en-US"/>
          </a:p>
          <a:p>
            <a:pPr eaLnBrk="1" hangingPunct="1"/>
            <a:r>
              <a:rPr lang="en-US" altLang="en-US"/>
              <a:t>You have your own page on the parish website.</a:t>
            </a:r>
          </a:p>
          <a:p>
            <a:pPr eaLnBrk="1" hangingPunct="1"/>
            <a:endParaRPr lang="en-US" altLang="en-US"/>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49568">
            <a:off x="1214013" y="3990903"/>
            <a:ext cx="3146299" cy="2465671"/>
          </a:xfrm>
          <a:prstGeom prst="plaque">
            <a:avLst/>
          </a:prstGeom>
        </p:spPr>
      </p:pic>
      <p:pic>
        <p:nvPicPr>
          <p:cNvPr id="24579" name="Picture 5" descr="A screenshot of a cell phone&#10;&#10;Description automatically generate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1349375"/>
            <a:ext cx="2824163"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slow" advTm="192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3"/>
          <p:cNvSpPr txBox="1">
            <a:spLocks noChangeArrowheads="1"/>
          </p:cNvSpPr>
          <p:nvPr/>
        </p:nvSpPr>
        <p:spPr bwMode="auto">
          <a:xfrm>
            <a:off x="6407150" y="765175"/>
            <a:ext cx="27368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a:t>Can you colour this in and send it in by e:mail?</a:t>
            </a:r>
          </a:p>
          <a:p>
            <a:pPr eaLnBrk="1" hangingPunct="1"/>
            <a:endParaRPr lang="en-US" altLang="en-US"/>
          </a:p>
          <a:p>
            <a:pPr eaLnBrk="1" hangingPunct="1"/>
            <a:r>
              <a:rPr lang="en-US" altLang="en-US"/>
              <a:t>This would help us stay green .</a:t>
            </a:r>
          </a:p>
          <a:p>
            <a:pPr eaLnBrk="1" hangingPunct="1"/>
            <a:endParaRPr lang="en-US" altLang="en-US"/>
          </a:p>
          <a:p>
            <a:pPr eaLnBrk="1" hangingPunct="1"/>
            <a:r>
              <a:rPr lang="en-US" altLang="en-US"/>
              <a:t>Looking forward to seeing your pictures.</a:t>
            </a:r>
          </a:p>
        </p:txBody>
      </p:sp>
      <p:pic>
        <p:nvPicPr>
          <p:cNvPr id="2560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275" y="1341438"/>
            <a:ext cx="61372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90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949568">
            <a:off x="995586" y="509728"/>
            <a:ext cx="4817149" cy="3775072"/>
          </a:xfrm>
          <a:prstGeom prst="plaque">
            <a:avLst/>
          </a:prstGeom>
        </p:spPr>
      </p:pic>
      <p:sp>
        <p:nvSpPr>
          <p:cNvPr id="26626" name="TextBox 2"/>
          <p:cNvSpPr txBox="1">
            <a:spLocks noChangeArrowheads="1"/>
          </p:cNvSpPr>
          <p:nvPr/>
        </p:nvSpPr>
        <p:spPr bwMode="auto">
          <a:xfrm>
            <a:off x="3851275" y="4508500"/>
            <a:ext cx="48974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a:t>Can you come to church on Saturday or Sunday?</a:t>
            </a:r>
          </a:p>
          <a:p>
            <a:pPr eaLnBrk="1" hangingPunct="1"/>
            <a:endParaRPr lang="en-US" altLang="en-US"/>
          </a:p>
          <a:p>
            <a:pPr eaLnBrk="1" hangingPunct="1"/>
            <a:r>
              <a:rPr lang="en-US" altLang="en-US"/>
              <a:t>Can you bring your friends to church?</a:t>
            </a:r>
          </a:p>
          <a:p>
            <a:pPr eaLnBrk="1" hangingPunct="1"/>
            <a:endParaRPr lang="en-US" altLang="en-US"/>
          </a:p>
          <a:p>
            <a:pPr eaLnBrk="1" hangingPunct="1"/>
            <a:r>
              <a:rPr lang="en-US" altLang="en-US"/>
              <a:t>Looking forward to seeing you. XXXXXX</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66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53240">
            <a:off x="414338" y="558800"/>
            <a:ext cx="3608387"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3141663"/>
            <a:ext cx="5511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82681" y="340201"/>
            <a:ext cx="4791721" cy="2800767"/>
          </a:xfrm>
          <a:prstGeom prst="rect">
            <a:avLst/>
          </a:prstGeom>
          <a:noFill/>
        </p:spPr>
        <p:txBody>
          <a:bodyPr>
            <a:spAutoFit/>
          </a:bodyPr>
          <a:lstStyle/>
          <a:p>
            <a:pPr algn="ctr" eaLnBrk="1" fontAlgn="auto" hangingPunct="1">
              <a:spcBef>
                <a:spcPts val="0"/>
              </a:spcBef>
              <a:spcAft>
                <a:spcPts val="0"/>
              </a:spcAft>
              <a:defRPr/>
            </a:pPr>
            <a:r>
              <a:rPr lang="en-GB" sz="8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Laudato</a:t>
            </a:r>
            <a:r>
              <a:rPr lang="en-GB" sz="8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 Si</a:t>
            </a:r>
            <a:endParaRPr lang="en-GB" sz="8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320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pPr algn="r"/>
            <a:r>
              <a:rPr lang="en-US" altLang="en-US"/>
              <a:t>We pray</a:t>
            </a:r>
          </a:p>
        </p:txBody>
      </p:sp>
      <p:pic>
        <p:nvPicPr>
          <p:cNvPr id="4098"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129088" y="1196975"/>
            <a:ext cx="4857750" cy="5492750"/>
          </a:xfrm>
        </p:spPr>
      </p:pic>
      <p:sp>
        <p:nvSpPr>
          <p:cNvPr id="4099" name="TextBox 2"/>
          <p:cNvSpPr txBox="1">
            <a:spLocks noChangeArrowheads="1"/>
          </p:cNvSpPr>
          <p:nvPr/>
        </p:nvSpPr>
        <p:spPr bwMode="auto">
          <a:xfrm>
            <a:off x="157163" y="620713"/>
            <a:ext cx="3671887"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sz="3200"/>
              <a:t>Today we hear about the time when Jesus will come again. We do not know when this will be, but we must try to be ready. Let’s think a bit about how we get ready for other special events in our lives today…</a:t>
            </a:r>
          </a:p>
          <a:p>
            <a:pPr eaLnBrk="1" hangingPunct="1"/>
            <a:r>
              <a:rPr lang="en-GB" altLang="en-US" sz="3200" b="1"/>
              <a:t> </a:t>
            </a:r>
            <a:endParaRPr lang="en-GB" altLang="en-US" sz="3200"/>
          </a:p>
          <a:p>
            <a:pPr eaLnBrk="1" hangingPunct="1"/>
            <a:endParaRPr lang="en-GB" altLang="en-US" sz="32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36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1092200"/>
            <a:ext cx="70612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209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1231900"/>
            <a:ext cx="633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80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0900" y="1206500"/>
            <a:ext cx="49022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95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250825" y="692150"/>
            <a:ext cx="4857750" cy="5494338"/>
          </a:xfrm>
        </p:spPr>
      </p:pic>
      <p:sp>
        <p:nvSpPr>
          <p:cNvPr id="8194" name="TextBox 3"/>
          <p:cNvSpPr txBox="1">
            <a:spLocks noChangeArrowheads="1"/>
          </p:cNvSpPr>
          <p:nvPr/>
        </p:nvSpPr>
        <p:spPr bwMode="auto">
          <a:xfrm>
            <a:off x="5435600" y="260350"/>
            <a:ext cx="316865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600"/>
              <a:t>Is it really quiet?</a:t>
            </a:r>
          </a:p>
          <a:p>
            <a:pPr eaLnBrk="1" hangingPunct="1"/>
            <a:r>
              <a:rPr lang="en-US" altLang="en-US" sz="3600"/>
              <a:t>Have you got a quiet spot in your house?</a:t>
            </a:r>
          </a:p>
          <a:p>
            <a:pPr eaLnBrk="1" hangingPunct="1"/>
            <a:r>
              <a:rPr lang="en-US" altLang="en-US" sz="3600"/>
              <a:t>Have you thought about what you want to pray for today?</a:t>
            </a:r>
          </a:p>
          <a:p>
            <a:pPr eaLnBrk="1" hangingPunct="1"/>
            <a:endParaRPr lang="en-US" altLang="en-US"/>
          </a:p>
          <a:p>
            <a:pPr eaLnBrk="1" hangingPunct="1"/>
            <a:endParaRPr lang="en-US" altLang="en-US"/>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37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Box 3"/>
          <p:cNvSpPr txBox="1">
            <a:spLocks noChangeArrowheads="1"/>
          </p:cNvSpPr>
          <p:nvPr/>
        </p:nvSpPr>
        <p:spPr bwMode="auto">
          <a:xfrm>
            <a:off x="3779838" y="333375"/>
            <a:ext cx="54006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2800">
                <a:latin typeface="Comic Sans MS" charset="0"/>
                <a:ea typeface="Comic Sans MS" charset="0"/>
                <a:cs typeface="Comic Sans MS" charset="0"/>
              </a:rPr>
              <a:t>In the name of the Father and of the Son and of the Holy Spirit. Amen.</a:t>
            </a:r>
          </a:p>
          <a:p>
            <a:pPr eaLnBrk="1" hangingPunct="1"/>
            <a:endParaRPr lang="en-US" altLang="en-US"/>
          </a:p>
          <a:p>
            <a:pPr eaLnBrk="1" hangingPunct="1"/>
            <a:endParaRPr lang="en-US" altLang="en-US"/>
          </a:p>
        </p:txBody>
      </p:sp>
      <p:pic>
        <p:nvPicPr>
          <p:cNvPr id="92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916113"/>
            <a:ext cx="38100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43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Box 4"/>
          <p:cNvSpPr txBox="1">
            <a:spLocks noChangeArrowheads="1"/>
          </p:cNvSpPr>
          <p:nvPr/>
        </p:nvSpPr>
        <p:spPr bwMode="auto">
          <a:xfrm>
            <a:off x="4491038" y="115888"/>
            <a:ext cx="4679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200"/>
              <a:t>Laudato Si O mi Signore</a:t>
            </a:r>
          </a:p>
          <a:p>
            <a:pPr eaLnBrk="1" hangingPunct="1"/>
            <a:r>
              <a:rPr lang="en-US" altLang="en-US" sz="3200"/>
              <a:t>Laudato Si O mi Signore</a:t>
            </a:r>
          </a:p>
          <a:p>
            <a:pPr eaLnBrk="1" hangingPunct="1"/>
            <a:r>
              <a:rPr lang="en-US" altLang="en-US" sz="3200"/>
              <a:t>Laudato Si O mi Signore</a:t>
            </a:r>
          </a:p>
          <a:p>
            <a:pPr eaLnBrk="1" hangingPunct="1"/>
            <a:r>
              <a:rPr lang="en-US" altLang="en-US" sz="3200"/>
              <a:t>Laudato Si O mi Signore</a:t>
            </a:r>
          </a:p>
          <a:p>
            <a:pPr eaLnBrk="1" hangingPunct="1"/>
            <a:endParaRPr lang="en-US" altLang="en-US" sz="3200"/>
          </a:p>
          <a:p>
            <a:pPr eaLnBrk="1" hangingPunct="1"/>
            <a:endParaRPr lang="en-US" altLang="en-US" sz="3200"/>
          </a:p>
        </p:txBody>
      </p:sp>
      <p:pic>
        <p:nvPicPr>
          <p:cNvPr id="1024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844675"/>
            <a:ext cx="4421188"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262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3424</TotalTime>
  <Words>566</Words>
  <Application>Microsoft Macintosh PowerPoint</Application>
  <PresentationFormat>On-screen Show (4:3)</PresentationFormat>
  <Paragraphs>88</Paragraphs>
  <Slides>26</Slides>
  <Notes>0</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Calibri</vt:lpstr>
      <vt:lpstr>Arial</vt:lpstr>
      <vt:lpstr>ＭＳ 明朝</vt:lpstr>
      <vt:lpstr>Times New Roman</vt:lpstr>
      <vt:lpstr>Cambria</vt:lpstr>
      <vt:lpstr>Comic Sans MS</vt:lpstr>
      <vt:lpstr>Office Theme</vt:lpstr>
      <vt:lpstr>KIDS CHURCH</vt:lpstr>
      <vt:lpstr>PowerPoint Presentation</vt:lpstr>
      <vt:lpstr>We pray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Glasgow City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AMilwain</dc:creator>
  <cp:lastModifiedBy>Mrs Milwain</cp:lastModifiedBy>
  <cp:revision>211</cp:revision>
  <dcterms:created xsi:type="dcterms:W3CDTF">2020-04-23T19:29:41Z</dcterms:created>
  <dcterms:modified xsi:type="dcterms:W3CDTF">2021-11-08T22:01:09Z</dcterms:modified>
</cp:coreProperties>
</file>