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76" r:id="rId3"/>
    <p:sldId id="512" r:id="rId4"/>
    <p:sldId id="516" r:id="rId5"/>
    <p:sldId id="562" r:id="rId6"/>
    <p:sldId id="573" r:id="rId7"/>
    <p:sldId id="574" r:id="rId8"/>
    <p:sldId id="575" r:id="rId9"/>
    <p:sldId id="576" r:id="rId10"/>
    <p:sldId id="53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93D9C-9FBE-4958-AA4B-EF639392B305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586A-2A05-495A-B5EC-D271378FD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17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Driving understanding of commutativity from early age, making links later on for area model/formal layout for division</a:t>
            </a:r>
          </a:p>
          <a:p>
            <a:r>
              <a:rPr lang="en-GB" dirty="0"/>
              <a:t>Building conceptual understanding of multiplication and division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74DB3-B901-4C4C-9AD8-3D4B79AC951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785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6E71A-3FD4-40DC-844C-61ED8FFEA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E20BA-5979-418C-832C-855BE8545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954AF-0DA6-4CC9-A357-F757C8C9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0521-060F-4BF9-AB32-E2CE728BAD9E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A63D6-BE0E-4933-95B8-AAC3C838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8EFDA-F97A-4C31-9480-8034ED0E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81A2-45A1-4DF0-8987-A9DBAB967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68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BF6AF-427E-41A9-831C-EF7ECBC1F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6FF1E7-8A26-49EC-94BC-2AA8CA04B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959AB-0AF3-4C92-83FF-1131EB87D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0521-060F-4BF9-AB32-E2CE728BAD9E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BBA3D-0EA4-4926-AE02-8018CDE03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B38B-C757-4BAB-8045-74498723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81A2-45A1-4DF0-8987-A9DBAB967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4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6D2D4B-E447-4878-BB05-7B9E9881BA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A9754-6D5A-4FFF-80A6-FFB8150DA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3E12F-D71E-4198-9CE6-E24ADB49A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0521-060F-4BF9-AB32-E2CE728BAD9E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39989-4B45-4126-AFA8-E13044F14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273ED-29AC-4703-9622-72C9C3BE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81A2-45A1-4DF0-8987-A9DBAB967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059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437E426-F189-AF48-AB0F-A6C8D94636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536827"/>
            <a:ext cx="5727032" cy="8187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3FACFB8-BF32-2B48-B3C2-A88876A427E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29655" y="2057400"/>
            <a:ext cx="5017166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GB" sz="180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This is a column of text.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1001257-1982-074D-8DA8-E13F15F564C0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6336633" y="2057400"/>
            <a:ext cx="5017166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GB" sz="180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This is a column of text. Or a picture. Or a list.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1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9899C-1096-4078-ADED-74585E2DC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3B6B3-1924-442D-800E-9B32D167B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982DC-898E-4F36-9E1D-28E8AEDDF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0521-060F-4BF9-AB32-E2CE728BAD9E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BB65F-3EDB-4591-8565-41E19663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8431A-E167-4222-AFC2-D4030AEEC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81A2-45A1-4DF0-8987-A9DBAB967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8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16E8D-B3B6-4889-ADF2-3ADFB5AA3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F1603-6D1D-4BDE-8530-D64E2B4E5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98914-8012-43FC-976C-932092823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0521-060F-4BF9-AB32-E2CE728BAD9E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87CB6-6898-492D-8BAF-357CF8785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902A7-3D90-431D-BC33-83AA2190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81A2-45A1-4DF0-8987-A9DBAB967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8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C5473-C66C-4CCD-90BD-357A4B189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5412F-66D4-4A2D-A259-3591A115E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2F421-7E45-4936-9E42-E2455FCE3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6B3FD-C009-469D-997C-5B3F60E53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0521-060F-4BF9-AB32-E2CE728BAD9E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1B621-40D9-422D-8C74-B3D598A63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2C732-BA04-463B-BBB5-0C536FF9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81A2-45A1-4DF0-8987-A9DBAB967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65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147E3-AC3A-498B-8D81-DDB0AD10E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6991B-A252-4071-AF26-E3E08BB14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38E25-A75F-4846-9F6B-4C7A59636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C57E69-34D3-43B7-B64D-C6D2F771C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F735C0-0CB7-4585-892D-134B71BCA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D8E6E-587E-437B-8084-D6279F81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0521-060F-4BF9-AB32-E2CE728BAD9E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E08626-C26A-4B33-B022-9A5FF2DF4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CF8301-6F7D-4F32-BC9F-1FCD5375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81A2-45A1-4DF0-8987-A9DBAB967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73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88C0-A095-48DD-AD83-1C63FEF07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346D3A-AD80-41D5-B7BE-37F2BF08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0521-060F-4BF9-AB32-E2CE728BAD9E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ACC7FD-7864-4375-A4FD-1FC894387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E9039-D259-45DB-900F-E2F1F4845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81A2-45A1-4DF0-8987-A9DBAB967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23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B876AB-A6FE-410D-A5D0-85B689DD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0521-060F-4BF9-AB32-E2CE728BAD9E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6CA437-8C1F-44AA-BECC-5636C863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38D73-26EA-46CF-9F55-492441B1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81A2-45A1-4DF0-8987-A9DBAB967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29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F0054-388F-4132-8B1D-91F284D34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18E2D-D3AC-4DDD-AD79-CC365C7C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A8C4-E148-4C37-A206-460C96981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2B2C2-FE17-41E7-AA74-18195E4D7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0521-060F-4BF9-AB32-E2CE728BAD9E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637E4-CE17-4263-A193-96AD3E532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F5B74-B99A-441D-A893-996C919E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81A2-45A1-4DF0-8987-A9DBAB967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6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55A26-ECCA-4321-A158-C0AE7CEDB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1D56F-575A-4689-A312-6804D1691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DF62C-6E20-4AB5-B1F0-352FB4663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543D9-EB8A-46E8-8CB3-607BA7604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0521-060F-4BF9-AB32-E2CE728BAD9E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506AB-22FF-457E-9385-C8EC6B366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205EF-0E58-42B8-B520-08EF5B90B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981A2-45A1-4DF0-8987-A9DBAB967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5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FCB7-4C27-4BAB-B891-44E63CAED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67214-6ACC-4F91-8420-3AB1CF968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D8744-D569-4258-B1F5-F8D601892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E0521-060F-4BF9-AB32-E2CE728BAD9E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CBA3E-0B3A-41CC-9BA5-A94103F20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0ABEB-8A2D-4017-A8B3-D023F03B62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981A2-45A1-4DF0-8987-A9DBAB967F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18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DE605-1011-4662-AF03-B2249829F5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AF9AD-4B12-42A1-9980-3FE28E35AF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003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EC67381-35D9-4712-8947-7FACFF3E77DD}"/>
              </a:ext>
            </a:extLst>
          </p:cNvPr>
          <p:cNvGrpSpPr/>
          <p:nvPr/>
        </p:nvGrpSpPr>
        <p:grpSpPr>
          <a:xfrm>
            <a:off x="1696102" y="1304537"/>
            <a:ext cx="920497" cy="381000"/>
            <a:chOff x="990600" y="1447800"/>
            <a:chExt cx="1272989" cy="4572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B0D4EF7-1A20-4696-B3EF-2257C24DC802}"/>
                </a:ext>
              </a:extLst>
            </p:cNvPr>
            <p:cNvSpPr/>
            <p:nvPr/>
          </p:nvSpPr>
          <p:spPr>
            <a:xfrm>
              <a:off x="990600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8FD7E-6AB3-4CCE-A924-398E62C0B476}"/>
                </a:ext>
              </a:extLst>
            </p:cNvPr>
            <p:cNvSpPr/>
            <p:nvPr/>
          </p:nvSpPr>
          <p:spPr>
            <a:xfrm>
              <a:off x="1441525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F83FD81-C5B7-4C3B-9960-044AF756AD24}"/>
                </a:ext>
              </a:extLst>
            </p:cNvPr>
            <p:cNvSpPr/>
            <p:nvPr/>
          </p:nvSpPr>
          <p:spPr>
            <a:xfrm>
              <a:off x="1882589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EB2753-9DF3-47E0-B2DA-0F4E4EE1B733}"/>
              </a:ext>
            </a:extLst>
          </p:cNvPr>
          <p:cNvGrpSpPr/>
          <p:nvPr/>
        </p:nvGrpSpPr>
        <p:grpSpPr>
          <a:xfrm>
            <a:off x="1702825" y="1739325"/>
            <a:ext cx="920497" cy="381000"/>
            <a:chOff x="990600" y="1447800"/>
            <a:chExt cx="1272989" cy="4572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B372E8F-44E5-40A5-9228-C2E4CC46E252}"/>
                </a:ext>
              </a:extLst>
            </p:cNvPr>
            <p:cNvSpPr/>
            <p:nvPr/>
          </p:nvSpPr>
          <p:spPr>
            <a:xfrm>
              <a:off x="990600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89648D0-36A9-4226-969E-5CAB3000447A}"/>
                </a:ext>
              </a:extLst>
            </p:cNvPr>
            <p:cNvSpPr/>
            <p:nvPr/>
          </p:nvSpPr>
          <p:spPr>
            <a:xfrm>
              <a:off x="1441525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3A1D80C-FAEF-456A-B898-5F250FEDBE70}"/>
                </a:ext>
              </a:extLst>
            </p:cNvPr>
            <p:cNvSpPr/>
            <p:nvPr/>
          </p:nvSpPr>
          <p:spPr>
            <a:xfrm>
              <a:off x="1882589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BCE12BB-C258-47FF-AA5B-941AA6F642BE}"/>
              </a:ext>
            </a:extLst>
          </p:cNvPr>
          <p:cNvGrpSpPr/>
          <p:nvPr/>
        </p:nvGrpSpPr>
        <p:grpSpPr>
          <a:xfrm>
            <a:off x="1696102" y="2156184"/>
            <a:ext cx="920497" cy="381000"/>
            <a:chOff x="990600" y="1447800"/>
            <a:chExt cx="1272989" cy="4572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9F0CCEC-9C6F-4444-9C95-F66D81516A70}"/>
                </a:ext>
              </a:extLst>
            </p:cNvPr>
            <p:cNvSpPr/>
            <p:nvPr/>
          </p:nvSpPr>
          <p:spPr>
            <a:xfrm>
              <a:off x="990600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96F8417-FC9E-4E8E-A453-4775DFDC928A}"/>
                </a:ext>
              </a:extLst>
            </p:cNvPr>
            <p:cNvSpPr/>
            <p:nvPr/>
          </p:nvSpPr>
          <p:spPr>
            <a:xfrm>
              <a:off x="1441525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6E566EC-1E78-4C84-BDC2-4072060D187E}"/>
                </a:ext>
              </a:extLst>
            </p:cNvPr>
            <p:cNvSpPr/>
            <p:nvPr/>
          </p:nvSpPr>
          <p:spPr>
            <a:xfrm>
              <a:off x="1882589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499B662-AF0E-4846-95F5-13501F47FBD9}"/>
              </a:ext>
            </a:extLst>
          </p:cNvPr>
          <p:cNvGrpSpPr/>
          <p:nvPr/>
        </p:nvGrpSpPr>
        <p:grpSpPr>
          <a:xfrm>
            <a:off x="1704094" y="2590972"/>
            <a:ext cx="920497" cy="381000"/>
            <a:chOff x="990600" y="1447800"/>
            <a:chExt cx="1272989" cy="4572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903C277-0610-4E20-9F38-7DAECA0A9680}"/>
                </a:ext>
              </a:extLst>
            </p:cNvPr>
            <p:cNvSpPr/>
            <p:nvPr/>
          </p:nvSpPr>
          <p:spPr>
            <a:xfrm>
              <a:off x="990600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4EA301-8C81-491E-8633-D7C6B3C68F5B}"/>
                </a:ext>
              </a:extLst>
            </p:cNvPr>
            <p:cNvSpPr/>
            <p:nvPr/>
          </p:nvSpPr>
          <p:spPr>
            <a:xfrm>
              <a:off x="1441525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FE00316-CF16-45CE-A956-FFC5007B702F}"/>
                </a:ext>
              </a:extLst>
            </p:cNvPr>
            <p:cNvSpPr/>
            <p:nvPr/>
          </p:nvSpPr>
          <p:spPr>
            <a:xfrm>
              <a:off x="1882589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D08D880-831B-41F9-98A8-1DCBC95457D3}"/>
              </a:ext>
            </a:extLst>
          </p:cNvPr>
          <p:cNvGrpSpPr/>
          <p:nvPr/>
        </p:nvGrpSpPr>
        <p:grpSpPr>
          <a:xfrm>
            <a:off x="1710818" y="3021278"/>
            <a:ext cx="920497" cy="381000"/>
            <a:chOff x="990600" y="1447800"/>
            <a:chExt cx="1272989" cy="45720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F066063-F1BE-4C31-858C-58302157AD34}"/>
                </a:ext>
              </a:extLst>
            </p:cNvPr>
            <p:cNvSpPr/>
            <p:nvPr/>
          </p:nvSpPr>
          <p:spPr>
            <a:xfrm>
              <a:off x="990600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B16A13-E9FB-45B3-854F-A753459B12F2}"/>
                </a:ext>
              </a:extLst>
            </p:cNvPr>
            <p:cNvSpPr/>
            <p:nvPr/>
          </p:nvSpPr>
          <p:spPr>
            <a:xfrm>
              <a:off x="1441525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966816E-CE2F-4253-BFB4-204E3B48643D}"/>
                </a:ext>
              </a:extLst>
            </p:cNvPr>
            <p:cNvSpPr/>
            <p:nvPr/>
          </p:nvSpPr>
          <p:spPr>
            <a:xfrm>
              <a:off x="1882589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8ED39ED-F892-441F-8978-963A7A5CB4C0}"/>
              </a:ext>
            </a:extLst>
          </p:cNvPr>
          <p:cNvGrpSpPr/>
          <p:nvPr/>
        </p:nvGrpSpPr>
        <p:grpSpPr>
          <a:xfrm>
            <a:off x="1706389" y="3462789"/>
            <a:ext cx="920497" cy="381000"/>
            <a:chOff x="990600" y="1447800"/>
            <a:chExt cx="1272989" cy="45720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C7EA4E4-2A8D-4CAC-8A20-8538C5E166DE}"/>
                </a:ext>
              </a:extLst>
            </p:cNvPr>
            <p:cNvSpPr/>
            <p:nvPr/>
          </p:nvSpPr>
          <p:spPr>
            <a:xfrm>
              <a:off x="990600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A89A9CD-F3B1-4F1D-9067-C36F875BB6EA}"/>
                </a:ext>
              </a:extLst>
            </p:cNvPr>
            <p:cNvSpPr/>
            <p:nvPr/>
          </p:nvSpPr>
          <p:spPr>
            <a:xfrm>
              <a:off x="1441525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78EB35E-EF75-4E29-AA55-6347C7201F3B}"/>
                </a:ext>
              </a:extLst>
            </p:cNvPr>
            <p:cNvSpPr/>
            <p:nvPr/>
          </p:nvSpPr>
          <p:spPr>
            <a:xfrm>
              <a:off x="1882589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06E5CE2-815F-4B85-BCD7-424F3F1F0D18}"/>
              </a:ext>
            </a:extLst>
          </p:cNvPr>
          <p:cNvGrpSpPr/>
          <p:nvPr/>
        </p:nvGrpSpPr>
        <p:grpSpPr>
          <a:xfrm>
            <a:off x="1713113" y="3879648"/>
            <a:ext cx="920497" cy="381000"/>
            <a:chOff x="990600" y="1447800"/>
            <a:chExt cx="1272989" cy="45720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D2739E9-0F61-4AC1-88BE-63EF36C69AC7}"/>
                </a:ext>
              </a:extLst>
            </p:cNvPr>
            <p:cNvSpPr/>
            <p:nvPr/>
          </p:nvSpPr>
          <p:spPr>
            <a:xfrm>
              <a:off x="990600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664F0FD-B12A-4014-9780-AF991C30787A}"/>
                </a:ext>
              </a:extLst>
            </p:cNvPr>
            <p:cNvSpPr/>
            <p:nvPr/>
          </p:nvSpPr>
          <p:spPr>
            <a:xfrm>
              <a:off x="1441525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EC5F8EC-C9AF-45BF-BDA4-CBFD18111215}"/>
                </a:ext>
              </a:extLst>
            </p:cNvPr>
            <p:cNvSpPr/>
            <p:nvPr/>
          </p:nvSpPr>
          <p:spPr>
            <a:xfrm>
              <a:off x="1882589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A4F1F37-942E-4D34-A5D5-C4B60C6F415D}"/>
              </a:ext>
            </a:extLst>
          </p:cNvPr>
          <p:cNvGrpSpPr/>
          <p:nvPr/>
        </p:nvGrpSpPr>
        <p:grpSpPr>
          <a:xfrm>
            <a:off x="1717541" y="4307712"/>
            <a:ext cx="920497" cy="381000"/>
            <a:chOff x="990600" y="1447800"/>
            <a:chExt cx="1272989" cy="45720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9DEDC65-A304-4ACD-884A-CA10FEFB27F6}"/>
                </a:ext>
              </a:extLst>
            </p:cNvPr>
            <p:cNvSpPr/>
            <p:nvPr/>
          </p:nvSpPr>
          <p:spPr>
            <a:xfrm>
              <a:off x="990600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51F57F7-6F0B-48ED-980B-C1C5E2C40431}"/>
                </a:ext>
              </a:extLst>
            </p:cNvPr>
            <p:cNvSpPr/>
            <p:nvPr/>
          </p:nvSpPr>
          <p:spPr>
            <a:xfrm>
              <a:off x="1441525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B5020C0-ED4E-445D-8B51-A8985506B296}"/>
                </a:ext>
              </a:extLst>
            </p:cNvPr>
            <p:cNvSpPr/>
            <p:nvPr/>
          </p:nvSpPr>
          <p:spPr>
            <a:xfrm>
              <a:off x="1882589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4344BB1-4D2F-44F9-B754-E81C0AE21454}"/>
              </a:ext>
            </a:extLst>
          </p:cNvPr>
          <p:cNvGrpSpPr/>
          <p:nvPr/>
        </p:nvGrpSpPr>
        <p:grpSpPr>
          <a:xfrm>
            <a:off x="1710818" y="4724571"/>
            <a:ext cx="920497" cy="381000"/>
            <a:chOff x="990600" y="1447800"/>
            <a:chExt cx="1272989" cy="4572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51A8D32-EFE8-42B0-A70D-58C113335CA5}"/>
                </a:ext>
              </a:extLst>
            </p:cNvPr>
            <p:cNvSpPr/>
            <p:nvPr/>
          </p:nvSpPr>
          <p:spPr>
            <a:xfrm>
              <a:off x="990600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F729AC5-87F8-4649-B6C7-48EA7DDEF0A1}"/>
                </a:ext>
              </a:extLst>
            </p:cNvPr>
            <p:cNvSpPr/>
            <p:nvPr/>
          </p:nvSpPr>
          <p:spPr>
            <a:xfrm>
              <a:off x="1441525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D11BF81-D0E7-4795-BD72-EC8C4949D856}"/>
                </a:ext>
              </a:extLst>
            </p:cNvPr>
            <p:cNvSpPr/>
            <p:nvPr/>
          </p:nvSpPr>
          <p:spPr>
            <a:xfrm>
              <a:off x="1882589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047B7BB-70C7-4C96-A6F7-D3AA3398BE15}"/>
              </a:ext>
            </a:extLst>
          </p:cNvPr>
          <p:cNvGrpSpPr/>
          <p:nvPr/>
        </p:nvGrpSpPr>
        <p:grpSpPr>
          <a:xfrm>
            <a:off x="1721105" y="5586677"/>
            <a:ext cx="920497" cy="381000"/>
            <a:chOff x="990600" y="1447800"/>
            <a:chExt cx="1272989" cy="45720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E3F7C2B-E461-4E32-8841-E306D4B4FDD1}"/>
                </a:ext>
              </a:extLst>
            </p:cNvPr>
            <p:cNvSpPr/>
            <p:nvPr/>
          </p:nvSpPr>
          <p:spPr>
            <a:xfrm>
              <a:off x="990600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7745C21-B271-4947-8967-E634C0E9D8F2}"/>
                </a:ext>
              </a:extLst>
            </p:cNvPr>
            <p:cNvSpPr/>
            <p:nvPr/>
          </p:nvSpPr>
          <p:spPr>
            <a:xfrm>
              <a:off x="1441525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52A1182-22FC-4770-B3A6-398D69E25ECC}"/>
                </a:ext>
              </a:extLst>
            </p:cNvPr>
            <p:cNvSpPr/>
            <p:nvPr/>
          </p:nvSpPr>
          <p:spPr>
            <a:xfrm>
              <a:off x="1882589" y="1447800"/>
              <a:ext cx="381000" cy="4572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678F488-5C95-4F9D-A121-FF0BE2D1EDCD}"/>
              </a:ext>
            </a:extLst>
          </p:cNvPr>
          <p:cNvGrpSpPr/>
          <p:nvPr/>
        </p:nvGrpSpPr>
        <p:grpSpPr>
          <a:xfrm>
            <a:off x="1702825" y="887678"/>
            <a:ext cx="1945226" cy="381000"/>
            <a:chOff x="1203511" y="1039907"/>
            <a:chExt cx="1945226" cy="381000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5CD368E-B686-4BDD-B41C-013072976E46}"/>
                </a:ext>
              </a:extLst>
            </p:cNvPr>
            <p:cNvGrpSpPr/>
            <p:nvPr/>
          </p:nvGrpSpPr>
          <p:grpSpPr>
            <a:xfrm>
              <a:off x="1203511" y="1039907"/>
              <a:ext cx="920497" cy="381000"/>
              <a:chOff x="990600" y="1447800"/>
              <a:chExt cx="1272989" cy="457200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702FAB20-F812-4DA8-9ECA-989E158F67F6}"/>
                  </a:ext>
                </a:extLst>
              </p:cNvPr>
              <p:cNvSpPr/>
              <p:nvPr/>
            </p:nvSpPr>
            <p:spPr>
              <a:xfrm>
                <a:off x="990600" y="1447800"/>
                <a:ext cx="381000" cy="457200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A64B88EB-4BD2-4462-A82B-D6AF4A820AFA}"/>
                  </a:ext>
                </a:extLst>
              </p:cNvPr>
              <p:cNvSpPr/>
              <p:nvPr/>
            </p:nvSpPr>
            <p:spPr>
              <a:xfrm>
                <a:off x="1441525" y="1447800"/>
                <a:ext cx="381000" cy="457200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0390D1B5-5D99-4945-A823-383480A13F59}"/>
                  </a:ext>
                </a:extLst>
              </p:cNvPr>
              <p:cNvSpPr/>
              <p:nvPr/>
            </p:nvSpPr>
            <p:spPr>
              <a:xfrm>
                <a:off x="1882589" y="1447800"/>
                <a:ext cx="381000" cy="457200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465C65F-6F37-436F-83D9-8375DC87B64F}"/>
                </a:ext>
              </a:extLst>
            </p:cNvPr>
            <p:cNvSpPr/>
            <p:nvPr/>
          </p:nvSpPr>
          <p:spPr>
            <a:xfrm>
              <a:off x="2286000" y="1051575"/>
              <a:ext cx="8627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/>
                <a:t>1x3 = 3</a:t>
              </a:r>
              <a:endParaRPr lang="en-GB" dirty="0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4F31610F-1614-4DB7-982E-BB81DB6FDD7B}"/>
              </a:ext>
            </a:extLst>
          </p:cNvPr>
          <p:cNvSpPr/>
          <p:nvPr/>
        </p:nvSpPr>
        <p:spPr>
          <a:xfrm>
            <a:off x="2785314" y="4737131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10x3 = 30</a:t>
            </a:r>
            <a:endParaRPr lang="en-GB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C215DE8-3DAF-4F70-86B9-A4E75BA2DA93}"/>
              </a:ext>
            </a:extLst>
          </p:cNvPr>
          <p:cNvSpPr/>
          <p:nvPr/>
        </p:nvSpPr>
        <p:spPr>
          <a:xfrm>
            <a:off x="2800886" y="2167852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4x3 = 12</a:t>
            </a:r>
            <a:endParaRPr lang="en-GB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F6969F8-222E-444C-AF19-C376BF73F104}"/>
              </a:ext>
            </a:extLst>
          </p:cNvPr>
          <p:cNvSpPr/>
          <p:nvPr/>
        </p:nvSpPr>
        <p:spPr>
          <a:xfrm>
            <a:off x="2785313" y="3877870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8x3 = 24</a:t>
            </a:r>
            <a:endParaRPr lang="en-GB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4F91020-5D77-4236-81F5-05F7EC76CF73}"/>
              </a:ext>
            </a:extLst>
          </p:cNvPr>
          <p:cNvSpPr/>
          <p:nvPr/>
        </p:nvSpPr>
        <p:spPr>
          <a:xfrm>
            <a:off x="2785314" y="1307239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2x3 = 6</a:t>
            </a:r>
            <a:endParaRPr lang="en-GB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B9A6E63-E973-4669-B55B-5B0C82D0325A}"/>
              </a:ext>
            </a:extLst>
          </p:cNvPr>
          <p:cNvSpPr/>
          <p:nvPr/>
        </p:nvSpPr>
        <p:spPr>
          <a:xfrm>
            <a:off x="2785314" y="2590972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5x3 = 15</a:t>
            </a:r>
            <a:endParaRPr lang="en-GB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8F588EF-77EB-4595-9A5F-A037BCC5B12E}"/>
              </a:ext>
            </a:extLst>
          </p:cNvPr>
          <p:cNvSpPr/>
          <p:nvPr/>
        </p:nvSpPr>
        <p:spPr>
          <a:xfrm>
            <a:off x="2785314" y="1750993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3x3 = 9</a:t>
            </a:r>
            <a:endParaRPr lang="en-GB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4DF1F4B-EC96-4502-8C52-C4F2FA9CB390}"/>
              </a:ext>
            </a:extLst>
          </p:cNvPr>
          <p:cNvSpPr/>
          <p:nvPr/>
        </p:nvSpPr>
        <p:spPr>
          <a:xfrm>
            <a:off x="2803011" y="3032947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6x3 = 18</a:t>
            </a:r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9155708-6766-42BE-B6B5-44DB580ED88D}"/>
              </a:ext>
            </a:extLst>
          </p:cNvPr>
          <p:cNvSpPr/>
          <p:nvPr/>
        </p:nvSpPr>
        <p:spPr>
          <a:xfrm>
            <a:off x="2785314" y="3462789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7x3 = 21</a:t>
            </a:r>
            <a:endParaRPr lang="en-GB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20E6591-5845-4297-8FAE-5E04184E493C}"/>
              </a:ext>
            </a:extLst>
          </p:cNvPr>
          <p:cNvSpPr/>
          <p:nvPr/>
        </p:nvSpPr>
        <p:spPr>
          <a:xfrm>
            <a:off x="2785314" y="4307712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9x3 = 27</a:t>
            </a:r>
            <a:endParaRPr lang="en-GB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94FF4F6-9CCC-45EE-B0A2-CD1A67B91EAC}"/>
              </a:ext>
            </a:extLst>
          </p:cNvPr>
          <p:cNvGrpSpPr/>
          <p:nvPr/>
        </p:nvGrpSpPr>
        <p:grpSpPr>
          <a:xfrm>
            <a:off x="1714381" y="5156371"/>
            <a:ext cx="2167708" cy="406400"/>
            <a:chOff x="1215067" y="5308600"/>
            <a:chExt cx="2167708" cy="406400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FE4A493-192C-4610-A3E1-7D96D54144CD}"/>
                </a:ext>
              </a:extLst>
            </p:cNvPr>
            <p:cNvGrpSpPr/>
            <p:nvPr/>
          </p:nvGrpSpPr>
          <p:grpSpPr>
            <a:xfrm>
              <a:off x="1215067" y="5308600"/>
              <a:ext cx="920497" cy="381000"/>
              <a:chOff x="990600" y="1447800"/>
              <a:chExt cx="1272989" cy="45720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02499A5-3DB4-462B-829E-EF1E63245BAB}"/>
                  </a:ext>
                </a:extLst>
              </p:cNvPr>
              <p:cNvSpPr/>
              <p:nvPr/>
            </p:nvSpPr>
            <p:spPr>
              <a:xfrm>
                <a:off x="990600" y="1447800"/>
                <a:ext cx="381000" cy="457200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C215AE2A-876E-46F6-A27D-B973EAE62913}"/>
                  </a:ext>
                </a:extLst>
              </p:cNvPr>
              <p:cNvSpPr/>
              <p:nvPr/>
            </p:nvSpPr>
            <p:spPr>
              <a:xfrm>
                <a:off x="1441525" y="1447800"/>
                <a:ext cx="381000" cy="457200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4DAE3931-9FF3-4E9D-8492-9BEA56F53385}"/>
                  </a:ext>
                </a:extLst>
              </p:cNvPr>
              <p:cNvSpPr/>
              <p:nvPr/>
            </p:nvSpPr>
            <p:spPr>
              <a:xfrm>
                <a:off x="1882589" y="1447800"/>
                <a:ext cx="381000" cy="457200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C243FDF-679D-48AB-8C13-9A8667C7813D}"/>
                </a:ext>
              </a:extLst>
            </p:cNvPr>
            <p:cNvSpPr/>
            <p:nvPr/>
          </p:nvSpPr>
          <p:spPr>
            <a:xfrm>
              <a:off x="2286000" y="5345668"/>
              <a:ext cx="10967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/>
                <a:t>11x3 = 33</a:t>
              </a:r>
              <a:endParaRPr lang="en-GB" dirty="0"/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237B0AE5-488E-4C4F-9B5B-441C6816EBEC}"/>
              </a:ext>
            </a:extLst>
          </p:cNvPr>
          <p:cNvSpPr/>
          <p:nvPr/>
        </p:nvSpPr>
        <p:spPr>
          <a:xfrm>
            <a:off x="2803011" y="5562771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12x3 = 36</a:t>
            </a:r>
            <a:endParaRPr lang="en-GB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7BB6DF0-36E5-4D9D-A702-AE487051C60E}"/>
              </a:ext>
            </a:extLst>
          </p:cNvPr>
          <p:cNvSpPr/>
          <p:nvPr/>
        </p:nvSpPr>
        <p:spPr>
          <a:xfrm>
            <a:off x="5680378" y="1522556"/>
            <a:ext cx="57271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/>
              <a:t>What  is 3 x 18   ?</a:t>
            </a:r>
          </a:p>
          <a:p>
            <a:pPr algn="ctr"/>
            <a:r>
              <a:rPr lang="en-GB" sz="2400" dirty="0"/>
              <a:t>How many different ways can you show me?</a:t>
            </a:r>
          </a:p>
          <a:p>
            <a:pPr algn="ctr"/>
            <a:endParaRPr lang="en-GB" sz="2400" dirty="0"/>
          </a:p>
        </p:txBody>
      </p:sp>
      <p:sp>
        <p:nvSpPr>
          <p:cNvPr id="70" name="Cloud Callout 79">
            <a:extLst>
              <a:ext uri="{FF2B5EF4-FFF2-40B4-BE49-F238E27FC236}">
                <a16:creationId xmlns:a16="http://schemas.microsoft.com/office/drawing/2014/main" id="{960A3F92-DA10-4B5C-B6BA-D95B4934B4F5}"/>
              </a:ext>
            </a:extLst>
          </p:cNvPr>
          <p:cNvSpPr/>
          <p:nvPr/>
        </p:nvSpPr>
        <p:spPr>
          <a:xfrm>
            <a:off x="5951357" y="2550630"/>
            <a:ext cx="2860684" cy="171001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By partitioning:</a:t>
            </a:r>
          </a:p>
          <a:p>
            <a:pPr algn="ctr"/>
            <a:r>
              <a:rPr lang="en-GB" dirty="0"/>
              <a:t>3 x (10 + 8)</a:t>
            </a:r>
          </a:p>
          <a:p>
            <a:pPr algn="ctr"/>
            <a:r>
              <a:rPr lang="en-GB" dirty="0"/>
              <a:t>30+24 = 54</a:t>
            </a:r>
          </a:p>
        </p:txBody>
      </p:sp>
      <p:sp>
        <p:nvSpPr>
          <p:cNvPr id="71" name="Cloud Callout 80">
            <a:extLst>
              <a:ext uri="{FF2B5EF4-FFF2-40B4-BE49-F238E27FC236}">
                <a16:creationId xmlns:a16="http://schemas.microsoft.com/office/drawing/2014/main" id="{51C44BE9-172D-4036-9DF0-0F1EB1DBB296}"/>
              </a:ext>
            </a:extLst>
          </p:cNvPr>
          <p:cNvSpPr/>
          <p:nvPr/>
        </p:nvSpPr>
        <p:spPr>
          <a:xfrm>
            <a:off x="8861475" y="3017318"/>
            <a:ext cx="2860684" cy="171001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By factorising:</a:t>
            </a:r>
          </a:p>
          <a:p>
            <a:pPr algn="ctr"/>
            <a:r>
              <a:rPr lang="en-GB" dirty="0"/>
              <a:t>3 x 9 x 2 (doubling)</a:t>
            </a:r>
          </a:p>
          <a:p>
            <a:pPr algn="ctr"/>
            <a:r>
              <a:rPr lang="en-GB" dirty="0"/>
              <a:t>27 x 2 = 54</a:t>
            </a:r>
          </a:p>
        </p:txBody>
      </p:sp>
      <p:sp>
        <p:nvSpPr>
          <p:cNvPr id="72" name="Cloud Callout 81">
            <a:extLst>
              <a:ext uri="{FF2B5EF4-FFF2-40B4-BE49-F238E27FC236}">
                <a16:creationId xmlns:a16="http://schemas.microsoft.com/office/drawing/2014/main" id="{12BD1677-6F00-4AF0-A931-4E26CDAB0732}"/>
              </a:ext>
            </a:extLst>
          </p:cNvPr>
          <p:cNvSpPr/>
          <p:nvPr/>
        </p:nvSpPr>
        <p:spPr>
          <a:xfrm>
            <a:off x="6727875" y="4342085"/>
            <a:ext cx="2860684" cy="171001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Rounding and compensating</a:t>
            </a:r>
          </a:p>
          <a:p>
            <a:pPr algn="ctr"/>
            <a:r>
              <a:rPr lang="en-GB" dirty="0"/>
              <a:t>3 x 20 = 60</a:t>
            </a:r>
          </a:p>
          <a:p>
            <a:pPr algn="ctr"/>
            <a:r>
              <a:rPr lang="en-GB" dirty="0"/>
              <a:t>Subtract 3 x 2 = 6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892E9CB-2C2B-491C-8E3C-8BF01FE747C5}"/>
              </a:ext>
            </a:extLst>
          </p:cNvPr>
          <p:cNvSpPr/>
          <p:nvPr/>
        </p:nvSpPr>
        <p:spPr>
          <a:xfrm>
            <a:off x="4186655" y="805897"/>
            <a:ext cx="8714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Building up your array step by step using known number facts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46D8EFF-4F21-4442-903B-F32D2BB2FECF}"/>
              </a:ext>
            </a:extLst>
          </p:cNvPr>
          <p:cNvSpPr txBox="1"/>
          <p:nvPr/>
        </p:nvSpPr>
        <p:spPr>
          <a:xfrm>
            <a:off x="954007" y="102599"/>
            <a:ext cx="3325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How Many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06BE3C3-BFDD-4392-826D-805A8000CEC3}"/>
              </a:ext>
            </a:extLst>
          </p:cNvPr>
          <p:cNvSpPr txBox="1"/>
          <p:nvPr/>
        </p:nvSpPr>
        <p:spPr>
          <a:xfrm>
            <a:off x="9588559" y="6052103"/>
            <a:ext cx="232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P2 Green SEAL Planner</a:t>
            </a:r>
          </a:p>
        </p:txBody>
      </p:sp>
    </p:spTree>
    <p:extLst>
      <p:ext uri="{BB962C8B-B14F-4D97-AF65-F5344CB8AC3E}">
        <p14:creationId xmlns:p14="http://schemas.microsoft.com/office/powerpoint/2010/main" val="407189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8" grpId="0"/>
      <p:bldP spid="69" grpId="0"/>
      <p:bldP spid="70" grpId="0" animBg="1"/>
      <p:bldP spid="71" grpId="0" animBg="1"/>
      <p:bldP spid="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D852A79-27CC-45BB-B192-3E0DAD36F10E}"/>
              </a:ext>
            </a:extLst>
          </p:cNvPr>
          <p:cNvSpPr txBox="1">
            <a:spLocks/>
          </p:cNvSpPr>
          <p:nvPr/>
        </p:nvSpPr>
        <p:spPr>
          <a:xfrm>
            <a:off x="5396694" y="129106"/>
            <a:ext cx="1398611" cy="9541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7030A0"/>
                </a:solidFill>
              </a:rPr>
              <a:t>Arrays</a:t>
            </a:r>
          </a:p>
        </p:txBody>
      </p:sp>
      <p:pic>
        <p:nvPicPr>
          <p:cNvPr id="6" name="Picture 5" descr="A picture containing plate, table&#10;&#10;Description generated with high confidence">
            <a:extLst>
              <a:ext uri="{FF2B5EF4-FFF2-40B4-BE49-F238E27FC236}">
                <a16:creationId xmlns:a16="http://schemas.microsoft.com/office/drawing/2014/main" id="{B03C8E38-93B1-44A7-AE7E-6243B5403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19" y="1765445"/>
            <a:ext cx="2495288" cy="231896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08E643-F21B-45FD-AC3C-4076AB8F5319}"/>
              </a:ext>
            </a:extLst>
          </p:cNvPr>
          <p:cNvSpPr txBox="1"/>
          <p:nvPr/>
        </p:nvSpPr>
        <p:spPr>
          <a:xfrm>
            <a:off x="811719" y="4262510"/>
            <a:ext cx="27425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Row then column</a:t>
            </a:r>
          </a:p>
          <a:p>
            <a:r>
              <a:rPr lang="en-GB" sz="2800" dirty="0"/>
              <a:t>Row x column</a:t>
            </a:r>
          </a:p>
          <a:p>
            <a:r>
              <a:rPr lang="en-GB" sz="2800" dirty="0"/>
              <a:t>5 x 2</a:t>
            </a:r>
          </a:p>
        </p:txBody>
      </p:sp>
      <p:pic>
        <p:nvPicPr>
          <p:cNvPr id="25" name="Picture 24" descr="A picture containing plate, table&#10;&#10;Description generated with high confidence">
            <a:extLst>
              <a:ext uri="{FF2B5EF4-FFF2-40B4-BE49-F238E27FC236}">
                <a16:creationId xmlns:a16="http://schemas.microsoft.com/office/drawing/2014/main" id="{4371B90F-3AA3-48FC-9DBF-1741EEC0AD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84993" y="1765445"/>
            <a:ext cx="2495288" cy="231896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7F4B20D-7998-4A6A-B56D-10350C3A6635}"/>
              </a:ext>
            </a:extLst>
          </p:cNvPr>
          <p:cNvSpPr txBox="1"/>
          <p:nvPr/>
        </p:nvSpPr>
        <p:spPr>
          <a:xfrm>
            <a:off x="8884993" y="4234374"/>
            <a:ext cx="27425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Row then column</a:t>
            </a:r>
          </a:p>
          <a:p>
            <a:r>
              <a:rPr lang="en-GB" sz="2800" dirty="0"/>
              <a:t>Row x column</a:t>
            </a:r>
          </a:p>
          <a:p>
            <a:r>
              <a:rPr lang="en-GB" sz="2800" dirty="0"/>
              <a:t>2 x 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4A55C8-4084-4A3E-B1ED-AC4ED3932DC6}"/>
              </a:ext>
            </a:extLst>
          </p:cNvPr>
          <p:cNvSpPr txBox="1"/>
          <p:nvPr/>
        </p:nvSpPr>
        <p:spPr>
          <a:xfrm>
            <a:off x="4902145" y="1915366"/>
            <a:ext cx="23394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2 x 5 = 5 x 2</a:t>
            </a:r>
          </a:p>
          <a:p>
            <a:pPr algn="ctr"/>
            <a:r>
              <a:rPr lang="en-GB" sz="2800" dirty="0"/>
              <a:t>Commutativity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C640ED-5E06-4331-A80E-2743DEDD2ED7}"/>
              </a:ext>
            </a:extLst>
          </p:cNvPr>
          <p:cNvSpPr txBox="1"/>
          <p:nvPr/>
        </p:nvSpPr>
        <p:spPr>
          <a:xfrm>
            <a:off x="4632879" y="3280267"/>
            <a:ext cx="38752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Describe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Build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Determine how many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81F5AE-F2FB-4E9C-93B6-F9EC64E37920}"/>
              </a:ext>
            </a:extLst>
          </p:cNvPr>
          <p:cNvSpPr txBox="1"/>
          <p:nvPr/>
        </p:nvSpPr>
        <p:spPr>
          <a:xfrm>
            <a:off x="9588559" y="6052103"/>
            <a:ext cx="232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P2 Green SEAL Planner</a:t>
            </a:r>
          </a:p>
        </p:txBody>
      </p:sp>
    </p:spTree>
    <p:extLst>
      <p:ext uri="{BB962C8B-B14F-4D97-AF65-F5344CB8AC3E}">
        <p14:creationId xmlns:p14="http://schemas.microsoft.com/office/powerpoint/2010/main" val="203071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FACF18-6F85-410E-BF47-730052D3920B}"/>
              </a:ext>
            </a:extLst>
          </p:cNvPr>
          <p:cNvSpPr txBox="1"/>
          <p:nvPr/>
        </p:nvSpPr>
        <p:spPr>
          <a:xfrm>
            <a:off x="927295" y="82226"/>
            <a:ext cx="4134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Describing Arrays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812C614-8E02-4509-B6B7-A5EF417C0489}"/>
              </a:ext>
            </a:extLst>
          </p:cNvPr>
          <p:cNvSpPr/>
          <p:nvPr/>
        </p:nvSpPr>
        <p:spPr>
          <a:xfrm>
            <a:off x="927295" y="1633111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BA62E7B-DCD0-4C63-841A-059E67AC7035}"/>
              </a:ext>
            </a:extLst>
          </p:cNvPr>
          <p:cNvSpPr/>
          <p:nvPr/>
        </p:nvSpPr>
        <p:spPr>
          <a:xfrm>
            <a:off x="1509448" y="163310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F8AD2C0-AE0D-4A61-A898-636665E143BC}"/>
              </a:ext>
            </a:extLst>
          </p:cNvPr>
          <p:cNvSpPr/>
          <p:nvPr/>
        </p:nvSpPr>
        <p:spPr>
          <a:xfrm>
            <a:off x="2091601" y="164818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F245D6A-52C1-4707-B9A8-FBA582929B9E}"/>
              </a:ext>
            </a:extLst>
          </p:cNvPr>
          <p:cNvSpPr/>
          <p:nvPr/>
        </p:nvSpPr>
        <p:spPr>
          <a:xfrm>
            <a:off x="2703786" y="163310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680B30-391E-4918-BBF3-0B8A0A223D59}"/>
              </a:ext>
            </a:extLst>
          </p:cNvPr>
          <p:cNvSpPr/>
          <p:nvPr/>
        </p:nvSpPr>
        <p:spPr>
          <a:xfrm>
            <a:off x="3320202" y="164818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F607E17-5C97-4AE1-84AD-24EE17CDDFA7}"/>
              </a:ext>
            </a:extLst>
          </p:cNvPr>
          <p:cNvSpPr/>
          <p:nvPr/>
        </p:nvSpPr>
        <p:spPr>
          <a:xfrm>
            <a:off x="3898124" y="163310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E7AB56-4204-4784-BF35-A72FAE0DBABC}"/>
              </a:ext>
            </a:extLst>
          </p:cNvPr>
          <p:cNvSpPr txBox="1"/>
          <p:nvPr/>
        </p:nvSpPr>
        <p:spPr>
          <a:xfrm>
            <a:off x="5525555" y="1513088"/>
            <a:ext cx="1297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rows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1918421-5FEC-4CB7-9313-A35F309E36F5}"/>
              </a:ext>
            </a:extLst>
          </p:cNvPr>
          <p:cNvSpPr/>
          <p:nvPr/>
        </p:nvSpPr>
        <p:spPr>
          <a:xfrm>
            <a:off x="927295" y="230496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2361D39-7577-4D2C-A7E9-08BA337E609E}"/>
              </a:ext>
            </a:extLst>
          </p:cNvPr>
          <p:cNvSpPr/>
          <p:nvPr/>
        </p:nvSpPr>
        <p:spPr>
          <a:xfrm>
            <a:off x="1509448" y="230496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6ACECE5-4228-4118-83EB-56AFC5356EA9}"/>
              </a:ext>
            </a:extLst>
          </p:cNvPr>
          <p:cNvSpPr/>
          <p:nvPr/>
        </p:nvSpPr>
        <p:spPr>
          <a:xfrm>
            <a:off x="2091601" y="232004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06B4649-E002-4744-BE19-F49D797F0225}"/>
              </a:ext>
            </a:extLst>
          </p:cNvPr>
          <p:cNvSpPr/>
          <p:nvPr/>
        </p:nvSpPr>
        <p:spPr>
          <a:xfrm>
            <a:off x="2703786" y="2304966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E2A7277-12E0-4700-8D81-7D4FE9B4D2DD}"/>
              </a:ext>
            </a:extLst>
          </p:cNvPr>
          <p:cNvSpPr/>
          <p:nvPr/>
        </p:nvSpPr>
        <p:spPr>
          <a:xfrm>
            <a:off x="3320202" y="232004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B826626-F415-499C-AF07-4D1683587EF5}"/>
              </a:ext>
            </a:extLst>
          </p:cNvPr>
          <p:cNvSpPr/>
          <p:nvPr/>
        </p:nvSpPr>
        <p:spPr>
          <a:xfrm>
            <a:off x="3898124" y="2304966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0409DC0-0234-477C-B055-100B1382AAD2}"/>
              </a:ext>
            </a:extLst>
          </p:cNvPr>
          <p:cNvSpPr/>
          <p:nvPr/>
        </p:nvSpPr>
        <p:spPr>
          <a:xfrm>
            <a:off x="927295" y="297682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4DFBA37-F52D-48B9-A96A-583BDA7C7D17}"/>
              </a:ext>
            </a:extLst>
          </p:cNvPr>
          <p:cNvSpPr/>
          <p:nvPr/>
        </p:nvSpPr>
        <p:spPr>
          <a:xfrm>
            <a:off x="1509448" y="297682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CC040D0-9D69-4EEE-9DE0-3B0161369C51}"/>
              </a:ext>
            </a:extLst>
          </p:cNvPr>
          <p:cNvSpPr/>
          <p:nvPr/>
        </p:nvSpPr>
        <p:spPr>
          <a:xfrm>
            <a:off x="2091601" y="2991895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525597E-4E67-4B9A-B1AA-B1C7C24221A7}"/>
              </a:ext>
            </a:extLst>
          </p:cNvPr>
          <p:cNvSpPr/>
          <p:nvPr/>
        </p:nvSpPr>
        <p:spPr>
          <a:xfrm>
            <a:off x="2703786" y="2976821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2CE742A6-AA13-401F-9D68-F020D9B9FAB0}"/>
              </a:ext>
            </a:extLst>
          </p:cNvPr>
          <p:cNvSpPr/>
          <p:nvPr/>
        </p:nvSpPr>
        <p:spPr>
          <a:xfrm>
            <a:off x="3320202" y="2991895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4218C01-0EAD-43D4-A862-7206229CF08D}"/>
              </a:ext>
            </a:extLst>
          </p:cNvPr>
          <p:cNvSpPr/>
          <p:nvPr/>
        </p:nvSpPr>
        <p:spPr>
          <a:xfrm>
            <a:off x="3898124" y="2976821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7221CEC-D353-4563-ACD7-BD7B7CE8B9E8}"/>
              </a:ext>
            </a:extLst>
          </p:cNvPr>
          <p:cNvSpPr/>
          <p:nvPr/>
        </p:nvSpPr>
        <p:spPr>
          <a:xfrm>
            <a:off x="927295" y="364868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FADF357-37F6-4F4F-BBDB-67AFAE162843}"/>
              </a:ext>
            </a:extLst>
          </p:cNvPr>
          <p:cNvSpPr/>
          <p:nvPr/>
        </p:nvSpPr>
        <p:spPr>
          <a:xfrm>
            <a:off x="1509448" y="364868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6BD8D78-D9AC-48A0-8F54-F32E7FADDF9F}"/>
              </a:ext>
            </a:extLst>
          </p:cNvPr>
          <p:cNvSpPr/>
          <p:nvPr/>
        </p:nvSpPr>
        <p:spPr>
          <a:xfrm>
            <a:off x="2091601" y="3663753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1BDB2DB-E730-481B-B004-44AF1A9DDD6E}"/>
              </a:ext>
            </a:extLst>
          </p:cNvPr>
          <p:cNvSpPr/>
          <p:nvPr/>
        </p:nvSpPr>
        <p:spPr>
          <a:xfrm>
            <a:off x="2703786" y="364867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D2E8172-73FC-48D2-80A3-C2866F1745B1}"/>
              </a:ext>
            </a:extLst>
          </p:cNvPr>
          <p:cNvSpPr/>
          <p:nvPr/>
        </p:nvSpPr>
        <p:spPr>
          <a:xfrm>
            <a:off x="3320202" y="3663753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77EEE2D-010F-4C9F-A8A2-0F2C1860ADAA}"/>
              </a:ext>
            </a:extLst>
          </p:cNvPr>
          <p:cNvSpPr/>
          <p:nvPr/>
        </p:nvSpPr>
        <p:spPr>
          <a:xfrm>
            <a:off x="3898124" y="364867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8437937-AE64-4679-AAAA-A67DC1BB4CEB}"/>
              </a:ext>
            </a:extLst>
          </p:cNvPr>
          <p:cNvCxnSpPr/>
          <p:nvPr/>
        </p:nvCxnSpPr>
        <p:spPr>
          <a:xfrm flipH="1">
            <a:off x="4515729" y="1913125"/>
            <a:ext cx="111134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CA1CBE5-C020-4CED-8A36-8585AAE1A898}"/>
              </a:ext>
            </a:extLst>
          </p:cNvPr>
          <p:cNvCxnSpPr>
            <a:cxnSpLocks/>
          </p:cNvCxnSpPr>
          <p:nvPr/>
        </p:nvCxnSpPr>
        <p:spPr>
          <a:xfrm flipV="1">
            <a:off x="1176092" y="4193641"/>
            <a:ext cx="0" cy="84259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B1FE6713-40EE-40BB-9B9C-712D699806F1}"/>
              </a:ext>
            </a:extLst>
          </p:cNvPr>
          <p:cNvSpPr txBox="1"/>
          <p:nvPr/>
        </p:nvSpPr>
        <p:spPr>
          <a:xfrm>
            <a:off x="156401" y="5038496"/>
            <a:ext cx="2039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columns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A8B3AD0-01F3-490E-9D0E-0985928EA008}"/>
              </a:ext>
            </a:extLst>
          </p:cNvPr>
          <p:cNvSpPr txBox="1"/>
          <p:nvPr/>
        </p:nvSpPr>
        <p:spPr>
          <a:xfrm>
            <a:off x="7364503" y="1913125"/>
            <a:ext cx="59536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How many rows?</a:t>
            </a:r>
          </a:p>
          <a:p>
            <a:r>
              <a:rPr lang="en-GB" sz="3200" dirty="0"/>
              <a:t>How many in each row?</a:t>
            </a:r>
          </a:p>
          <a:p>
            <a:r>
              <a:rPr lang="en-GB" sz="3200" dirty="0"/>
              <a:t>How many columns?</a:t>
            </a:r>
          </a:p>
          <a:p>
            <a:r>
              <a:rPr lang="en-GB" sz="3200" dirty="0"/>
              <a:t>How many in each column?</a:t>
            </a:r>
          </a:p>
          <a:p>
            <a:r>
              <a:rPr lang="en-GB" sz="3200" dirty="0">
                <a:solidFill>
                  <a:srgbClr val="FF0000"/>
                </a:solidFill>
              </a:rPr>
              <a:t>4 rows of 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9DAE158-29C4-4CCB-ADB7-AB222DD2AEDF}"/>
              </a:ext>
            </a:extLst>
          </p:cNvPr>
          <p:cNvSpPr txBox="1"/>
          <p:nvPr/>
        </p:nvSpPr>
        <p:spPr>
          <a:xfrm>
            <a:off x="9588559" y="6052103"/>
            <a:ext cx="232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P2 Green SEAL Planner</a:t>
            </a:r>
          </a:p>
        </p:txBody>
      </p:sp>
    </p:spTree>
    <p:extLst>
      <p:ext uri="{BB962C8B-B14F-4D97-AF65-F5344CB8AC3E}">
        <p14:creationId xmlns:p14="http://schemas.microsoft.com/office/powerpoint/2010/main" val="127376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FACF18-6F85-410E-BF47-730052D3920B}"/>
              </a:ext>
            </a:extLst>
          </p:cNvPr>
          <p:cNvSpPr txBox="1"/>
          <p:nvPr/>
        </p:nvSpPr>
        <p:spPr>
          <a:xfrm>
            <a:off x="943284" y="74128"/>
            <a:ext cx="3325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Building Arrays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344A493-7009-4E4C-B0B4-C773D21208D8}"/>
              </a:ext>
            </a:extLst>
          </p:cNvPr>
          <p:cNvSpPr/>
          <p:nvPr/>
        </p:nvSpPr>
        <p:spPr>
          <a:xfrm>
            <a:off x="3686430" y="3565454"/>
            <a:ext cx="433447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How many rows?</a:t>
            </a:r>
          </a:p>
          <a:p>
            <a:r>
              <a:rPr lang="en-GB" sz="3200" dirty="0">
                <a:solidFill>
                  <a:srgbClr val="FF0000"/>
                </a:solidFill>
              </a:rPr>
              <a:t>How many columns?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8F566BB-1A84-45DC-AE2C-A1889FB5CAEF}"/>
              </a:ext>
            </a:extLst>
          </p:cNvPr>
          <p:cNvSpPr/>
          <p:nvPr/>
        </p:nvSpPr>
        <p:spPr>
          <a:xfrm>
            <a:off x="572861" y="1388166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DC0CBC-3A7D-4320-9FC7-98BBC11D2CF8}"/>
              </a:ext>
            </a:extLst>
          </p:cNvPr>
          <p:cNvSpPr/>
          <p:nvPr/>
        </p:nvSpPr>
        <p:spPr>
          <a:xfrm>
            <a:off x="1549105" y="138708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F54DC03-D713-4435-AD62-2C3458D70B49}"/>
              </a:ext>
            </a:extLst>
          </p:cNvPr>
          <p:cNvSpPr/>
          <p:nvPr/>
        </p:nvSpPr>
        <p:spPr>
          <a:xfrm>
            <a:off x="2252116" y="1429651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7236478-DF85-4494-8E06-B3FDF16B6A24}"/>
              </a:ext>
            </a:extLst>
          </p:cNvPr>
          <p:cNvSpPr/>
          <p:nvPr/>
        </p:nvSpPr>
        <p:spPr>
          <a:xfrm>
            <a:off x="3130103" y="167178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1472F47-6B42-4B05-B526-41DE37708E81}"/>
              </a:ext>
            </a:extLst>
          </p:cNvPr>
          <p:cNvSpPr/>
          <p:nvPr/>
        </p:nvSpPr>
        <p:spPr>
          <a:xfrm>
            <a:off x="756076" y="201865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CAB4148-7E08-40B0-B8EA-4D66E54BB258}"/>
              </a:ext>
            </a:extLst>
          </p:cNvPr>
          <p:cNvSpPr/>
          <p:nvPr/>
        </p:nvSpPr>
        <p:spPr>
          <a:xfrm>
            <a:off x="1413249" y="2508033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82AC6E5-03ED-43CF-929F-F589D2A395E1}"/>
              </a:ext>
            </a:extLst>
          </p:cNvPr>
          <p:cNvSpPr/>
          <p:nvPr/>
        </p:nvSpPr>
        <p:spPr>
          <a:xfrm>
            <a:off x="2282491" y="228091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41E63AFD-1C5E-4CEA-A1F4-CBEAF9486EE1}"/>
              </a:ext>
            </a:extLst>
          </p:cNvPr>
          <p:cNvSpPr/>
          <p:nvPr/>
        </p:nvSpPr>
        <p:spPr>
          <a:xfrm>
            <a:off x="3037406" y="256643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04FBA22-B88F-4A40-94DB-215F6BD0A07A}"/>
              </a:ext>
            </a:extLst>
          </p:cNvPr>
          <p:cNvSpPr/>
          <p:nvPr/>
        </p:nvSpPr>
        <p:spPr>
          <a:xfrm>
            <a:off x="450115" y="306962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759559E-2980-4DAD-BDA7-2DEC8DD5969B}"/>
              </a:ext>
            </a:extLst>
          </p:cNvPr>
          <p:cNvSpPr/>
          <p:nvPr/>
        </p:nvSpPr>
        <p:spPr>
          <a:xfrm>
            <a:off x="1394593" y="322285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579F040-40CF-42A8-B9D8-7220529A4D0C}"/>
              </a:ext>
            </a:extLst>
          </p:cNvPr>
          <p:cNvSpPr/>
          <p:nvPr/>
        </p:nvSpPr>
        <p:spPr>
          <a:xfrm>
            <a:off x="2091601" y="2991895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52581F-FB0C-4D73-B772-2D119368EEBD}"/>
              </a:ext>
            </a:extLst>
          </p:cNvPr>
          <p:cNvSpPr/>
          <p:nvPr/>
        </p:nvSpPr>
        <p:spPr>
          <a:xfrm>
            <a:off x="3649327" y="2446935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AB06A8E-9965-47E3-AADD-A87718EB21F3}"/>
              </a:ext>
            </a:extLst>
          </p:cNvPr>
          <p:cNvSpPr/>
          <p:nvPr/>
        </p:nvSpPr>
        <p:spPr>
          <a:xfrm>
            <a:off x="7118081" y="1355116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728EBAA-673D-4E9F-952C-30803BC4BE43}"/>
              </a:ext>
            </a:extLst>
          </p:cNvPr>
          <p:cNvSpPr/>
          <p:nvPr/>
        </p:nvSpPr>
        <p:spPr>
          <a:xfrm>
            <a:off x="7716896" y="135334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83299950-F8C4-48DC-902B-AF853146CC25}"/>
              </a:ext>
            </a:extLst>
          </p:cNvPr>
          <p:cNvSpPr/>
          <p:nvPr/>
        </p:nvSpPr>
        <p:spPr>
          <a:xfrm>
            <a:off x="8315711" y="137105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8C49877E-DBD5-4E81-AE23-4D08EA48C87B}"/>
              </a:ext>
            </a:extLst>
          </p:cNvPr>
          <p:cNvSpPr/>
          <p:nvPr/>
        </p:nvSpPr>
        <p:spPr>
          <a:xfrm>
            <a:off x="8946002" y="1357896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DEE0929-844D-4DC5-9014-D20B7080EBFB}"/>
              </a:ext>
            </a:extLst>
          </p:cNvPr>
          <p:cNvSpPr/>
          <p:nvPr/>
        </p:nvSpPr>
        <p:spPr>
          <a:xfrm>
            <a:off x="7118081" y="202985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7A78C053-D32A-4D8E-9919-4952839DCFFA}"/>
              </a:ext>
            </a:extLst>
          </p:cNvPr>
          <p:cNvSpPr/>
          <p:nvPr/>
        </p:nvSpPr>
        <p:spPr>
          <a:xfrm>
            <a:off x="7716896" y="202808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7F56BFF-5D19-4ECC-A2A1-526F72F7CE98}"/>
              </a:ext>
            </a:extLst>
          </p:cNvPr>
          <p:cNvSpPr/>
          <p:nvPr/>
        </p:nvSpPr>
        <p:spPr>
          <a:xfrm>
            <a:off x="8214490" y="2045786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A12C78EE-1800-4DE4-AEB5-2070BBB18990}"/>
              </a:ext>
            </a:extLst>
          </p:cNvPr>
          <p:cNvSpPr/>
          <p:nvPr/>
        </p:nvSpPr>
        <p:spPr>
          <a:xfrm>
            <a:off x="8946002" y="203263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E08E0645-3D1F-4441-B0C7-74A5009BDE00}"/>
              </a:ext>
            </a:extLst>
          </p:cNvPr>
          <p:cNvSpPr/>
          <p:nvPr/>
        </p:nvSpPr>
        <p:spPr>
          <a:xfrm>
            <a:off x="7111383" y="276613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788E4546-771C-4B94-972A-9B707A89C04A}"/>
              </a:ext>
            </a:extLst>
          </p:cNvPr>
          <p:cNvSpPr/>
          <p:nvPr/>
        </p:nvSpPr>
        <p:spPr>
          <a:xfrm>
            <a:off x="7710198" y="276436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E07879A0-F007-4471-97EF-D1DF4A51CA3E}"/>
              </a:ext>
            </a:extLst>
          </p:cNvPr>
          <p:cNvSpPr/>
          <p:nvPr/>
        </p:nvSpPr>
        <p:spPr>
          <a:xfrm>
            <a:off x="8309013" y="2782073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90598873-3160-4F02-AC65-A4961A72F0EF}"/>
              </a:ext>
            </a:extLst>
          </p:cNvPr>
          <p:cNvSpPr/>
          <p:nvPr/>
        </p:nvSpPr>
        <p:spPr>
          <a:xfrm>
            <a:off x="8939304" y="276891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E18EC87-F263-4A9F-A47E-CB3549307543}"/>
              </a:ext>
            </a:extLst>
          </p:cNvPr>
          <p:cNvSpPr/>
          <p:nvPr/>
        </p:nvSpPr>
        <p:spPr>
          <a:xfrm>
            <a:off x="6308419" y="195012"/>
            <a:ext cx="433447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Here are 12 counters,</a:t>
            </a:r>
          </a:p>
          <a:p>
            <a:r>
              <a:rPr lang="en-GB" sz="3200" dirty="0">
                <a:solidFill>
                  <a:srgbClr val="FF0000"/>
                </a:solidFill>
              </a:rPr>
              <a:t>can you make an array?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10E8D43-EE83-48A5-90E6-6D854FBF872A}"/>
              </a:ext>
            </a:extLst>
          </p:cNvPr>
          <p:cNvSpPr/>
          <p:nvPr/>
        </p:nvSpPr>
        <p:spPr>
          <a:xfrm>
            <a:off x="3909647" y="4811883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F45CF5C-8521-45BE-8D5E-25C36DA7F51C}"/>
              </a:ext>
            </a:extLst>
          </p:cNvPr>
          <p:cNvSpPr/>
          <p:nvPr/>
        </p:nvSpPr>
        <p:spPr>
          <a:xfrm>
            <a:off x="4407241" y="481188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2BBED0B-0180-4610-B07D-EEF8E3F9653C}"/>
              </a:ext>
            </a:extLst>
          </p:cNvPr>
          <p:cNvSpPr/>
          <p:nvPr/>
        </p:nvSpPr>
        <p:spPr>
          <a:xfrm>
            <a:off x="4904835" y="481188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5F41DA8-17D7-4405-83CB-1B3AAC8F4CDA}"/>
              </a:ext>
            </a:extLst>
          </p:cNvPr>
          <p:cNvSpPr/>
          <p:nvPr/>
        </p:nvSpPr>
        <p:spPr>
          <a:xfrm>
            <a:off x="5402429" y="481188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C6A1F9A-8C75-4972-A8BF-ACCC54A49C5A}"/>
              </a:ext>
            </a:extLst>
          </p:cNvPr>
          <p:cNvSpPr/>
          <p:nvPr/>
        </p:nvSpPr>
        <p:spPr>
          <a:xfrm>
            <a:off x="5900023" y="4811881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0D4352E-6AAD-40AB-96B6-A6467027A7EC}"/>
              </a:ext>
            </a:extLst>
          </p:cNvPr>
          <p:cNvSpPr/>
          <p:nvPr/>
        </p:nvSpPr>
        <p:spPr>
          <a:xfrm>
            <a:off x="6401705" y="480914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12DD418-F8BD-440A-8707-5524E5AC45BF}"/>
              </a:ext>
            </a:extLst>
          </p:cNvPr>
          <p:cNvSpPr/>
          <p:nvPr/>
        </p:nvSpPr>
        <p:spPr>
          <a:xfrm>
            <a:off x="3905559" y="534177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136BD3B-C8F4-4BA0-A648-FF6B44751C3D}"/>
              </a:ext>
            </a:extLst>
          </p:cNvPr>
          <p:cNvSpPr/>
          <p:nvPr/>
        </p:nvSpPr>
        <p:spPr>
          <a:xfrm>
            <a:off x="4403153" y="534176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8D1CA6F-4AB1-4B36-9D60-38904C78D6CD}"/>
              </a:ext>
            </a:extLst>
          </p:cNvPr>
          <p:cNvSpPr/>
          <p:nvPr/>
        </p:nvSpPr>
        <p:spPr>
          <a:xfrm>
            <a:off x="4900747" y="534176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2F9DEC1-2CF9-4D56-A8A1-5089911E1CA9}"/>
              </a:ext>
            </a:extLst>
          </p:cNvPr>
          <p:cNvSpPr/>
          <p:nvPr/>
        </p:nvSpPr>
        <p:spPr>
          <a:xfrm>
            <a:off x="5398341" y="534176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123DABB-ABA8-4F8D-BBB5-9A333559E4F6}"/>
              </a:ext>
            </a:extLst>
          </p:cNvPr>
          <p:cNvSpPr/>
          <p:nvPr/>
        </p:nvSpPr>
        <p:spPr>
          <a:xfrm>
            <a:off x="5895935" y="534176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329FDD8-F4D4-4AE9-AF14-09670056A306}"/>
              </a:ext>
            </a:extLst>
          </p:cNvPr>
          <p:cNvSpPr/>
          <p:nvPr/>
        </p:nvSpPr>
        <p:spPr>
          <a:xfrm>
            <a:off x="6397617" y="533903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967E53-BACA-4545-AB56-281F98807E24}"/>
              </a:ext>
            </a:extLst>
          </p:cNvPr>
          <p:cNvSpPr txBox="1"/>
          <p:nvPr/>
        </p:nvSpPr>
        <p:spPr>
          <a:xfrm>
            <a:off x="9588559" y="6052103"/>
            <a:ext cx="232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P2 Green SEAL Planner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D4F1C5-001C-48FB-B643-03D563FE70AD}"/>
              </a:ext>
            </a:extLst>
          </p:cNvPr>
          <p:cNvSpPr/>
          <p:nvPr/>
        </p:nvSpPr>
        <p:spPr>
          <a:xfrm>
            <a:off x="7000620" y="5003812"/>
            <a:ext cx="43344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= Factor Pairs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4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81" grpId="0" animBg="1"/>
      <p:bldP spid="82" grpId="0" animBg="1"/>
      <p:bldP spid="83" grpId="0" animBg="1"/>
      <p:bldP spid="84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52" grpId="0" animBg="1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FACF18-6F85-410E-BF47-730052D3920B}"/>
              </a:ext>
            </a:extLst>
          </p:cNvPr>
          <p:cNvSpPr txBox="1"/>
          <p:nvPr/>
        </p:nvSpPr>
        <p:spPr>
          <a:xfrm>
            <a:off x="943284" y="74128"/>
            <a:ext cx="3325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Building Arrays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344A493-7009-4E4C-B0B4-C773D21208D8}"/>
              </a:ext>
            </a:extLst>
          </p:cNvPr>
          <p:cNvSpPr/>
          <p:nvPr/>
        </p:nvSpPr>
        <p:spPr>
          <a:xfrm>
            <a:off x="3686430" y="3565454"/>
            <a:ext cx="433447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How many rows?</a:t>
            </a:r>
          </a:p>
          <a:p>
            <a:r>
              <a:rPr lang="en-GB" sz="3200" dirty="0">
                <a:solidFill>
                  <a:srgbClr val="FF0000"/>
                </a:solidFill>
              </a:rPr>
              <a:t>How many columns?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8F566BB-1A84-45DC-AE2C-A1889FB5CAEF}"/>
              </a:ext>
            </a:extLst>
          </p:cNvPr>
          <p:cNvSpPr/>
          <p:nvPr/>
        </p:nvSpPr>
        <p:spPr>
          <a:xfrm>
            <a:off x="572861" y="1388166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7DC0CBC-3A7D-4320-9FC7-98BBC11D2CF8}"/>
              </a:ext>
            </a:extLst>
          </p:cNvPr>
          <p:cNvSpPr/>
          <p:nvPr/>
        </p:nvSpPr>
        <p:spPr>
          <a:xfrm>
            <a:off x="1549105" y="138708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F54DC03-D713-4435-AD62-2C3458D70B49}"/>
              </a:ext>
            </a:extLst>
          </p:cNvPr>
          <p:cNvSpPr/>
          <p:nvPr/>
        </p:nvSpPr>
        <p:spPr>
          <a:xfrm>
            <a:off x="2252116" y="1429651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7236478-DF85-4494-8E06-B3FDF16B6A24}"/>
              </a:ext>
            </a:extLst>
          </p:cNvPr>
          <p:cNvSpPr/>
          <p:nvPr/>
        </p:nvSpPr>
        <p:spPr>
          <a:xfrm>
            <a:off x="3130103" y="167178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1472F47-6B42-4B05-B526-41DE37708E81}"/>
              </a:ext>
            </a:extLst>
          </p:cNvPr>
          <p:cNvSpPr/>
          <p:nvPr/>
        </p:nvSpPr>
        <p:spPr>
          <a:xfrm>
            <a:off x="756076" y="201865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CAB4148-7E08-40B0-B8EA-4D66E54BB258}"/>
              </a:ext>
            </a:extLst>
          </p:cNvPr>
          <p:cNvSpPr/>
          <p:nvPr/>
        </p:nvSpPr>
        <p:spPr>
          <a:xfrm>
            <a:off x="1413249" y="2508033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82AC6E5-03ED-43CF-929F-F589D2A395E1}"/>
              </a:ext>
            </a:extLst>
          </p:cNvPr>
          <p:cNvSpPr/>
          <p:nvPr/>
        </p:nvSpPr>
        <p:spPr>
          <a:xfrm>
            <a:off x="2282491" y="228091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41E63AFD-1C5E-4CEA-A1F4-CBEAF9486EE1}"/>
              </a:ext>
            </a:extLst>
          </p:cNvPr>
          <p:cNvSpPr/>
          <p:nvPr/>
        </p:nvSpPr>
        <p:spPr>
          <a:xfrm>
            <a:off x="3037406" y="256643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04FBA22-B88F-4A40-94DB-215F6BD0A07A}"/>
              </a:ext>
            </a:extLst>
          </p:cNvPr>
          <p:cNvSpPr/>
          <p:nvPr/>
        </p:nvSpPr>
        <p:spPr>
          <a:xfrm>
            <a:off x="450115" y="306962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759559E-2980-4DAD-BDA7-2DEC8DD5969B}"/>
              </a:ext>
            </a:extLst>
          </p:cNvPr>
          <p:cNvSpPr/>
          <p:nvPr/>
        </p:nvSpPr>
        <p:spPr>
          <a:xfrm>
            <a:off x="1394593" y="322285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579F040-40CF-42A8-B9D8-7220529A4D0C}"/>
              </a:ext>
            </a:extLst>
          </p:cNvPr>
          <p:cNvSpPr/>
          <p:nvPr/>
        </p:nvSpPr>
        <p:spPr>
          <a:xfrm>
            <a:off x="2091601" y="2991895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052581F-FB0C-4D73-B772-2D119368EEBD}"/>
              </a:ext>
            </a:extLst>
          </p:cNvPr>
          <p:cNvSpPr/>
          <p:nvPr/>
        </p:nvSpPr>
        <p:spPr>
          <a:xfrm>
            <a:off x="3649327" y="2446935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AB06A8E-9965-47E3-AADD-A87718EB21F3}"/>
              </a:ext>
            </a:extLst>
          </p:cNvPr>
          <p:cNvSpPr/>
          <p:nvPr/>
        </p:nvSpPr>
        <p:spPr>
          <a:xfrm>
            <a:off x="7118081" y="1355116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728EBAA-673D-4E9F-952C-30803BC4BE43}"/>
              </a:ext>
            </a:extLst>
          </p:cNvPr>
          <p:cNvSpPr/>
          <p:nvPr/>
        </p:nvSpPr>
        <p:spPr>
          <a:xfrm>
            <a:off x="7716896" y="135334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83299950-F8C4-48DC-902B-AF853146CC25}"/>
              </a:ext>
            </a:extLst>
          </p:cNvPr>
          <p:cNvSpPr/>
          <p:nvPr/>
        </p:nvSpPr>
        <p:spPr>
          <a:xfrm>
            <a:off x="8315711" y="137105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8C49877E-DBD5-4E81-AE23-4D08EA48C87B}"/>
              </a:ext>
            </a:extLst>
          </p:cNvPr>
          <p:cNvSpPr/>
          <p:nvPr/>
        </p:nvSpPr>
        <p:spPr>
          <a:xfrm>
            <a:off x="8946002" y="1357896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DEE0929-844D-4DC5-9014-D20B7080EBFB}"/>
              </a:ext>
            </a:extLst>
          </p:cNvPr>
          <p:cNvSpPr/>
          <p:nvPr/>
        </p:nvSpPr>
        <p:spPr>
          <a:xfrm>
            <a:off x="7118081" y="202985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7A78C053-D32A-4D8E-9919-4952839DCFFA}"/>
              </a:ext>
            </a:extLst>
          </p:cNvPr>
          <p:cNvSpPr/>
          <p:nvPr/>
        </p:nvSpPr>
        <p:spPr>
          <a:xfrm>
            <a:off x="7716896" y="202808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7F56BFF-5D19-4ECC-A2A1-526F72F7CE98}"/>
              </a:ext>
            </a:extLst>
          </p:cNvPr>
          <p:cNvSpPr/>
          <p:nvPr/>
        </p:nvSpPr>
        <p:spPr>
          <a:xfrm>
            <a:off x="8214490" y="2045786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A12C78EE-1800-4DE4-AEB5-2070BBB18990}"/>
              </a:ext>
            </a:extLst>
          </p:cNvPr>
          <p:cNvSpPr/>
          <p:nvPr/>
        </p:nvSpPr>
        <p:spPr>
          <a:xfrm>
            <a:off x="8946002" y="203263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E08E0645-3D1F-4441-B0C7-74A5009BDE00}"/>
              </a:ext>
            </a:extLst>
          </p:cNvPr>
          <p:cNvSpPr/>
          <p:nvPr/>
        </p:nvSpPr>
        <p:spPr>
          <a:xfrm>
            <a:off x="7111383" y="276613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788E4546-771C-4B94-972A-9B707A89C04A}"/>
              </a:ext>
            </a:extLst>
          </p:cNvPr>
          <p:cNvSpPr/>
          <p:nvPr/>
        </p:nvSpPr>
        <p:spPr>
          <a:xfrm>
            <a:off x="7710198" y="276436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E07879A0-F007-4471-97EF-D1DF4A51CA3E}"/>
              </a:ext>
            </a:extLst>
          </p:cNvPr>
          <p:cNvSpPr/>
          <p:nvPr/>
        </p:nvSpPr>
        <p:spPr>
          <a:xfrm>
            <a:off x="8309013" y="2782073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90598873-3160-4F02-AC65-A4961A72F0EF}"/>
              </a:ext>
            </a:extLst>
          </p:cNvPr>
          <p:cNvSpPr/>
          <p:nvPr/>
        </p:nvSpPr>
        <p:spPr>
          <a:xfrm>
            <a:off x="8939304" y="276891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E18EC87-F263-4A9F-A47E-CB3549307543}"/>
              </a:ext>
            </a:extLst>
          </p:cNvPr>
          <p:cNvSpPr/>
          <p:nvPr/>
        </p:nvSpPr>
        <p:spPr>
          <a:xfrm>
            <a:off x="6308419" y="195012"/>
            <a:ext cx="433447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Here are 12 counters,</a:t>
            </a:r>
          </a:p>
          <a:p>
            <a:r>
              <a:rPr lang="en-GB" sz="3200" dirty="0">
                <a:solidFill>
                  <a:srgbClr val="FF0000"/>
                </a:solidFill>
              </a:rPr>
              <a:t>can you make an array?</a:t>
            </a:r>
          </a:p>
          <a:p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10E8D43-EE83-48A5-90E6-6D854FBF872A}"/>
              </a:ext>
            </a:extLst>
          </p:cNvPr>
          <p:cNvSpPr/>
          <p:nvPr/>
        </p:nvSpPr>
        <p:spPr>
          <a:xfrm>
            <a:off x="3905559" y="4811883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F45CF5C-8521-45BE-8D5E-25C36DA7F51C}"/>
              </a:ext>
            </a:extLst>
          </p:cNvPr>
          <p:cNvSpPr/>
          <p:nvPr/>
        </p:nvSpPr>
        <p:spPr>
          <a:xfrm>
            <a:off x="4403153" y="481188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2BBED0B-0180-4610-B07D-EEF8E3F9653C}"/>
              </a:ext>
            </a:extLst>
          </p:cNvPr>
          <p:cNvSpPr/>
          <p:nvPr/>
        </p:nvSpPr>
        <p:spPr>
          <a:xfrm>
            <a:off x="4904835" y="481188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5F41DA8-17D7-4405-83CB-1B3AAC8F4CDA}"/>
              </a:ext>
            </a:extLst>
          </p:cNvPr>
          <p:cNvSpPr/>
          <p:nvPr/>
        </p:nvSpPr>
        <p:spPr>
          <a:xfrm>
            <a:off x="5402429" y="4811882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C6A1F9A-8C75-4972-A8BF-ACCC54A49C5A}"/>
              </a:ext>
            </a:extLst>
          </p:cNvPr>
          <p:cNvSpPr/>
          <p:nvPr/>
        </p:nvSpPr>
        <p:spPr>
          <a:xfrm>
            <a:off x="5900023" y="4811881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0D4352E-6AAD-40AB-96B6-A6467027A7EC}"/>
              </a:ext>
            </a:extLst>
          </p:cNvPr>
          <p:cNvSpPr/>
          <p:nvPr/>
        </p:nvSpPr>
        <p:spPr>
          <a:xfrm>
            <a:off x="6401705" y="480914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12DD418-F8BD-440A-8707-5524E5AC45BF}"/>
              </a:ext>
            </a:extLst>
          </p:cNvPr>
          <p:cNvSpPr/>
          <p:nvPr/>
        </p:nvSpPr>
        <p:spPr>
          <a:xfrm>
            <a:off x="3905559" y="534177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136BD3B-C8F4-4BA0-A648-FF6B44751C3D}"/>
              </a:ext>
            </a:extLst>
          </p:cNvPr>
          <p:cNvSpPr/>
          <p:nvPr/>
        </p:nvSpPr>
        <p:spPr>
          <a:xfrm>
            <a:off x="4403153" y="534176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8D1CA6F-4AB1-4B36-9D60-38904C78D6CD}"/>
              </a:ext>
            </a:extLst>
          </p:cNvPr>
          <p:cNvSpPr/>
          <p:nvPr/>
        </p:nvSpPr>
        <p:spPr>
          <a:xfrm>
            <a:off x="4900747" y="534176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2F9DEC1-2CF9-4D56-A8A1-5089911E1CA9}"/>
              </a:ext>
            </a:extLst>
          </p:cNvPr>
          <p:cNvSpPr/>
          <p:nvPr/>
        </p:nvSpPr>
        <p:spPr>
          <a:xfrm>
            <a:off x="5398341" y="534176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123DABB-ABA8-4F8D-BBB5-9A333559E4F6}"/>
              </a:ext>
            </a:extLst>
          </p:cNvPr>
          <p:cNvSpPr/>
          <p:nvPr/>
        </p:nvSpPr>
        <p:spPr>
          <a:xfrm>
            <a:off x="5895935" y="534176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329FDD8-F4D4-4AE9-AF14-09670056A306}"/>
              </a:ext>
            </a:extLst>
          </p:cNvPr>
          <p:cNvSpPr/>
          <p:nvPr/>
        </p:nvSpPr>
        <p:spPr>
          <a:xfrm>
            <a:off x="6397617" y="533903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967E53-BACA-4545-AB56-281F98807E24}"/>
              </a:ext>
            </a:extLst>
          </p:cNvPr>
          <p:cNvSpPr txBox="1"/>
          <p:nvPr/>
        </p:nvSpPr>
        <p:spPr>
          <a:xfrm>
            <a:off x="9588559" y="6052103"/>
            <a:ext cx="232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P2 Green SEAL Planner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D4F1C5-001C-48FB-B643-03D563FE70AD}"/>
              </a:ext>
            </a:extLst>
          </p:cNvPr>
          <p:cNvSpPr/>
          <p:nvPr/>
        </p:nvSpPr>
        <p:spPr>
          <a:xfrm>
            <a:off x="7000620" y="5003812"/>
            <a:ext cx="43344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= </a:t>
            </a:r>
            <a:r>
              <a:rPr lang="en-GB" sz="3200">
                <a:solidFill>
                  <a:srgbClr val="FF0000"/>
                </a:solidFill>
              </a:rPr>
              <a:t>Factor Pairs</a:t>
            </a:r>
            <a:endParaRPr lang="en-GB" sz="3200" dirty="0">
              <a:solidFill>
                <a:srgbClr val="FF0000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7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81" grpId="0" animBg="1"/>
      <p:bldP spid="82" grpId="0" animBg="1"/>
      <p:bldP spid="83" grpId="0" animBg="1"/>
      <p:bldP spid="84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52" grpId="0" animBg="1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C4FC463-709A-41C6-A3CB-A174A8DDAE34}"/>
              </a:ext>
            </a:extLst>
          </p:cNvPr>
          <p:cNvSpPr txBox="1"/>
          <p:nvPr/>
        </p:nvSpPr>
        <p:spPr>
          <a:xfrm>
            <a:off x="3316442" y="118534"/>
            <a:ext cx="5559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Primes, Squares and Factors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2D8B51-48D5-485A-BD8A-3514B3CA4927}"/>
              </a:ext>
            </a:extLst>
          </p:cNvPr>
          <p:cNvSpPr/>
          <p:nvPr/>
        </p:nvSpPr>
        <p:spPr>
          <a:xfrm>
            <a:off x="824696" y="2551837"/>
            <a:ext cx="10210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  <a:p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E93865-9FCA-42F6-894D-40D6F6A9B62D}"/>
              </a:ext>
            </a:extLst>
          </p:cNvPr>
          <p:cNvSpPr/>
          <p:nvPr/>
        </p:nvSpPr>
        <p:spPr>
          <a:xfrm>
            <a:off x="5737881" y="2551837"/>
            <a:ext cx="10210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</a:p>
          <a:p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0ECC7F-9A09-42DB-AF5D-DC2C523C468D}"/>
              </a:ext>
            </a:extLst>
          </p:cNvPr>
          <p:cNvSpPr/>
          <p:nvPr/>
        </p:nvSpPr>
        <p:spPr>
          <a:xfrm>
            <a:off x="9514014" y="2551837"/>
            <a:ext cx="16958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</a:p>
          <a:p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4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C4FC463-709A-41C6-A3CB-A174A8DDAE34}"/>
              </a:ext>
            </a:extLst>
          </p:cNvPr>
          <p:cNvSpPr txBox="1"/>
          <p:nvPr/>
        </p:nvSpPr>
        <p:spPr>
          <a:xfrm>
            <a:off x="3316442" y="118534"/>
            <a:ext cx="5559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Primes, Squares and Factors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2D8B51-48D5-485A-BD8A-3514B3CA4927}"/>
              </a:ext>
            </a:extLst>
          </p:cNvPr>
          <p:cNvSpPr/>
          <p:nvPr/>
        </p:nvSpPr>
        <p:spPr>
          <a:xfrm>
            <a:off x="6096000" y="892701"/>
            <a:ext cx="10210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  <a:p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54CC9D2-CFE6-40A9-A0BE-917F6558718F}"/>
              </a:ext>
            </a:extLst>
          </p:cNvPr>
          <p:cNvSpPr/>
          <p:nvPr/>
        </p:nvSpPr>
        <p:spPr>
          <a:xfrm>
            <a:off x="2317166" y="168354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D73249-DB7C-43CE-B7C3-EA6674683355}"/>
              </a:ext>
            </a:extLst>
          </p:cNvPr>
          <p:cNvSpPr/>
          <p:nvPr/>
        </p:nvSpPr>
        <p:spPr>
          <a:xfrm>
            <a:off x="2814760" y="168354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88A1E19-2E13-4377-B158-69D72E572790}"/>
              </a:ext>
            </a:extLst>
          </p:cNvPr>
          <p:cNvSpPr/>
          <p:nvPr/>
        </p:nvSpPr>
        <p:spPr>
          <a:xfrm>
            <a:off x="3316442" y="168354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C9056B-45DD-470F-9E68-27FC3D03C593}"/>
              </a:ext>
            </a:extLst>
          </p:cNvPr>
          <p:cNvSpPr/>
          <p:nvPr/>
        </p:nvSpPr>
        <p:spPr>
          <a:xfrm>
            <a:off x="2797087" y="358479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F37AB61-7F98-4576-B236-CA0A5F68BA07}"/>
              </a:ext>
            </a:extLst>
          </p:cNvPr>
          <p:cNvSpPr/>
          <p:nvPr/>
        </p:nvSpPr>
        <p:spPr>
          <a:xfrm>
            <a:off x="2792999" y="411467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B5EE5D7-D69B-4A37-95AA-1310E5B308A1}"/>
              </a:ext>
            </a:extLst>
          </p:cNvPr>
          <p:cNvSpPr/>
          <p:nvPr/>
        </p:nvSpPr>
        <p:spPr>
          <a:xfrm>
            <a:off x="2814760" y="464456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A8DFD2-18F9-4CE8-8EB6-102985FCCD6C}"/>
              </a:ext>
            </a:extLst>
          </p:cNvPr>
          <p:cNvSpPr/>
          <p:nvPr/>
        </p:nvSpPr>
        <p:spPr>
          <a:xfrm>
            <a:off x="5185636" y="3429000"/>
            <a:ext cx="635406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Only factors are itself and 1 = PRIME NUMBER</a:t>
            </a:r>
          </a:p>
          <a:p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03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C4FC463-709A-41C6-A3CB-A174A8DDAE34}"/>
              </a:ext>
            </a:extLst>
          </p:cNvPr>
          <p:cNvSpPr txBox="1"/>
          <p:nvPr/>
        </p:nvSpPr>
        <p:spPr>
          <a:xfrm>
            <a:off x="3316442" y="118534"/>
            <a:ext cx="5559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Primes, Squares and Factors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2D8B51-48D5-485A-BD8A-3514B3CA4927}"/>
              </a:ext>
            </a:extLst>
          </p:cNvPr>
          <p:cNvSpPr/>
          <p:nvPr/>
        </p:nvSpPr>
        <p:spPr>
          <a:xfrm>
            <a:off x="6096000" y="892701"/>
            <a:ext cx="10210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</a:p>
          <a:p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54CC9D2-CFE6-40A9-A0BE-917F6558718F}"/>
              </a:ext>
            </a:extLst>
          </p:cNvPr>
          <p:cNvSpPr/>
          <p:nvPr/>
        </p:nvSpPr>
        <p:spPr>
          <a:xfrm>
            <a:off x="2317166" y="168354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D73249-DB7C-43CE-B7C3-EA6674683355}"/>
              </a:ext>
            </a:extLst>
          </p:cNvPr>
          <p:cNvSpPr/>
          <p:nvPr/>
        </p:nvSpPr>
        <p:spPr>
          <a:xfrm>
            <a:off x="2814760" y="168354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88A1E19-2E13-4377-B158-69D72E572790}"/>
              </a:ext>
            </a:extLst>
          </p:cNvPr>
          <p:cNvSpPr/>
          <p:nvPr/>
        </p:nvSpPr>
        <p:spPr>
          <a:xfrm>
            <a:off x="3316442" y="168354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C9056B-45DD-470F-9E68-27FC3D03C593}"/>
              </a:ext>
            </a:extLst>
          </p:cNvPr>
          <p:cNvSpPr/>
          <p:nvPr/>
        </p:nvSpPr>
        <p:spPr>
          <a:xfrm>
            <a:off x="2797087" y="358479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F37AB61-7F98-4576-B236-CA0A5F68BA07}"/>
              </a:ext>
            </a:extLst>
          </p:cNvPr>
          <p:cNvSpPr/>
          <p:nvPr/>
        </p:nvSpPr>
        <p:spPr>
          <a:xfrm>
            <a:off x="2792999" y="411467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B5EE5D7-D69B-4A37-95AA-1310E5B308A1}"/>
              </a:ext>
            </a:extLst>
          </p:cNvPr>
          <p:cNvSpPr/>
          <p:nvPr/>
        </p:nvSpPr>
        <p:spPr>
          <a:xfrm>
            <a:off x="2788911" y="464456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A8DFD2-18F9-4CE8-8EB6-102985FCCD6C}"/>
              </a:ext>
            </a:extLst>
          </p:cNvPr>
          <p:cNvSpPr/>
          <p:nvPr/>
        </p:nvSpPr>
        <p:spPr>
          <a:xfrm>
            <a:off x="5185636" y="3429000"/>
            <a:ext cx="635406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Factors = 1, 2, 4</a:t>
            </a:r>
          </a:p>
          <a:p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Makes a square = square number</a:t>
            </a:r>
          </a:p>
          <a:p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166C784-0AC6-41D7-A7E6-52C8F2174BAF}"/>
              </a:ext>
            </a:extLst>
          </p:cNvPr>
          <p:cNvSpPr/>
          <p:nvPr/>
        </p:nvSpPr>
        <p:spPr>
          <a:xfrm>
            <a:off x="3809948" y="168354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0211017-195F-443E-B26A-350C34EB75EC}"/>
              </a:ext>
            </a:extLst>
          </p:cNvPr>
          <p:cNvSpPr/>
          <p:nvPr/>
        </p:nvSpPr>
        <p:spPr>
          <a:xfrm>
            <a:off x="2792999" y="3054903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5D0FA8B-387A-41D8-8112-827060EC6D3D}"/>
              </a:ext>
            </a:extLst>
          </p:cNvPr>
          <p:cNvSpPr/>
          <p:nvPr/>
        </p:nvSpPr>
        <p:spPr>
          <a:xfrm>
            <a:off x="8093132" y="141860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2C9D29B-6359-485A-BF6D-7323186BDB4D}"/>
              </a:ext>
            </a:extLst>
          </p:cNvPr>
          <p:cNvSpPr/>
          <p:nvPr/>
        </p:nvSpPr>
        <p:spPr>
          <a:xfrm>
            <a:off x="8089044" y="1948491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673EDD8-E20D-45B6-96D3-BA2C27129B5E}"/>
              </a:ext>
            </a:extLst>
          </p:cNvPr>
          <p:cNvSpPr/>
          <p:nvPr/>
        </p:nvSpPr>
        <p:spPr>
          <a:xfrm>
            <a:off x="8594814" y="141860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A87FCA3-02A0-4159-B246-FE43DE340606}"/>
              </a:ext>
            </a:extLst>
          </p:cNvPr>
          <p:cNvSpPr/>
          <p:nvPr/>
        </p:nvSpPr>
        <p:spPr>
          <a:xfrm>
            <a:off x="8590726" y="1948491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35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C4FC463-709A-41C6-A3CB-A174A8DDAE34}"/>
              </a:ext>
            </a:extLst>
          </p:cNvPr>
          <p:cNvSpPr txBox="1"/>
          <p:nvPr/>
        </p:nvSpPr>
        <p:spPr>
          <a:xfrm>
            <a:off x="3316442" y="118534"/>
            <a:ext cx="5559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Primes, Squares and Factors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2D8B51-48D5-485A-BD8A-3514B3CA4927}"/>
              </a:ext>
            </a:extLst>
          </p:cNvPr>
          <p:cNvSpPr/>
          <p:nvPr/>
        </p:nvSpPr>
        <p:spPr>
          <a:xfrm>
            <a:off x="6096000" y="892701"/>
            <a:ext cx="10210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</a:p>
          <a:p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54CC9D2-CFE6-40A9-A0BE-917F6558718F}"/>
              </a:ext>
            </a:extLst>
          </p:cNvPr>
          <p:cNvSpPr/>
          <p:nvPr/>
        </p:nvSpPr>
        <p:spPr>
          <a:xfrm>
            <a:off x="2317166" y="1683549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D73249-DB7C-43CE-B7C3-EA6674683355}"/>
              </a:ext>
            </a:extLst>
          </p:cNvPr>
          <p:cNvSpPr/>
          <p:nvPr/>
        </p:nvSpPr>
        <p:spPr>
          <a:xfrm>
            <a:off x="2814760" y="168354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88A1E19-2E13-4377-B158-69D72E572790}"/>
              </a:ext>
            </a:extLst>
          </p:cNvPr>
          <p:cNvSpPr/>
          <p:nvPr/>
        </p:nvSpPr>
        <p:spPr>
          <a:xfrm>
            <a:off x="3316442" y="168354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C9056B-45DD-470F-9E68-27FC3D03C593}"/>
              </a:ext>
            </a:extLst>
          </p:cNvPr>
          <p:cNvSpPr/>
          <p:nvPr/>
        </p:nvSpPr>
        <p:spPr>
          <a:xfrm>
            <a:off x="2797087" y="358479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F37AB61-7F98-4576-B236-CA0A5F68BA07}"/>
              </a:ext>
            </a:extLst>
          </p:cNvPr>
          <p:cNvSpPr/>
          <p:nvPr/>
        </p:nvSpPr>
        <p:spPr>
          <a:xfrm>
            <a:off x="2792999" y="411467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B5EE5D7-D69B-4A37-95AA-1310E5B308A1}"/>
              </a:ext>
            </a:extLst>
          </p:cNvPr>
          <p:cNvSpPr/>
          <p:nvPr/>
        </p:nvSpPr>
        <p:spPr>
          <a:xfrm>
            <a:off x="2788911" y="464456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A8DFD2-18F9-4CE8-8EB6-102985FCCD6C}"/>
              </a:ext>
            </a:extLst>
          </p:cNvPr>
          <p:cNvSpPr/>
          <p:nvPr/>
        </p:nvSpPr>
        <p:spPr>
          <a:xfrm>
            <a:off x="4277292" y="3584790"/>
            <a:ext cx="63540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Factors = 1, 2, 3, 6</a:t>
            </a:r>
          </a:p>
          <a:p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166C784-0AC6-41D7-A7E6-52C8F2174BAF}"/>
              </a:ext>
            </a:extLst>
          </p:cNvPr>
          <p:cNvSpPr/>
          <p:nvPr/>
        </p:nvSpPr>
        <p:spPr>
          <a:xfrm>
            <a:off x="3809948" y="168354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0211017-195F-443E-B26A-350C34EB75EC}"/>
              </a:ext>
            </a:extLst>
          </p:cNvPr>
          <p:cNvSpPr/>
          <p:nvPr/>
        </p:nvSpPr>
        <p:spPr>
          <a:xfrm>
            <a:off x="2792999" y="3054903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5D0FA8B-387A-41D8-8112-827060EC6D3D}"/>
              </a:ext>
            </a:extLst>
          </p:cNvPr>
          <p:cNvSpPr/>
          <p:nvPr/>
        </p:nvSpPr>
        <p:spPr>
          <a:xfrm>
            <a:off x="8093132" y="141860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2C9D29B-6359-485A-BF6D-7323186BDB4D}"/>
              </a:ext>
            </a:extLst>
          </p:cNvPr>
          <p:cNvSpPr/>
          <p:nvPr/>
        </p:nvSpPr>
        <p:spPr>
          <a:xfrm>
            <a:off x="8089044" y="1948491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673EDD8-E20D-45B6-96D3-BA2C27129B5E}"/>
              </a:ext>
            </a:extLst>
          </p:cNvPr>
          <p:cNvSpPr/>
          <p:nvPr/>
        </p:nvSpPr>
        <p:spPr>
          <a:xfrm>
            <a:off x="8594814" y="141860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A87FCA3-02A0-4159-B246-FE43DE340606}"/>
              </a:ext>
            </a:extLst>
          </p:cNvPr>
          <p:cNvSpPr/>
          <p:nvPr/>
        </p:nvSpPr>
        <p:spPr>
          <a:xfrm>
            <a:off x="8590726" y="1948491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4245EB5-85E8-4D34-9C6D-307C7F1C7DE3}"/>
              </a:ext>
            </a:extLst>
          </p:cNvPr>
          <p:cNvSpPr/>
          <p:nvPr/>
        </p:nvSpPr>
        <p:spPr>
          <a:xfrm>
            <a:off x="4311630" y="1652488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8FE1A69-A9ED-41DD-97D2-3721A45323BB}"/>
              </a:ext>
            </a:extLst>
          </p:cNvPr>
          <p:cNvSpPr/>
          <p:nvPr/>
        </p:nvSpPr>
        <p:spPr>
          <a:xfrm>
            <a:off x="4838259" y="165248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67CE589-2F02-45FB-B18E-DDCA72E35DF8}"/>
              </a:ext>
            </a:extLst>
          </p:cNvPr>
          <p:cNvSpPr/>
          <p:nvPr/>
        </p:nvSpPr>
        <p:spPr>
          <a:xfrm>
            <a:off x="2788911" y="575097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402076C-5782-44FA-937F-1BF7265866AD}"/>
              </a:ext>
            </a:extLst>
          </p:cNvPr>
          <p:cNvSpPr/>
          <p:nvPr/>
        </p:nvSpPr>
        <p:spPr>
          <a:xfrm>
            <a:off x="2784823" y="522108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87B656F-7A3A-4C85-830E-34CAB8B9AFD6}"/>
              </a:ext>
            </a:extLst>
          </p:cNvPr>
          <p:cNvSpPr/>
          <p:nvPr/>
        </p:nvSpPr>
        <p:spPr>
          <a:xfrm>
            <a:off x="9128443" y="1418604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58730D7-9F20-470B-BB16-ED64BB030DD0}"/>
              </a:ext>
            </a:extLst>
          </p:cNvPr>
          <p:cNvSpPr/>
          <p:nvPr/>
        </p:nvSpPr>
        <p:spPr>
          <a:xfrm>
            <a:off x="9124355" y="1948491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4DA033A-6CBB-41A8-B586-B561E2F1571C}"/>
              </a:ext>
            </a:extLst>
          </p:cNvPr>
          <p:cNvSpPr/>
          <p:nvPr/>
        </p:nvSpPr>
        <p:spPr>
          <a:xfrm>
            <a:off x="9636171" y="2899113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7A46740-8218-4665-BAD3-EEC5D3C69910}"/>
              </a:ext>
            </a:extLst>
          </p:cNvPr>
          <p:cNvSpPr/>
          <p:nvPr/>
        </p:nvSpPr>
        <p:spPr>
          <a:xfrm>
            <a:off x="9632083" y="342900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7390756-B0E1-4BBB-BE41-EF6BE180792F}"/>
              </a:ext>
            </a:extLst>
          </p:cNvPr>
          <p:cNvSpPr/>
          <p:nvPr/>
        </p:nvSpPr>
        <p:spPr>
          <a:xfrm>
            <a:off x="10137853" y="2899113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738EEAA-12E4-4A6F-9EE1-32C9858E7F1B}"/>
              </a:ext>
            </a:extLst>
          </p:cNvPr>
          <p:cNvSpPr/>
          <p:nvPr/>
        </p:nvSpPr>
        <p:spPr>
          <a:xfrm>
            <a:off x="10133765" y="3429000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503D57B-E552-4AFC-AB15-4C9DE9361029}"/>
              </a:ext>
            </a:extLst>
          </p:cNvPr>
          <p:cNvSpPr/>
          <p:nvPr/>
        </p:nvSpPr>
        <p:spPr>
          <a:xfrm>
            <a:off x="9632083" y="395888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844B0D0-503F-469E-8E8A-BFB8E3908038}"/>
              </a:ext>
            </a:extLst>
          </p:cNvPr>
          <p:cNvSpPr/>
          <p:nvPr/>
        </p:nvSpPr>
        <p:spPr>
          <a:xfrm>
            <a:off x="10133765" y="3958887"/>
            <a:ext cx="497594" cy="529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95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Widescreen</PresentationFormat>
  <Paragraphs>79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Siobhan Coats</dc:creator>
  <cp:lastModifiedBy>Siobhan Coats</cp:lastModifiedBy>
  <cp:revision>1</cp:revision>
  <dcterms:created xsi:type="dcterms:W3CDTF">2020-03-03T13:58:44Z</dcterms:created>
  <dcterms:modified xsi:type="dcterms:W3CDTF">2020-03-03T13:58:59Z</dcterms:modified>
</cp:coreProperties>
</file>