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8" r:id="rId10"/>
    <p:sldId id="269" r:id="rId11"/>
    <p:sldId id="267" r:id="rId12"/>
    <p:sldId id="264" r:id="rId13"/>
    <p:sldId id="266" r:id="rId14"/>
    <p:sldId id="26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9252A-D0C8-4809-8503-D47C45A3A0D9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5FDEF57-B69F-476F-996B-EF1840CADDF6}">
      <dgm:prSet/>
      <dgm:spPr/>
      <dgm:t>
        <a:bodyPr/>
        <a:lstStyle/>
        <a:p>
          <a:r>
            <a:rPr lang="en-US"/>
            <a:t>Reduce</a:t>
          </a:r>
        </a:p>
      </dgm:t>
    </dgm:pt>
    <dgm:pt modelId="{61E99366-D212-4BF2-97CC-CF52D3185F77}" type="parTrans" cxnId="{636EF4BB-2EB5-4AE0-B576-C16613041314}">
      <dgm:prSet/>
      <dgm:spPr/>
      <dgm:t>
        <a:bodyPr/>
        <a:lstStyle/>
        <a:p>
          <a:endParaRPr lang="en-US"/>
        </a:p>
      </dgm:t>
    </dgm:pt>
    <dgm:pt modelId="{32DC117F-10AA-4BFA-B496-DB6BCAF47261}" type="sibTrans" cxnId="{636EF4BB-2EB5-4AE0-B576-C16613041314}">
      <dgm:prSet/>
      <dgm:spPr/>
      <dgm:t>
        <a:bodyPr/>
        <a:lstStyle/>
        <a:p>
          <a:endParaRPr lang="en-US"/>
        </a:p>
      </dgm:t>
    </dgm:pt>
    <dgm:pt modelId="{5BA7BDE7-2BBD-4FC7-A59F-A8FEBC82751F}">
      <dgm:prSet/>
      <dgm:spPr/>
      <dgm:t>
        <a:bodyPr/>
        <a:lstStyle/>
        <a:p>
          <a:r>
            <a:rPr lang="en-US"/>
            <a:t>reduce stigma surrounding mental health</a:t>
          </a:r>
        </a:p>
      </dgm:t>
    </dgm:pt>
    <dgm:pt modelId="{717EDAF6-3971-4B7F-AEEB-73EA4FCD9965}" type="parTrans" cxnId="{9C79289C-E2B6-472B-BEC0-3F8B623E9471}">
      <dgm:prSet/>
      <dgm:spPr/>
      <dgm:t>
        <a:bodyPr/>
        <a:lstStyle/>
        <a:p>
          <a:endParaRPr lang="en-US"/>
        </a:p>
      </dgm:t>
    </dgm:pt>
    <dgm:pt modelId="{F6460539-B111-40F8-AC61-7D1B3E61669D}" type="sibTrans" cxnId="{9C79289C-E2B6-472B-BEC0-3F8B623E9471}">
      <dgm:prSet/>
      <dgm:spPr/>
      <dgm:t>
        <a:bodyPr/>
        <a:lstStyle/>
        <a:p>
          <a:endParaRPr lang="en-US"/>
        </a:p>
      </dgm:t>
    </dgm:pt>
    <dgm:pt modelId="{768AC9A5-935D-40E0-A5EF-0762EBDFE490}">
      <dgm:prSet/>
      <dgm:spPr/>
      <dgm:t>
        <a:bodyPr/>
        <a:lstStyle/>
        <a:p>
          <a:r>
            <a:rPr lang="en-US"/>
            <a:t>Arm</a:t>
          </a:r>
        </a:p>
      </dgm:t>
    </dgm:pt>
    <dgm:pt modelId="{3CDC8762-47F9-45A5-9185-A648693ADEE9}" type="parTrans" cxnId="{0BA91246-2FDE-49C4-84D4-9485C280D283}">
      <dgm:prSet/>
      <dgm:spPr/>
      <dgm:t>
        <a:bodyPr/>
        <a:lstStyle/>
        <a:p>
          <a:endParaRPr lang="en-US"/>
        </a:p>
      </dgm:t>
    </dgm:pt>
    <dgm:pt modelId="{41094B78-F8F7-4CC4-84A6-7F293AD86A9C}" type="sibTrans" cxnId="{0BA91246-2FDE-49C4-84D4-9485C280D283}">
      <dgm:prSet/>
      <dgm:spPr/>
      <dgm:t>
        <a:bodyPr/>
        <a:lstStyle/>
        <a:p>
          <a:endParaRPr lang="en-US"/>
        </a:p>
      </dgm:t>
    </dgm:pt>
    <dgm:pt modelId="{E653951D-0B42-482A-802E-469B1DC6548D}">
      <dgm:prSet/>
      <dgm:spPr/>
      <dgm:t>
        <a:bodyPr/>
        <a:lstStyle/>
        <a:p>
          <a:r>
            <a:rPr lang="en-US"/>
            <a:t>arm young people with healthy coping strategies</a:t>
          </a:r>
        </a:p>
      </dgm:t>
    </dgm:pt>
    <dgm:pt modelId="{B6582EBF-C784-467C-A6AC-19D1CA44ED60}" type="parTrans" cxnId="{37614303-389C-45FC-8986-4544D3483CC9}">
      <dgm:prSet/>
      <dgm:spPr/>
      <dgm:t>
        <a:bodyPr/>
        <a:lstStyle/>
        <a:p>
          <a:endParaRPr lang="en-US"/>
        </a:p>
      </dgm:t>
    </dgm:pt>
    <dgm:pt modelId="{8FBE09D3-C470-4CE9-9534-17FF6E107DBE}" type="sibTrans" cxnId="{37614303-389C-45FC-8986-4544D3483CC9}">
      <dgm:prSet/>
      <dgm:spPr/>
      <dgm:t>
        <a:bodyPr/>
        <a:lstStyle/>
        <a:p>
          <a:endParaRPr lang="en-US"/>
        </a:p>
      </dgm:t>
    </dgm:pt>
    <dgm:pt modelId="{26C3198D-8B82-44B7-8A74-2FD65A2B6929}">
      <dgm:prSet/>
      <dgm:spPr/>
      <dgm:t>
        <a:bodyPr/>
        <a:lstStyle/>
        <a:p>
          <a:r>
            <a:rPr lang="en-US"/>
            <a:t>Promote</a:t>
          </a:r>
        </a:p>
      </dgm:t>
    </dgm:pt>
    <dgm:pt modelId="{CB8AA46E-2CB3-4202-B609-5C06A345400F}" type="parTrans" cxnId="{736E0245-AC81-4953-B920-B2AAFB7EE576}">
      <dgm:prSet/>
      <dgm:spPr/>
      <dgm:t>
        <a:bodyPr/>
        <a:lstStyle/>
        <a:p>
          <a:endParaRPr lang="en-US"/>
        </a:p>
      </dgm:t>
    </dgm:pt>
    <dgm:pt modelId="{41F980E1-483E-448E-8DD8-CA862C003E5B}" type="sibTrans" cxnId="{736E0245-AC81-4953-B920-B2AAFB7EE576}">
      <dgm:prSet/>
      <dgm:spPr/>
      <dgm:t>
        <a:bodyPr/>
        <a:lstStyle/>
        <a:p>
          <a:endParaRPr lang="en-US"/>
        </a:p>
      </dgm:t>
    </dgm:pt>
    <dgm:pt modelId="{B837C32E-4F16-4E85-B8F0-9E25F8F297FE}">
      <dgm:prSet/>
      <dgm:spPr/>
      <dgm:t>
        <a:bodyPr/>
        <a:lstStyle/>
        <a:p>
          <a:r>
            <a:rPr lang="en-US"/>
            <a:t>promote knowledge of the impact of mental health on behaviour</a:t>
          </a:r>
        </a:p>
      </dgm:t>
    </dgm:pt>
    <dgm:pt modelId="{9E9BA7D9-9C92-4C33-B5D9-AFEE2576713A}" type="parTrans" cxnId="{A2211285-3815-4A4D-BD26-4DA299F7488D}">
      <dgm:prSet/>
      <dgm:spPr/>
      <dgm:t>
        <a:bodyPr/>
        <a:lstStyle/>
        <a:p>
          <a:endParaRPr lang="en-US"/>
        </a:p>
      </dgm:t>
    </dgm:pt>
    <dgm:pt modelId="{E3FA30C6-22C1-4672-8D07-C2DDAFCE6667}" type="sibTrans" cxnId="{A2211285-3815-4A4D-BD26-4DA299F7488D}">
      <dgm:prSet/>
      <dgm:spPr/>
      <dgm:t>
        <a:bodyPr/>
        <a:lstStyle/>
        <a:p>
          <a:endParaRPr lang="en-US"/>
        </a:p>
      </dgm:t>
    </dgm:pt>
    <dgm:pt modelId="{4C742B61-6BF4-400A-A69E-1AAED9506121}">
      <dgm:prSet/>
      <dgm:spPr/>
      <dgm:t>
        <a:bodyPr/>
        <a:lstStyle/>
        <a:p>
          <a:r>
            <a:rPr lang="en-US"/>
            <a:t>Dispel</a:t>
          </a:r>
        </a:p>
      </dgm:t>
    </dgm:pt>
    <dgm:pt modelId="{1E370923-A8DB-4285-B172-960E507C0E52}" type="parTrans" cxnId="{2517D376-B62F-428E-A83B-F36B57BDBF5A}">
      <dgm:prSet/>
      <dgm:spPr/>
      <dgm:t>
        <a:bodyPr/>
        <a:lstStyle/>
        <a:p>
          <a:endParaRPr lang="en-US"/>
        </a:p>
      </dgm:t>
    </dgm:pt>
    <dgm:pt modelId="{BC57448A-3744-439C-BB68-C4BD02B757AB}" type="sibTrans" cxnId="{2517D376-B62F-428E-A83B-F36B57BDBF5A}">
      <dgm:prSet/>
      <dgm:spPr/>
      <dgm:t>
        <a:bodyPr/>
        <a:lstStyle/>
        <a:p>
          <a:endParaRPr lang="en-US"/>
        </a:p>
      </dgm:t>
    </dgm:pt>
    <dgm:pt modelId="{A8571015-233F-412F-A60F-9B2C91F54370}">
      <dgm:prSet/>
      <dgm:spPr/>
      <dgm:t>
        <a:bodyPr/>
        <a:lstStyle/>
        <a:p>
          <a:r>
            <a:rPr lang="en-US"/>
            <a:t>dispel myths surrounding mental health</a:t>
          </a:r>
        </a:p>
      </dgm:t>
    </dgm:pt>
    <dgm:pt modelId="{01DCC386-F0A7-4385-BC80-83E6DF3B3BF2}" type="parTrans" cxnId="{8FC0BADE-67D7-4F07-B66D-B2E045E681C3}">
      <dgm:prSet/>
      <dgm:spPr/>
      <dgm:t>
        <a:bodyPr/>
        <a:lstStyle/>
        <a:p>
          <a:endParaRPr lang="en-US"/>
        </a:p>
      </dgm:t>
    </dgm:pt>
    <dgm:pt modelId="{4F02976F-1D8E-45AB-B438-0D29D322A0E4}" type="sibTrans" cxnId="{8FC0BADE-67D7-4F07-B66D-B2E045E681C3}">
      <dgm:prSet/>
      <dgm:spPr/>
      <dgm:t>
        <a:bodyPr/>
        <a:lstStyle/>
        <a:p>
          <a:endParaRPr lang="en-US"/>
        </a:p>
      </dgm:t>
    </dgm:pt>
    <dgm:pt modelId="{8C4FE88E-6B3B-4455-A520-1D584F474D0D}">
      <dgm:prSet/>
      <dgm:spPr/>
      <dgm:t>
        <a:bodyPr/>
        <a:lstStyle/>
        <a:p>
          <a:r>
            <a:rPr lang="en-US"/>
            <a:t>Promote</a:t>
          </a:r>
        </a:p>
      </dgm:t>
    </dgm:pt>
    <dgm:pt modelId="{5F166239-3F92-47F4-B803-D870A5093002}" type="parTrans" cxnId="{ACFC7AEA-0362-4C0C-B803-A23F3843CD76}">
      <dgm:prSet/>
      <dgm:spPr/>
      <dgm:t>
        <a:bodyPr/>
        <a:lstStyle/>
        <a:p>
          <a:endParaRPr lang="en-US"/>
        </a:p>
      </dgm:t>
    </dgm:pt>
    <dgm:pt modelId="{3B92AC09-61C5-4FE8-92AD-5731059DA016}" type="sibTrans" cxnId="{ACFC7AEA-0362-4C0C-B803-A23F3843CD76}">
      <dgm:prSet/>
      <dgm:spPr/>
      <dgm:t>
        <a:bodyPr/>
        <a:lstStyle/>
        <a:p>
          <a:endParaRPr lang="en-US"/>
        </a:p>
      </dgm:t>
    </dgm:pt>
    <dgm:pt modelId="{B6CAD636-A947-41DB-B5D0-F92959779541}">
      <dgm:prSet/>
      <dgm:spPr/>
      <dgm:t>
        <a:bodyPr/>
        <a:lstStyle/>
        <a:p>
          <a:r>
            <a:rPr lang="en-US"/>
            <a:t>promote understanding of positive and negative impacts on mental health</a:t>
          </a:r>
        </a:p>
      </dgm:t>
    </dgm:pt>
    <dgm:pt modelId="{F9B043E0-0022-4EA9-A923-D813A913FB95}" type="parTrans" cxnId="{238852EF-00AC-4180-9235-F8E16D0C3B3B}">
      <dgm:prSet/>
      <dgm:spPr/>
      <dgm:t>
        <a:bodyPr/>
        <a:lstStyle/>
        <a:p>
          <a:endParaRPr lang="en-US"/>
        </a:p>
      </dgm:t>
    </dgm:pt>
    <dgm:pt modelId="{16C23164-5F64-4C41-AB44-EED2F11FFA9F}" type="sibTrans" cxnId="{238852EF-00AC-4180-9235-F8E16D0C3B3B}">
      <dgm:prSet/>
      <dgm:spPr/>
      <dgm:t>
        <a:bodyPr/>
        <a:lstStyle/>
        <a:p>
          <a:endParaRPr lang="en-US"/>
        </a:p>
      </dgm:t>
    </dgm:pt>
    <dgm:pt modelId="{D68F75A5-4B3B-4578-BECE-3C51B3919575}">
      <dgm:prSet/>
      <dgm:spPr/>
      <dgm:t>
        <a:bodyPr/>
        <a:lstStyle/>
        <a:p>
          <a:r>
            <a:rPr lang="en-US"/>
            <a:t>Help</a:t>
          </a:r>
        </a:p>
      </dgm:t>
    </dgm:pt>
    <dgm:pt modelId="{D09594EC-C232-4278-87BF-3A77BC02A7DA}" type="parTrans" cxnId="{6DB915DA-A41B-4050-BF6A-B96C9ACACCAA}">
      <dgm:prSet/>
      <dgm:spPr/>
      <dgm:t>
        <a:bodyPr/>
        <a:lstStyle/>
        <a:p>
          <a:endParaRPr lang="en-US"/>
        </a:p>
      </dgm:t>
    </dgm:pt>
    <dgm:pt modelId="{918EF675-7B7A-43AA-8CF0-C1E6B194B5D4}" type="sibTrans" cxnId="{6DB915DA-A41B-4050-BF6A-B96C9ACACCAA}">
      <dgm:prSet/>
      <dgm:spPr/>
      <dgm:t>
        <a:bodyPr/>
        <a:lstStyle/>
        <a:p>
          <a:endParaRPr lang="en-US"/>
        </a:p>
      </dgm:t>
    </dgm:pt>
    <dgm:pt modelId="{85DA6E36-7C85-4E45-8B7F-F6791B847B73}">
      <dgm:prSet/>
      <dgm:spPr/>
      <dgm:t>
        <a:bodyPr/>
        <a:lstStyle/>
        <a:p>
          <a:r>
            <a:rPr lang="en-US"/>
            <a:t>help individuals to make the right choices</a:t>
          </a:r>
        </a:p>
      </dgm:t>
    </dgm:pt>
    <dgm:pt modelId="{F7573CB7-C921-417C-890A-2317F9CFC71B}" type="parTrans" cxnId="{5E2CE5A3-F839-4AE7-B6ED-4EF6D511246A}">
      <dgm:prSet/>
      <dgm:spPr/>
      <dgm:t>
        <a:bodyPr/>
        <a:lstStyle/>
        <a:p>
          <a:endParaRPr lang="en-US"/>
        </a:p>
      </dgm:t>
    </dgm:pt>
    <dgm:pt modelId="{7FA871F5-8E42-409D-9DD8-3F79336E3C08}" type="sibTrans" cxnId="{5E2CE5A3-F839-4AE7-B6ED-4EF6D511246A}">
      <dgm:prSet/>
      <dgm:spPr/>
      <dgm:t>
        <a:bodyPr/>
        <a:lstStyle/>
        <a:p>
          <a:endParaRPr lang="en-US"/>
        </a:p>
      </dgm:t>
    </dgm:pt>
    <dgm:pt modelId="{3A803257-5BB0-406C-9B9C-F4B1A04D998B}">
      <dgm:prSet/>
      <dgm:spPr/>
      <dgm:t>
        <a:bodyPr/>
        <a:lstStyle/>
        <a:p>
          <a:r>
            <a:rPr lang="en-US"/>
            <a:t>Promote</a:t>
          </a:r>
        </a:p>
      </dgm:t>
    </dgm:pt>
    <dgm:pt modelId="{9352672D-1DD1-4977-852C-ABB2194ECA5B}" type="parTrans" cxnId="{45FB93B4-9F4B-4F71-AC48-8F99FA9F4E37}">
      <dgm:prSet/>
      <dgm:spPr/>
      <dgm:t>
        <a:bodyPr/>
        <a:lstStyle/>
        <a:p>
          <a:endParaRPr lang="en-US"/>
        </a:p>
      </dgm:t>
    </dgm:pt>
    <dgm:pt modelId="{09CBCA89-8DCF-4D9B-81F1-9EA98891CF3D}" type="sibTrans" cxnId="{45FB93B4-9F4B-4F71-AC48-8F99FA9F4E37}">
      <dgm:prSet/>
      <dgm:spPr/>
      <dgm:t>
        <a:bodyPr/>
        <a:lstStyle/>
        <a:p>
          <a:endParaRPr lang="en-US"/>
        </a:p>
      </dgm:t>
    </dgm:pt>
    <dgm:pt modelId="{C2548E03-D75F-484E-8F74-65FCEAD05B37}">
      <dgm:prSet/>
      <dgm:spPr/>
      <dgm:t>
        <a:bodyPr/>
        <a:lstStyle/>
        <a:p>
          <a:r>
            <a:rPr lang="en-US"/>
            <a:t>promote understanding of the potential uses and impact of social media and the internet</a:t>
          </a:r>
        </a:p>
      </dgm:t>
    </dgm:pt>
    <dgm:pt modelId="{1895B699-E69E-4582-9D7A-3751A56872B4}" type="parTrans" cxnId="{B86BF77F-A5F7-4A93-AF22-6E9D1C46CDD0}">
      <dgm:prSet/>
      <dgm:spPr/>
      <dgm:t>
        <a:bodyPr/>
        <a:lstStyle/>
        <a:p>
          <a:endParaRPr lang="en-US"/>
        </a:p>
      </dgm:t>
    </dgm:pt>
    <dgm:pt modelId="{B6F355EA-246D-4C84-BF3D-24981E47FCD1}" type="sibTrans" cxnId="{B86BF77F-A5F7-4A93-AF22-6E9D1C46CDD0}">
      <dgm:prSet/>
      <dgm:spPr/>
      <dgm:t>
        <a:bodyPr/>
        <a:lstStyle/>
        <a:p>
          <a:endParaRPr lang="en-US"/>
        </a:p>
      </dgm:t>
    </dgm:pt>
    <dgm:pt modelId="{547D734F-F64D-4F37-8D32-6525483F194D}">
      <dgm:prSet/>
      <dgm:spPr/>
      <dgm:t>
        <a:bodyPr/>
        <a:lstStyle/>
        <a:p>
          <a:r>
            <a:rPr lang="en-US"/>
            <a:t>Create</a:t>
          </a:r>
        </a:p>
      </dgm:t>
    </dgm:pt>
    <dgm:pt modelId="{02C525BA-7B99-4288-88E1-BCCB180C1F13}" type="parTrans" cxnId="{1D1638E5-4A15-4EC2-8188-4417222485EE}">
      <dgm:prSet/>
      <dgm:spPr/>
      <dgm:t>
        <a:bodyPr/>
        <a:lstStyle/>
        <a:p>
          <a:endParaRPr lang="en-US"/>
        </a:p>
      </dgm:t>
    </dgm:pt>
    <dgm:pt modelId="{8F5C711F-6C11-4279-BB52-5575E16274AF}" type="sibTrans" cxnId="{1D1638E5-4A15-4EC2-8188-4417222485EE}">
      <dgm:prSet/>
      <dgm:spPr/>
      <dgm:t>
        <a:bodyPr/>
        <a:lstStyle/>
        <a:p>
          <a:endParaRPr lang="en-US"/>
        </a:p>
      </dgm:t>
    </dgm:pt>
    <dgm:pt modelId="{535B3592-6C8E-4451-8D9C-905EE1599A14}">
      <dgm:prSet/>
      <dgm:spPr/>
      <dgm:t>
        <a:bodyPr/>
        <a:lstStyle/>
        <a:p>
          <a:r>
            <a:rPr lang="en-US"/>
            <a:t>create resilience</a:t>
          </a:r>
        </a:p>
      </dgm:t>
    </dgm:pt>
    <dgm:pt modelId="{F85A23F7-2B22-453B-8858-F46D31F4ED70}" type="parTrans" cxnId="{A915F1ED-8955-47F6-8FA5-13F5AA7FE43B}">
      <dgm:prSet/>
      <dgm:spPr/>
      <dgm:t>
        <a:bodyPr/>
        <a:lstStyle/>
        <a:p>
          <a:endParaRPr lang="en-US"/>
        </a:p>
      </dgm:t>
    </dgm:pt>
    <dgm:pt modelId="{14C6AC5A-3D8C-44BC-A118-B626609A818A}" type="sibTrans" cxnId="{A915F1ED-8955-47F6-8FA5-13F5AA7FE43B}">
      <dgm:prSet/>
      <dgm:spPr/>
      <dgm:t>
        <a:bodyPr/>
        <a:lstStyle/>
        <a:p>
          <a:endParaRPr lang="en-US"/>
        </a:p>
      </dgm:t>
    </dgm:pt>
    <dgm:pt modelId="{5B957342-CAD7-426E-872A-56B3D37ABD03}" type="pres">
      <dgm:prSet presAssocID="{4C49252A-D0C8-4809-8503-D47C45A3A0D9}" presName="Name0" presStyleCnt="0">
        <dgm:presLayoutVars>
          <dgm:dir/>
          <dgm:animLvl val="lvl"/>
          <dgm:resizeHandles val="exact"/>
        </dgm:presLayoutVars>
      </dgm:prSet>
      <dgm:spPr/>
    </dgm:pt>
    <dgm:pt modelId="{8519A2C0-F19B-4610-8068-1853CE8801E5}" type="pres">
      <dgm:prSet presAssocID="{55FDEF57-B69F-476F-996B-EF1840CADDF6}" presName="linNode" presStyleCnt="0"/>
      <dgm:spPr/>
    </dgm:pt>
    <dgm:pt modelId="{D4022789-AEC1-4A68-9B2A-351F67B57FC6}" type="pres">
      <dgm:prSet presAssocID="{55FDEF57-B69F-476F-996B-EF1840CADDF6}" presName="parentText" presStyleLbl="alignNode1" presStyleIdx="0" presStyleCnt="8">
        <dgm:presLayoutVars>
          <dgm:chMax val="1"/>
          <dgm:bulletEnabled/>
        </dgm:presLayoutVars>
      </dgm:prSet>
      <dgm:spPr/>
    </dgm:pt>
    <dgm:pt modelId="{90212945-C9F8-4757-AB72-508F3BFF3A75}" type="pres">
      <dgm:prSet presAssocID="{55FDEF57-B69F-476F-996B-EF1840CADDF6}" presName="descendantText" presStyleLbl="alignAccFollowNode1" presStyleIdx="0" presStyleCnt="8">
        <dgm:presLayoutVars>
          <dgm:bulletEnabled/>
        </dgm:presLayoutVars>
      </dgm:prSet>
      <dgm:spPr/>
    </dgm:pt>
    <dgm:pt modelId="{2AA83D66-B77C-4064-B0A2-9696B426A7FE}" type="pres">
      <dgm:prSet presAssocID="{32DC117F-10AA-4BFA-B496-DB6BCAF47261}" presName="sp" presStyleCnt="0"/>
      <dgm:spPr/>
    </dgm:pt>
    <dgm:pt modelId="{2390AFD2-F1AC-49A0-95E2-260939140392}" type="pres">
      <dgm:prSet presAssocID="{768AC9A5-935D-40E0-A5EF-0762EBDFE490}" presName="linNode" presStyleCnt="0"/>
      <dgm:spPr/>
    </dgm:pt>
    <dgm:pt modelId="{871F654B-763F-44A3-BBC3-AA4F36F1B20D}" type="pres">
      <dgm:prSet presAssocID="{768AC9A5-935D-40E0-A5EF-0762EBDFE490}" presName="parentText" presStyleLbl="alignNode1" presStyleIdx="1" presStyleCnt="8">
        <dgm:presLayoutVars>
          <dgm:chMax val="1"/>
          <dgm:bulletEnabled/>
        </dgm:presLayoutVars>
      </dgm:prSet>
      <dgm:spPr/>
    </dgm:pt>
    <dgm:pt modelId="{FA39DACE-7A47-449A-8C41-9A810C4795A3}" type="pres">
      <dgm:prSet presAssocID="{768AC9A5-935D-40E0-A5EF-0762EBDFE490}" presName="descendantText" presStyleLbl="alignAccFollowNode1" presStyleIdx="1" presStyleCnt="8">
        <dgm:presLayoutVars>
          <dgm:bulletEnabled/>
        </dgm:presLayoutVars>
      </dgm:prSet>
      <dgm:spPr/>
    </dgm:pt>
    <dgm:pt modelId="{1767F45D-781E-4BE3-86E3-5C4BD26D9AF6}" type="pres">
      <dgm:prSet presAssocID="{41094B78-F8F7-4CC4-84A6-7F293AD86A9C}" presName="sp" presStyleCnt="0"/>
      <dgm:spPr/>
    </dgm:pt>
    <dgm:pt modelId="{DE83E8FF-B27E-4112-ABB2-4BEE83ABCC86}" type="pres">
      <dgm:prSet presAssocID="{26C3198D-8B82-44B7-8A74-2FD65A2B6929}" presName="linNode" presStyleCnt="0"/>
      <dgm:spPr/>
    </dgm:pt>
    <dgm:pt modelId="{7E5C3546-92CC-48F3-8A8D-6AA3FB4B8D1B}" type="pres">
      <dgm:prSet presAssocID="{26C3198D-8B82-44B7-8A74-2FD65A2B6929}" presName="parentText" presStyleLbl="alignNode1" presStyleIdx="2" presStyleCnt="8">
        <dgm:presLayoutVars>
          <dgm:chMax val="1"/>
          <dgm:bulletEnabled/>
        </dgm:presLayoutVars>
      </dgm:prSet>
      <dgm:spPr/>
    </dgm:pt>
    <dgm:pt modelId="{91E0755C-BD18-4713-8A6F-910C07214152}" type="pres">
      <dgm:prSet presAssocID="{26C3198D-8B82-44B7-8A74-2FD65A2B6929}" presName="descendantText" presStyleLbl="alignAccFollowNode1" presStyleIdx="2" presStyleCnt="8">
        <dgm:presLayoutVars>
          <dgm:bulletEnabled/>
        </dgm:presLayoutVars>
      </dgm:prSet>
      <dgm:spPr/>
    </dgm:pt>
    <dgm:pt modelId="{5A6A2958-0E4A-4873-852B-4F8E59FFD390}" type="pres">
      <dgm:prSet presAssocID="{41F980E1-483E-448E-8DD8-CA862C003E5B}" presName="sp" presStyleCnt="0"/>
      <dgm:spPr/>
    </dgm:pt>
    <dgm:pt modelId="{162ED801-B0DE-406A-8605-0B1A572E4BC5}" type="pres">
      <dgm:prSet presAssocID="{4C742B61-6BF4-400A-A69E-1AAED9506121}" presName="linNode" presStyleCnt="0"/>
      <dgm:spPr/>
    </dgm:pt>
    <dgm:pt modelId="{65741002-812B-4484-B1DA-618BE03EA27A}" type="pres">
      <dgm:prSet presAssocID="{4C742B61-6BF4-400A-A69E-1AAED9506121}" presName="parentText" presStyleLbl="alignNode1" presStyleIdx="3" presStyleCnt="8">
        <dgm:presLayoutVars>
          <dgm:chMax val="1"/>
          <dgm:bulletEnabled/>
        </dgm:presLayoutVars>
      </dgm:prSet>
      <dgm:spPr/>
    </dgm:pt>
    <dgm:pt modelId="{9BF86DE6-7512-4C3F-9DDA-77FD89A6D78D}" type="pres">
      <dgm:prSet presAssocID="{4C742B61-6BF4-400A-A69E-1AAED9506121}" presName="descendantText" presStyleLbl="alignAccFollowNode1" presStyleIdx="3" presStyleCnt="8">
        <dgm:presLayoutVars>
          <dgm:bulletEnabled/>
        </dgm:presLayoutVars>
      </dgm:prSet>
      <dgm:spPr/>
    </dgm:pt>
    <dgm:pt modelId="{C9A8009D-EECC-41D6-A777-0B33DA740A03}" type="pres">
      <dgm:prSet presAssocID="{BC57448A-3744-439C-BB68-C4BD02B757AB}" presName="sp" presStyleCnt="0"/>
      <dgm:spPr/>
    </dgm:pt>
    <dgm:pt modelId="{07F550FB-B0E2-4962-84CD-A1FC3C9C0968}" type="pres">
      <dgm:prSet presAssocID="{8C4FE88E-6B3B-4455-A520-1D584F474D0D}" presName="linNode" presStyleCnt="0"/>
      <dgm:spPr/>
    </dgm:pt>
    <dgm:pt modelId="{F3BDC4B8-3607-491A-A5B8-FD2AC1E0452C}" type="pres">
      <dgm:prSet presAssocID="{8C4FE88E-6B3B-4455-A520-1D584F474D0D}" presName="parentText" presStyleLbl="alignNode1" presStyleIdx="4" presStyleCnt="8">
        <dgm:presLayoutVars>
          <dgm:chMax val="1"/>
          <dgm:bulletEnabled/>
        </dgm:presLayoutVars>
      </dgm:prSet>
      <dgm:spPr/>
    </dgm:pt>
    <dgm:pt modelId="{F85427E9-7E31-44F9-A315-0100A14D7DC9}" type="pres">
      <dgm:prSet presAssocID="{8C4FE88E-6B3B-4455-A520-1D584F474D0D}" presName="descendantText" presStyleLbl="alignAccFollowNode1" presStyleIdx="4" presStyleCnt="8">
        <dgm:presLayoutVars>
          <dgm:bulletEnabled/>
        </dgm:presLayoutVars>
      </dgm:prSet>
      <dgm:spPr/>
    </dgm:pt>
    <dgm:pt modelId="{5C2C8E05-69CE-41DD-88BB-E029477D3074}" type="pres">
      <dgm:prSet presAssocID="{3B92AC09-61C5-4FE8-92AD-5731059DA016}" presName="sp" presStyleCnt="0"/>
      <dgm:spPr/>
    </dgm:pt>
    <dgm:pt modelId="{BA2AA30D-4980-4C26-A02E-C079F971686C}" type="pres">
      <dgm:prSet presAssocID="{D68F75A5-4B3B-4578-BECE-3C51B3919575}" presName="linNode" presStyleCnt="0"/>
      <dgm:spPr/>
    </dgm:pt>
    <dgm:pt modelId="{6C19AD4A-4217-4A8F-A846-9CE8412EEF9D}" type="pres">
      <dgm:prSet presAssocID="{D68F75A5-4B3B-4578-BECE-3C51B3919575}" presName="parentText" presStyleLbl="alignNode1" presStyleIdx="5" presStyleCnt="8">
        <dgm:presLayoutVars>
          <dgm:chMax val="1"/>
          <dgm:bulletEnabled/>
        </dgm:presLayoutVars>
      </dgm:prSet>
      <dgm:spPr/>
    </dgm:pt>
    <dgm:pt modelId="{12A212F5-1DE8-419C-AE77-1F853822B195}" type="pres">
      <dgm:prSet presAssocID="{D68F75A5-4B3B-4578-BECE-3C51B3919575}" presName="descendantText" presStyleLbl="alignAccFollowNode1" presStyleIdx="5" presStyleCnt="8">
        <dgm:presLayoutVars>
          <dgm:bulletEnabled/>
        </dgm:presLayoutVars>
      </dgm:prSet>
      <dgm:spPr/>
    </dgm:pt>
    <dgm:pt modelId="{E8A3FB1C-6539-44A4-B16A-C746064926E4}" type="pres">
      <dgm:prSet presAssocID="{918EF675-7B7A-43AA-8CF0-C1E6B194B5D4}" presName="sp" presStyleCnt="0"/>
      <dgm:spPr/>
    </dgm:pt>
    <dgm:pt modelId="{C6525E8C-E073-4F3A-B146-2FEB75E7773E}" type="pres">
      <dgm:prSet presAssocID="{3A803257-5BB0-406C-9B9C-F4B1A04D998B}" presName="linNode" presStyleCnt="0"/>
      <dgm:spPr/>
    </dgm:pt>
    <dgm:pt modelId="{C1A31491-118F-40AF-8B76-96C7EDB4C7B4}" type="pres">
      <dgm:prSet presAssocID="{3A803257-5BB0-406C-9B9C-F4B1A04D998B}" presName="parentText" presStyleLbl="alignNode1" presStyleIdx="6" presStyleCnt="8">
        <dgm:presLayoutVars>
          <dgm:chMax val="1"/>
          <dgm:bulletEnabled/>
        </dgm:presLayoutVars>
      </dgm:prSet>
      <dgm:spPr/>
    </dgm:pt>
    <dgm:pt modelId="{E7C6B019-BC4A-46E1-9507-3D577B673418}" type="pres">
      <dgm:prSet presAssocID="{3A803257-5BB0-406C-9B9C-F4B1A04D998B}" presName="descendantText" presStyleLbl="alignAccFollowNode1" presStyleIdx="6" presStyleCnt="8">
        <dgm:presLayoutVars>
          <dgm:bulletEnabled/>
        </dgm:presLayoutVars>
      </dgm:prSet>
      <dgm:spPr/>
    </dgm:pt>
    <dgm:pt modelId="{155995A0-FEB0-4C0C-9822-E27DEC60AADB}" type="pres">
      <dgm:prSet presAssocID="{09CBCA89-8DCF-4D9B-81F1-9EA98891CF3D}" presName="sp" presStyleCnt="0"/>
      <dgm:spPr/>
    </dgm:pt>
    <dgm:pt modelId="{17B9B165-4B6D-47E5-ABD4-0351BC1AE318}" type="pres">
      <dgm:prSet presAssocID="{547D734F-F64D-4F37-8D32-6525483F194D}" presName="linNode" presStyleCnt="0"/>
      <dgm:spPr/>
    </dgm:pt>
    <dgm:pt modelId="{6C19B229-15DA-417A-9FDB-E13D77FE2472}" type="pres">
      <dgm:prSet presAssocID="{547D734F-F64D-4F37-8D32-6525483F194D}" presName="parentText" presStyleLbl="alignNode1" presStyleIdx="7" presStyleCnt="8">
        <dgm:presLayoutVars>
          <dgm:chMax val="1"/>
          <dgm:bulletEnabled/>
        </dgm:presLayoutVars>
      </dgm:prSet>
      <dgm:spPr/>
    </dgm:pt>
    <dgm:pt modelId="{9620762D-3909-43B6-A567-AF58F3BEDA68}" type="pres">
      <dgm:prSet presAssocID="{547D734F-F64D-4F37-8D32-6525483F194D}" presName="descendantText" presStyleLbl="alignAccFollowNode1" presStyleIdx="7" presStyleCnt="8">
        <dgm:presLayoutVars>
          <dgm:bulletEnabled/>
        </dgm:presLayoutVars>
      </dgm:prSet>
      <dgm:spPr/>
    </dgm:pt>
  </dgm:ptLst>
  <dgm:cxnLst>
    <dgm:cxn modelId="{37614303-389C-45FC-8986-4544D3483CC9}" srcId="{768AC9A5-935D-40E0-A5EF-0762EBDFE490}" destId="{E653951D-0B42-482A-802E-469B1DC6548D}" srcOrd="0" destOrd="0" parTransId="{B6582EBF-C784-467C-A6AC-19D1CA44ED60}" sibTransId="{8FBE09D3-C470-4CE9-9534-17FF6E107DBE}"/>
    <dgm:cxn modelId="{0F086E0A-8CED-47C2-9F5F-862FD83D3CA3}" type="presOf" srcId="{8C4FE88E-6B3B-4455-A520-1D584F474D0D}" destId="{F3BDC4B8-3607-491A-A5B8-FD2AC1E0452C}" srcOrd="0" destOrd="0" presId="urn:microsoft.com/office/officeart/2016/7/layout/VerticalSolidActionList"/>
    <dgm:cxn modelId="{3ABB5F15-59DE-473E-83B9-B2E90D68B64B}" type="presOf" srcId="{5BA7BDE7-2BBD-4FC7-A59F-A8FEBC82751F}" destId="{90212945-C9F8-4757-AB72-508F3BFF3A75}" srcOrd="0" destOrd="0" presId="urn:microsoft.com/office/officeart/2016/7/layout/VerticalSolidActionList"/>
    <dgm:cxn modelId="{5A0AEC1C-A081-4C82-8A0A-414CFAC8109F}" type="presOf" srcId="{B6CAD636-A947-41DB-B5D0-F92959779541}" destId="{F85427E9-7E31-44F9-A315-0100A14D7DC9}" srcOrd="0" destOrd="0" presId="urn:microsoft.com/office/officeart/2016/7/layout/VerticalSolidActionList"/>
    <dgm:cxn modelId="{17203D25-4044-4FF4-BC54-EA303F2E8F97}" type="presOf" srcId="{D68F75A5-4B3B-4578-BECE-3C51B3919575}" destId="{6C19AD4A-4217-4A8F-A846-9CE8412EEF9D}" srcOrd="0" destOrd="0" presId="urn:microsoft.com/office/officeart/2016/7/layout/VerticalSolidActionList"/>
    <dgm:cxn modelId="{AE3F8A3A-9481-43E4-B032-81E3B8B2515F}" type="presOf" srcId="{B837C32E-4F16-4E85-B8F0-9E25F8F297FE}" destId="{91E0755C-BD18-4713-8A6F-910C07214152}" srcOrd="0" destOrd="0" presId="urn:microsoft.com/office/officeart/2016/7/layout/VerticalSolidActionList"/>
    <dgm:cxn modelId="{821B393E-5080-43B2-8E16-D13A628FD4D1}" type="presOf" srcId="{26C3198D-8B82-44B7-8A74-2FD65A2B6929}" destId="{7E5C3546-92CC-48F3-8A8D-6AA3FB4B8D1B}" srcOrd="0" destOrd="0" presId="urn:microsoft.com/office/officeart/2016/7/layout/VerticalSolidActionList"/>
    <dgm:cxn modelId="{2340F05E-7E4C-4079-9F58-DFDCA04B8F58}" type="presOf" srcId="{A8571015-233F-412F-A60F-9B2C91F54370}" destId="{9BF86DE6-7512-4C3F-9DDA-77FD89A6D78D}" srcOrd="0" destOrd="0" presId="urn:microsoft.com/office/officeart/2016/7/layout/VerticalSolidActionList"/>
    <dgm:cxn modelId="{A1EA6B44-F9DE-4CC1-8B20-1738807523AB}" type="presOf" srcId="{4C49252A-D0C8-4809-8503-D47C45A3A0D9}" destId="{5B957342-CAD7-426E-872A-56B3D37ABD03}" srcOrd="0" destOrd="0" presId="urn:microsoft.com/office/officeart/2016/7/layout/VerticalSolidActionList"/>
    <dgm:cxn modelId="{736E0245-AC81-4953-B920-B2AAFB7EE576}" srcId="{4C49252A-D0C8-4809-8503-D47C45A3A0D9}" destId="{26C3198D-8B82-44B7-8A74-2FD65A2B6929}" srcOrd="2" destOrd="0" parTransId="{CB8AA46E-2CB3-4202-B609-5C06A345400F}" sibTransId="{41F980E1-483E-448E-8DD8-CA862C003E5B}"/>
    <dgm:cxn modelId="{0BA91246-2FDE-49C4-84D4-9485C280D283}" srcId="{4C49252A-D0C8-4809-8503-D47C45A3A0D9}" destId="{768AC9A5-935D-40E0-A5EF-0762EBDFE490}" srcOrd="1" destOrd="0" parTransId="{3CDC8762-47F9-45A5-9185-A648693ADEE9}" sibTransId="{41094B78-F8F7-4CC4-84A6-7F293AD86A9C}"/>
    <dgm:cxn modelId="{04857047-1A57-422C-A739-AC7F73064200}" type="presOf" srcId="{4C742B61-6BF4-400A-A69E-1AAED9506121}" destId="{65741002-812B-4484-B1DA-618BE03EA27A}" srcOrd="0" destOrd="0" presId="urn:microsoft.com/office/officeart/2016/7/layout/VerticalSolidActionList"/>
    <dgm:cxn modelId="{05E18D55-3609-491D-A21B-5291D556C15B}" type="presOf" srcId="{85DA6E36-7C85-4E45-8B7F-F6791B847B73}" destId="{12A212F5-1DE8-419C-AE77-1F853822B195}" srcOrd="0" destOrd="0" presId="urn:microsoft.com/office/officeart/2016/7/layout/VerticalSolidActionList"/>
    <dgm:cxn modelId="{2517D376-B62F-428E-A83B-F36B57BDBF5A}" srcId="{4C49252A-D0C8-4809-8503-D47C45A3A0D9}" destId="{4C742B61-6BF4-400A-A69E-1AAED9506121}" srcOrd="3" destOrd="0" parTransId="{1E370923-A8DB-4285-B172-960E507C0E52}" sibTransId="{BC57448A-3744-439C-BB68-C4BD02B757AB}"/>
    <dgm:cxn modelId="{3C527A77-C051-43E8-BF85-C40A4F795262}" type="presOf" srcId="{547D734F-F64D-4F37-8D32-6525483F194D}" destId="{6C19B229-15DA-417A-9FDB-E13D77FE2472}" srcOrd="0" destOrd="0" presId="urn:microsoft.com/office/officeart/2016/7/layout/VerticalSolidActionList"/>
    <dgm:cxn modelId="{D0DA0F7C-FAC5-43EF-88B3-A2FD8D0DA54B}" type="presOf" srcId="{3A803257-5BB0-406C-9B9C-F4B1A04D998B}" destId="{C1A31491-118F-40AF-8B76-96C7EDB4C7B4}" srcOrd="0" destOrd="0" presId="urn:microsoft.com/office/officeart/2016/7/layout/VerticalSolidActionList"/>
    <dgm:cxn modelId="{B86BF77F-A5F7-4A93-AF22-6E9D1C46CDD0}" srcId="{3A803257-5BB0-406C-9B9C-F4B1A04D998B}" destId="{C2548E03-D75F-484E-8F74-65FCEAD05B37}" srcOrd="0" destOrd="0" parTransId="{1895B699-E69E-4582-9D7A-3751A56872B4}" sibTransId="{B6F355EA-246D-4C84-BF3D-24981E47FCD1}"/>
    <dgm:cxn modelId="{A2211285-3815-4A4D-BD26-4DA299F7488D}" srcId="{26C3198D-8B82-44B7-8A74-2FD65A2B6929}" destId="{B837C32E-4F16-4E85-B8F0-9E25F8F297FE}" srcOrd="0" destOrd="0" parTransId="{9E9BA7D9-9C92-4C33-B5D9-AFEE2576713A}" sibTransId="{E3FA30C6-22C1-4672-8D07-C2DDAFCE6667}"/>
    <dgm:cxn modelId="{F2559C88-F044-4B3E-92F6-480252D9F6DD}" type="presOf" srcId="{535B3592-6C8E-4451-8D9C-905EE1599A14}" destId="{9620762D-3909-43B6-A567-AF58F3BEDA68}" srcOrd="0" destOrd="0" presId="urn:microsoft.com/office/officeart/2016/7/layout/VerticalSolidActionList"/>
    <dgm:cxn modelId="{A0959197-9FCC-4777-836C-D03FA0AEE98C}" type="presOf" srcId="{C2548E03-D75F-484E-8F74-65FCEAD05B37}" destId="{E7C6B019-BC4A-46E1-9507-3D577B673418}" srcOrd="0" destOrd="0" presId="urn:microsoft.com/office/officeart/2016/7/layout/VerticalSolidActionList"/>
    <dgm:cxn modelId="{9C79289C-E2B6-472B-BEC0-3F8B623E9471}" srcId="{55FDEF57-B69F-476F-996B-EF1840CADDF6}" destId="{5BA7BDE7-2BBD-4FC7-A59F-A8FEBC82751F}" srcOrd="0" destOrd="0" parTransId="{717EDAF6-3971-4B7F-AEEB-73EA4FCD9965}" sibTransId="{F6460539-B111-40F8-AC61-7D1B3E61669D}"/>
    <dgm:cxn modelId="{5E2CE5A3-F839-4AE7-B6ED-4EF6D511246A}" srcId="{D68F75A5-4B3B-4578-BECE-3C51B3919575}" destId="{85DA6E36-7C85-4E45-8B7F-F6791B847B73}" srcOrd="0" destOrd="0" parTransId="{F7573CB7-C921-417C-890A-2317F9CFC71B}" sibTransId="{7FA871F5-8E42-409D-9DD8-3F79336E3C08}"/>
    <dgm:cxn modelId="{45FB93B4-9F4B-4F71-AC48-8F99FA9F4E37}" srcId="{4C49252A-D0C8-4809-8503-D47C45A3A0D9}" destId="{3A803257-5BB0-406C-9B9C-F4B1A04D998B}" srcOrd="6" destOrd="0" parTransId="{9352672D-1DD1-4977-852C-ABB2194ECA5B}" sibTransId="{09CBCA89-8DCF-4D9B-81F1-9EA98891CF3D}"/>
    <dgm:cxn modelId="{636EF4BB-2EB5-4AE0-B576-C16613041314}" srcId="{4C49252A-D0C8-4809-8503-D47C45A3A0D9}" destId="{55FDEF57-B69F-476F-996B-EF1840CADDF6}" srcOrd="0" destOrd="0" parTransId="{61E99366-D212-4BF2-97CC-CF52D3185F77}" sibTransId="{32DC117F-10AA-4BFA-B496-DB6BCAF47261}"/>
    <dgm:cxn modelId="{4BC005C9-4938-4D91-B2AD-5C1DD1F4995A}" type="presOf" srcId="{55FDEF57-B69F-476F-996B-EF1840CADDF6}" destId="{D4022789-AEC1-4A68-9B2A-351F67B57FC6}" srcOrd="0" destOrd="0" presId="urn:microsoft.com/office/officeart/2016/7/layout/VerticalSolidActionList"/>
    <dgm:cxn modelId="{C12B68D3-341C-477C-81A4-F6E10A6E72FF}" type="presOf" srcId="{768AC9A5-935D-40E0-A5EF-0762EBDFE490}" destId="{871F654B-763F-44A3-BBC3-AA4F36F1B20D}" srcOrd="0" destOrd="0" presId="urn:microsoft.com/office/officeart/2016/7/layout/VerticalSolidActionList"/>
    <dgm:cxn modelId="{6DB915DA-A41B-4050-BF6A-B96C9ACACCAA}" srcId="{4C49252A-D0C8-4809-8503-D47C45A3A0D9}" destId="{D68F75A5-4B3B-4578-BECE-3C51B3919575}" srcOrd="5" destOrd="0" parTransId="{D09594EC-C232-4278-87BF-3A77BC02A7DA}" sibTransId="{918EF675-7B7A-43AA-8CF0-C1E6B194B5D4}"/>
    <dgm:cxn modelId="{CAC55BDB-301C-4616-B6CD-4AA54A061BF3}" type="presOf" srcId="{E653951D-0B42-482A-802E-469B1DC6548D}" destId="{FA39DACE-7A47-449A-8C41-9A810C4795A3}" srcOrd="0" destOrd="0" presId="urn:microsoft.com/office/officeart/2016/7/layout/VerticalSolidActionList"/>
    <dgm:cxn modelId="{8FC0BADE-67D7-4F07-B66D-B2E045E681C3}" srcId="{4C742B61-6BF4-400A-A69E-1AAED9506121}" destId="{A8571015-233F-412F-A60F-9B2C91F54370}" srcOrd="0" destOrd="0" parTransId="{01DCC386-F0A7-4385-BC80-83E6DF3B3BF2}" sibTransId="{4F02976F-1D8E-45AB-B438-0D29D322A0E4}"/>
    <dgm:cxn modelId="{1D1638E5-4A15-4EC2-8188-4417222485EE}" srcId="{4C49252A-D0C8-4809-8503-D47C45A3A0D9}" destId="{547D734F-F64D-4F37-8D32-6525483F194D}" srcOrd="7" destOrd="0" parTransId="{02C525BA-7B99-4288-88E1-BCCB180C1F13}" sibTransId="{8F5C711F-6C11-4279-BB52-5575E16274AF}"/>
    <dgm:cxn modelId="{ACFC7AEA-0362-4C0C-B803-A23F3843CD76}" srcId="{4C49252A-D0C8-4809-8503-D47C45A3A0D9}" destId="{8C4FE88E-6B3B-4455-A520-1D584F474D0D}" srcOrd="4" destOrd="0" parTransId="{5F166239-3F92-47F4-B803-D870A5093002}" sibTransId="{3B92AC09-61C5-4FE8-92AD-5731059DA016}"/>
    <dgm:cxn modelId="{A915F1ED-8955-47F6-8FA5-13F5AA7FE43B}" srcId="{547D734F-F64D-4F37-8D32-6525483F194D}" destId="{535B3592-6C8E-4451-8D9C-905EE1599A14}" srcOrd="0" destOrd="0" parTransId="{F85A23F7-2B22-453B-8858-F46D31F4ED70}" sibTransId="{14C6AC5A-3D8C-44BC-A118-B626609A818A}"/>
    <dgm:cxn modelId="{238852EF-00AC-4180-9235-F8E16D0C3B3B}" srcId="{8C4FE88E-6B3B-4455-A520-1D584F474D0D}" destId="{B6CAD636-A947-41DB-B5D0-F92959779541}" srcOrd="0" destOrd="0" parTransId="{F9B043E0-0022-4EA9-A923-D813A913FB95}" sibTransId="{16C23164-5F64-4C41-AB44-EED2F11FFA9F}"/>
    <dgm:cxn modelId="{AFCA4101-6A3B-45D9-AD1A-56EC634C315C}" type="presParOf" srcId="{5B957342-CAD7-426E-872A-56B3D37ABD03}" destId="{8519A2C0-F19B-4610-8068-1853CE8801E5}" srcOrd="0" destOrd="0" presId="urn:microsoft.com/office/officeart/2016/7/layout/VerticalSolidActionList"/>
    <dgm:cxn modelId="{4C53CD0B-2309-4723-9045-21EC9E212E8E}" type="presParOf" srcId="{8519A2C0-F19B-4610-8068-1853CE8801E5}" destId="{D4022789-AEC1-4A68-9B2A-351F67B57FC6}" srcOrd="0" destOrd="0" presId="urn:microsoft.com/office/officeart/2016/7/layout/VerticalSolidActionList"/>
    <dgm:cxn modelId="{1E758528-51E8-497A-B92C-320CE2724694}" type="presParOf" srcId="{8519A2C0-F19B-4610-8068-1853CE8801E5}" destId="{90212945-C9F8-4757-AB72-508F3BFF3A75}" srcOrd="1" destOrd="0" presId="urn:microsoft.com/office/officeart/2016/7/layout/VerticalSolidActionList"/>
    <dgm:cxn modelId="{60893654-685B-4D7B-8C85-5688CE129E93}" type="presParOf" srcId="{5B957342-CAD7-426E-872A-56B3D37ABD03}" destId="{2AA83D66-B77C-4064-B0A2-9696B426A7FE}" srcOrd="1" destOrd="0" presId="urn:microsoft.com/office/officeart/2016/7/layout/VerticalSolidActionList"/>
    <dgm:cxn modelId="{D2AA0E71-3982-4EB4-A05D-6B8B04436D68}" type="presParOf" srcId="{5B957342-CAD7-426E-872A-56B3D37ABD03}" destId="{2390AFD2-F1AC-49A0-95E2-260939140392}" srcOrd="2" destOrd="0" presId="urn:microsoft.com/office/officeart/2016/7/layout/VerticalSolidActionList"/>
    <dgm:cxn modelId="{2C1D4D04-8B97-4133-B2C4-312CD4807C46}" type="presParOf" srcId="{2390AFD2-F1AC-49A0-95E2-260939140392}" destId="{871F654B-763F-44A3-BBC3-AA4F36F1B20D}" srcOrd="0" destOrd="0" presId="urn:microsoft.com/office/officeart/2016/7/layout/VerticalSolidActionList"/>
    <dgm:cxn modelId="{18848052-718F-457F-8529-2968E71486FE}" type="presParOf" srcId="{2390AFD2-F1AC-49A0-95E2-260939140392}" destId="{FA39DACE-7A47-449A-8C41-9A810C4795A3}" srcOrd="1" destOrd="0" presId="urn:microsoft.com/office/officeart/2016/7/layout/VerticalSolidActionList"/>
    <dgm:cxn modelId="{60944D97-AB8F-4D72-B707-CE078C17EBCE}" type="presParOf" srcId="{5B957342-CAD7-426E-872A-56B3D37ABD03}" destId="{1767F45D-781E-4BE3-86E3-5C4BD26D9AF6}" srcOrd="3" destOrd="0" presId="urn:microsoft.com/office/officeart/2016/7/layout/VerticalSolidActionList"/>
    <dgm:cxn modelId="{D405BB89-CF9A-4665-B5E7-6D5DBE12539F}" type="presParOf" srcId="{5B957342-CAD7-426E-872A-56B3D37ABD03}" destId="{DE83E8FF-B27E-4112-ABB2-4BEE83ABCC86}" srcOrd="4" destOrd="0" presId="urn:microsoft.com/office/officeart/2016/7/layout/VerticalSolidActionList"/>
    <dgm:cxn modelId="{A159D18E-68BE-4DF1-9A84-23A05D64C0D5}" type="presParOf" srcId="{DE83E8FF-B27E-4112-ABB2-4BEE83ABCC86}" destId="{7E5C3546-92CC-48F3-8A8D-6AA3FB4B8D1B}" srcOrd="0" destOrd="0" presId="urn:microsoft.com/office/officeart/2016/7/layout/VerticalSolidActionList"/>
    <dgm:cxn modelId="{0A22E922-9651-4E69-8B49-7E3E5B99B250}" type="presParOf" srcId="{DE83E8FF-B27E-4112-ABB2-4BEE83ABCC86}" destId="{91E0755C-BD18-4713-8A6F-910C07214152}" srcOrd="1" destOrd="0" presId="urn:microsoft.com/office/officeart/2016/7/layout/VerticalSolidActionList"/>
    <dgm:cxn modelId="{F90E0227-8B84-45D6-A8C7-DEB1FDC85744}" type="presParOf" srcId="{5B957342-CAD7-426E-872A-56B3D37ABD03}" destId="{5A6A2958-0E4A-4873-852B-4F8E59FFD390}" srcOrd="5" destOrd="0" presId="urn:microsoft.com/office/officeart/2016/7/layout/VerticalSolidActionList"/>
    <dgm:cxn modelId="{F2AF8CD4-95A1-4F60-AA0D-ACB89A57A68A}" type="presParOf" srcId="{5B957342-CAD7-426E-872A-56B3D37ABD03}" destId="{162ED801-B0DE-406A-8605-0B1A572E4BC5}" srcOrd="6" destOrd="0" presId="urn:microsoft.com/office/officeart/2016/7/layout/VerticalSolidActionList"/>
    <dgm:cxn modelId="{30426731-934D-4A91-A0B2-E99E86E44B3A}" type="presParOf" srcId="{162ED801-B0DE-406A-8605-0B1A572E4BC5}" destId="{65741002-812B-4484-B1DA-618BE03EA27A}" srcOrd="0" destOrd="0" presId="urn:microsoft.com/office/officeart/2016/7/layout/VerticalSolidActionList"/>
    <dgm:cxn modelId="{17586107-CBAE-4EEE-A00A-A307AFD85E8F}" type="presParOf" srcId="{162ED801-B0DE-406A-8605-0B1A572E4BC5}" destId="{9BF86DE6-7512-4C3F-9DDA-77FD89A6D78D}" srcOrd="1" destOrd="0" presId="urn:microsoft.com/office/officeart/2016/7/layout/VerticalSolidActionList"/>
    <dgm:cxn modelId="{829C0112-CD76-42A2-91F0-CDA58615CCE4}" type="presParOf" srcId="{5B957342-CAD7-426E-872A-56B3D37ABD03}" destId="{C9A8009D-EECC-41D6-A777-0B33DA740A03}" srcOrd="7" destOrd="0" presId="urn:microsoft.com/office/officeart/2016/7/layout/VerticalSolidActionList"/>
    <dgm:cxn modelId="{1F61C643-DF29-429D-9B9A-8959DFCEFDA1}" type="presParOf" srcId="{5B957342-CAD7-426E-872A-56B3D37ABD03}" destId="{07F550FB-B0E2-4962-84CD-A1FC3C9C0968}" srcOrd="8" destOrd="0" presId="urn:microsoft.com/office/officeart/2016/7/layout/VerticalSolidActionList"/>
    <dgm:cxn modelId="{55F7C2C0-D351-40DC-AC06-2A185612887C}" type="presParOf" srcId="{07F550FB-B0E2-4962-84CD-A1FC3C9C0968}" destId="{F3BDC4B8-3607-491A-A5B8-FD2AC1E0452C}" srcOrd="0" destOrd="0" presId="urn:microsoft.com/office/officeart/2016/7/layout/VerticalSolidActionList"/>
    <dgm:cxn modelId="{62A0D975-E394-4C66-8C33-C380AD07C0DA}" type="presParOf" srcId="{07F550FB-B0E2-4962-84CD-A1FC3C9C0968}" destId="{F85427E9-7E31-44F9-A315-0100A14D7DC9}" srcOrd="1" destOrd="0" presId="urn:microsoft.com/office/officeart/2016/7/layout/VerticalSolidActionList"/>
    <dgm:cxn modelId="{6F654942-1420-4D98-9D85-8851C9E80EBA}" type="presParOf" srcId="{5B957342-CAD7-426E-872A-56B3D37ABD03}" destId="{5C2C8E05-69CE-41DD-88BB-E029477D3074}" srcOrd="9" destOrd="0" presId="urn:microsoft.com/office/officeart/2016/7/layout/VerticalSolidActionList"/>
    <dgm:cxn modelId="{C5D02735-4DFA-4B63-A060-D6CA3CCAA310}" type="presParOf" srcId="{5B957342-CAD7-426E-872A-56B3D37ABD03}" destId="{BA2AA30D-4980-4C26-A02E-C079F971686C}" srcOrd="10" destOrd="0" presId="urn:microsoft.com/office/officeart/2016/7/layout/VerticalSolidActionList"/>
    <dgm:cxn modelId="{97036DC6-BB20-4643-B57E-5DCFD63E94BB}" type="presParOf" srcId="{BA2AA30D-4980-4C26-A02E-C079F971686C}" destId="{6C19AD4A-4217-4A8F-A846-9CE8412EEF9D}" srcOrd="0" destOrd="0" presId="urn:microsoft.com/office/officeart/2016/7/layout/VerticalSolidActionList"/>
    <dgm:cxn modelId="{97C0155A-33F4-486E-ABF7-C79832D581D2}" type="presParOf" srcId="{BA2AA30D-4980-4C26-A02E-C079F971686C}" destId="{12A212F5-1DE8-419C-AE77-1F853822B195}" srcOrd="1" destOrd="0" presId="urn:microsoft.com/office/officeart/2016/7/layout/VerticalSolidActionList"/>
    <dgm:cxn modelId="{843FF6A1-361E-44A1-8ED2-34EEE5005774}" type="presParOf" srcId="{5B957342-CAD7-426E-872A-56B3D37ABD03}" destId="{E8A3FB1C-6539-44A4-B16A-C746064926E4}" srcOrd="11" destOrd="0" presId="urn:microsoft.com/office/officeart/2016/7/layout/VerticalSolidActionList"/>
    <dgm:cxn modelId="{35D732AA-AE9B-48D9-92F4-6CF59344FD14}" type="presParOf" srcId="{5B957342-CAD7-426E-872A-56B3D37ABD03}" destId="{C6525E8C-E073-4F3A-B146-2FEB75E7773E}" srcOrd="12" destOrd="0" presId="urn:microsoft.com/office/officeart/2016/7/layout/VerticalSolidActionList"/>
    <dgm:cxn modelId="{A4765452-F7A7-4FD2-9D05-033D28F9334C}" type="presParOf" srcId="{C6525E8C-E073-4F3A-B146-2FEB75E7773E}" destId="{C1A31491-118F-40AF-8B76-96C7EDB4C7B4}" srcOrd="0" destOrd="0" presId="urn:microsoft.com/office/officeart/2016/7/layout/VerticalSolidActionList"/>
    <dgm:cxn modelId="{CA4BC7DF-7069-47CA-A585-C6AB6B6084AD}" type="presParOf" srcId="{C6525E8C-E073-4F3A-B146-2FEB75E7773E}" destId="{E7C6B019-BC4A-46E1-9507-3D577B673418}" srcOrd="1" destOrd="0" presId="urn:microsoft.com/office/officeart/2016/7/layout/VerticalSolidActionList"/>
    <dgm:cxn modelId="{3D8D120F-326A-4324-8B72-7564F94604A0}" type="presParOf" srcId="{5B957342-CAD7-426E-872A-56B3D37ABD03}" destId="{155995A0-FEB0-4C0C-9822-E27DEC60AADB}" srcOrd="13" destOrd="0" presId="urn:microsoft.com/office/officeart/2016/7/layout/VerticalSolidActionList"/>
    <dgm:cxn modelId="{B16D5416-4F50-4737-9DFD-830C8EFD1C4B}" type="presParOf" srcId="{5B957342-CAD7-426E-872A-56B3D37ABD03}" destId="{17B9B165-4B6D-47E5-ABD4-0351BC1AE318}" srcOrd="14" destOrd="0" presId="urn:microsoft.com/office/officeart/2016/7/layout/VerticalSolidActionList"/>
    <dgm:cxn modelId="{3C914267-1205-4C54-9D8A-31D9EF1F62BA}" type="presParOf" srcId="{17B9B165-4B6D-47E5-ABD4-0351BC1AE318}" destId="{6C19B229-15DA-417A-9FDB-E13D77FE2472}" srcOrd="0" destOrd="0" presId="urn:microsoft.com/office/officeart/2016/7/layout/VerticalSolidActionList"/>
    <dgm:cxn modelId="{C6E2D77A-1D93-4307-B771-4BBDC060701D}" type="presParOf" srcId="{17B9B165-4B6D-47E5-ABD4-0351BC1AE318}" destId="{9620762D-3909-43B6-A567-AF58F3BEDA68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A2445B-673D-4169-BCFE-ADEB8404707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FC6627B-BC30-48B9-829B-9E34F55CE1FA}">
      <dgm:prSet/>
      <dgm:spPr/>
      <dgm:t>
        <a:bodyPr/>
        <a:lstStyle/>
        <a:p>
          <a:r>
            <a:rPr lang="en-GB"/>
            <a:t>Began research into courses in session 2018- 2019</a:t>
          </a:r>
          <a:endParaRPr lang="en-US"/>
        </a:p>
      </dgm:t>
    </dgm:pt>
    <dgm:pt modelId="{7BD6AF68-616E-4689-AD9E-772403DB338B}" type="parTrans" cxnId="{D332F2CE-9C48-4B9B-8DAE-77EF20CF08C3}">
      <dgm:prSet/>
      <dgm:spPr/>
      <dgm:t>
        <a:bodyPr/>
        <a:lstStyle/>
        <a:p>
          <a:endParaRPr lang="en-US"/>
        </a:p>
      </dgm:t>
    </dgm:pt>
    <dgm:pt modelId="{26519AD3-5A07-4DD2-86AA-92815A079E79}" type="sibTrans" cxnId="{D332F2CE-9C48-4B9B-8DAE-77EF20CF08C3}">
      <dgm:prSet/>
      <dgm:spPr/>
      <dgm:t>
        <a:bodyPr/>
        <a:lstStyle/>
        <a:p>
          <a:endParaRPr lang="en-US"/>
        </a:p>
      </dgm:t>
    </dgm:pt>
    <dgm:pt modelId="{48B46E5C-B0D6-4691-A788-405F0BEC2EE3}">
      <dgm:prSet/>
      <dgm:spPr/>
      <dgm:t>
        <a:bodyPr/>
        <a:lstStyle/>
        <a:p>
          <a:r>
            <a:rPr lang="en-GB"/>
            <a:t>Attended SQA course launch in October 2018</a:t>
          </a:r>
          <a:endParaRPr lang="en-US"/>
        </a:p>
      </dgm:t>
    </dgm:pt>
    <dgm:pt modelId="{8896F2B3-5CE1-4A33-8C29-C5082C95C4F7}" type="parTrans" cxnId="{2E902225-2239-4435-85BD-E87A0DF647C7}">
      <dgm:prSet/>
      <dgm:spPr/>
      <dgm:t>
        <a:bodyPr/>
        <a:lstStyle/>
        <a:p>
          <a:endParaRPr lang="en-US"/>
        </a:p>
      </dgm:t>
    </dgm:pt>
    <dgm:pt modelId="{3B0EAAB3-D88F-451E-A46A-83C538640791}" type="sibTrans" cxnId="{2E902225-2239-4435-85BD-E87A0DF647C7}">
      <dgm:prSet/>
      <dgm:spPr/>
      <dgm:t>
        <a:bodyPr/>
        <a:lstStyle/>
        <a:p>
          <a:endParaRPr lang="en-US"/>
        </a:p>
      </dgm:t>
    </dgm:pt>
    <dgm:pt modelId="{96809536-7C53-48B5-AAA4-56E933F0304C}">
      <dgm:prSet/>
      <dgm:spPr/>
      <dgm:t>
        <a:bodyPr/>
        <a:lstStyle/>
        <a:p>
          <a:r>
            <a:rPr lang="en-GB"/>
            <a:t>Agreed to deliver Award to one cohort – started with S3 in 2018</a:t>
          </a:r>
          <a:endParaRPr lang="en-US"/>
        </a:p>
      </dgm:t>
    </dgm:pt>
    <dgm:pt modelId="{C0B7AB77-D330-49F0-BB5A-0381C40DD65E}" type="parTrans" cxnId="{3093DB0E-4D10-469A-A7B8-D229AEB7B3DB}">
      <dgm:prSet/>
      <dgm:spPr/>
      <dgm:t>
        <a:bodyPr/>
        <a:lstStyle/>
        <a:p>
          <a:endParaRPr lang="en-US"/>
        </a:p>
      </dgm:t>
    </dgm:pt>
    <dgm:pt modelId="{AAC5DB73-8712-4782-A13E-CAD577F3F086}" type="sibTrans" cxnId="{3093DB0E-4D10-469A-A7B8-D229AEB7B3DB}">
      <dgm:prSet/>
      <dgm:spPr/>
      <dgm:t>
        <a:bodyPr/>
        <a:lstStyle/>
        <a:p>
          <a:endParaRPr lang="en-US"/>
        </a:p>
      </dgm:t>
    </dgm:pt>
    <dgm:pt modelId="{B7B45697-CD5F-4171-AAB9-52A9EA8D6F67}">
      <dgm:prSet/>
      <dgm:spPr/>
      <dgm:t>
        <a:bodyPr/>
        <a:lstStyle/>
        <a:p>
          <a:r>
            <a:rPr lang="en-GB"/>
            <a:t>Pupils in original cohort gained qualification in S4 (2020)</a:t>
          </a:r>
          <a:endParaRPr lang="en-US"/>
        </a:p>
      </dgm:t>
    </dgm:pt>
    <dgm:pt modelId="{64FE0C7C-13C1-4450-8334-006A42801C14}" type="parTrans" cxnId="{B750BDA7-EF23-45DE-AAC6-FE5BB2850BEF}">
      <dgm:prSet/>
      <dgm:spPr/>
      <dgm:t>
        <a:bodyPr/>
        <a:lstStyle/>
        <a:p>
          <a:endParaRPr lang="en-US"/>
        </a:p>
      </dgm:t>
    </dgm:pt>
    <dgm:pt modelId="{A76181D8-D84A-4F37-90C3-120E50A21D29}" type="sibTrans" cxnId="{B750BDA7-EF23-45DE-AAC6-FE5BB2850BEF}">
      <dgm:prSet/>
      <dgm:spPr/>
      <dgm:t>
        <a:bodyPr/>
        <a:lstStyle/>
        <a:p>
          <a:endParaRPr lang="en-US"/>
        </a:p>
      </dgm:t>
    </dgm:pt>
    <dgm:pt modelId="{3390AF1C-E2F8-4D34-8F34-88A08899E3B7}" type="pres">
      <dgm:prSet presAssocID="{D3A2445B-673D-4169-BCFE-ADEB84047079}" presName="root" presStyleCnt="0">
        <dgm:presLayoutVars>
          <dgm:dir/>
          <dgm:resizeHandles val="exact"/>
        </dgm:presLayoutVars>
      </dgm:prSet>
      <dgm:spPr/>
    </dgm:pt>
    <dgm:pt modelId="{409A1248-8D3A-4343-AA68-60197BF8E3CB}" type="pres">
      <dgm:prSet presAssocID="{FFC6627B-BC30-48B9-829B-9E34F55CE1FA}" presName="compNode" presStyleCnt="0"/>
      <dgm:spPr/>
    </dgm:pt>
    <dgm:pt modelId="{5229644D-686A-4052-A634-B187BD1EF3BD}" type="pres">
      <dgm:prSet presAssocID="{FFC6627B-BC30-48B9-829B-9E34F55CE1FA}" presName="bgRect" presStyleLbl="bgShp" presStyleIdx="0" presStyleCnt="4"/>
      <dgm:spPr/>
    </dgm:pt>
    <dgm:pt modelId="{CEE49419-362F-4C9F-8AFF-26395931709A}" type="pres">
      <dgm:prSet presAssocID="{FFC6627B-BC30-48B9-829B-9E34F55CE1F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A090977-3287-4886-BB57-4F1B8567D13B}" type="pres">
      <dgm:prSet presAssocID="{FFC6627B-BC30-48B9-829B-9E34F55CE1FA}" presName="spaceRect" presStyleCnt="0"/>
      <dgm:spPr/>
    </dgm:pt>
    <dgm:pt modelId="{A4635C26-6FB6-4E14-B528-2B74BF3291E2}" type="pres">
      <dgm:prSet presAssocID="{FFC6627B-BC30-48B9-829B-9E34F55CE1FA}" presName="parTx" presStyleLbl="revTx" presStyleIdx="0" presStyleCnt="4">
        <dgm:presLayoutVars>
          <dgm:chMax val="0"/>
          <dgm:chPref val="0"/>
        </dgm:presLayoutVars>
      </dgm:prSet>
      <dgm:spPr/>
    </dgm:pt>
    <dgm:pt modelId="{F9751ED2-EBB0-49E3-B0B0-F5785BF83090}" type="pres">
      <dgm:prSet presAssocID="{26519AD3-5A07-4DD2-86AA-92815A079E79}" presName="sibTrans" presStyleCnt="0"/>
      <dgm:spPr/>
    </dgm:pt>
    <dgm:pt modelId="{C56AA934-FDAB-4ABE-865A-D7F5F5ECC8FA}" type="pres">
      <dgm:prSet presAssocID="{48B46E5C-B0D6-4691-A788-405F0BEC2EE3}" presName="compNode" presStyleCnt="0"/>
      <dgm:spPr/>
    </dgm:pt>
    <dgm:pt modelId="{F8F7457C-7074-44A6-97C2-D68BE39A3949}" type="pres">
      <dgm:prSet presAssocID="{48B46E5C-B0D6-4691-A788-405F0BEC2EE3}" presName="bgRect" presStyleLbl="bgShp" presStyleIdx="1" presStyleCnt="4"/>
      <dgm:spPr/>
    </dgm:pt>
    <dgm:pt modelId="{489713F9-015B-4162-832C-E259B984E89D}" type="pres">
      <dgm:prSet presAssocID="{48B46E5C-B0D6-4691-A788-405F0BEC2EE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24B52EBD-5752-4CE5-B839-EAFC290CEEBB}" type="pres">
      <dgm:prSet presAssocID="{48B46E5C-B0D6-4691-A788-405F0BEC2EE3}" presName="spaceRect" presStyleCnt="0"/>
      <dgm:spPr/>
    </dgm:pt>
    <dgm:pt modelId="{EB411514-90BA-4085-842A-B19ADE85F784}" type="pres">
      <dgm:prSet presAssocID="{48B46E5C-B0D6-4691-A788-405F0BEC2EE3}" presName="parTx" presStyleLbl="revTx" presStyleIdx="1" presStyleCnt="4">
        <dgm:presLayoutVars>
          <dgm:chMax val="0"/>
          <dgm:chPref val="0"/>
        </dgm:presLayoutVars>
      </dgm:prSet>
      <dgm:spPr/>
    </dgm:pt>
    <dgm:pt modelId="{637629D7-FFCE-44B7-BC0A-1C905A2C60C1}" type="pres">
      <dgm:prSet presAssocID="{3B0EAAB3-D88F-451E-A46A-83C538640791}" presName="sibTrans" presStyleCnt="0"/>
      <dgm:spPr/>
    </dgm:pt>
    <dgm:pt modelId="{B3EEED5B-4253-44BC-A844-944F6D8DED1B}" type="pres">
      <dgm:prSet presAssocID="{96809536-7C53-48B5-AAA4-56E933F0304C}" presName="compNode" presStyleCnt="0"/>
      <dgm:spPr/>
    </dgm:pt>
    <dgm:pt modelId="{5A9C371D-F462-47E0-953A-27B220E0EB2B}" type="pres">
      <dgm:prSet presAssocID="{96809536-7C53-48B5-AAA4-56E933F0304C}" presName="bgRect" presStyleLbl="bgShp" presStyleIdx="2" presStyleCnt="4"/>
      <dgm:spPr/>
    </dgm:pt>
    <dgm:pt modelId="{7EE61187-641E-45EA-B9E4-8C3007FFA829}" type="pres">
      <dgm:prSet presAssocID="{96809536-7C53-48B5-AAA4-56E933F0304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19403CB-BDDF-450B-834F-E9364D6B9034}" type="pres">
      <dgm:prSet presAssocID="{96809536-7C53-48B5-AAA4-56E933F0304C}" presName="spaceRect" presStyleCnt="0"/>
      <dgm:spPr/>
    </dgm:pt>
    <dgm:pt modelId="{399C6A90-8200-48BE-9E27-55D93572B694}" type="pres">
      <dgm:prSet presAssocID="{96809536-7C53-48B5-AAA4-56E933F0304C}" presName="parTx" presStyleLbl="revTx" presStyleIdx="2" presStyleCnt="4">
        <dgm:presLayoutVars>
          <dgm:chMax val="0"/>
          <dgm:chPref val="0"/>
        </dgm:presLayoutVars>
      </dgm:prSet>
      <dgm:spPr/>
    </dgm:pt>
    <dgm:pt modelId="{D46BBF60-1436-45EC-A92B-81551A3E3022}" type="pres">
      <dgm:prSet presAssocID="{AAC5DB73-8712-4782-A13E-CAD577F3F086}" presName="sibTrans" presStyleCnt="0"/>
      <dgm:spPr/>
    </dgm:pt>
    <dgm:pt modelId="{CD6BEB2D-205A-44CB-8454-0981B3728A3A}" type="pres">
      <dgm:prSet presAssocID="{B7B45697-CD5F-4171-AAB9-52A9EA8D6F67}" presName="compNode" presStyleCnt="0"/>
      <dgm:spPr/>
    </dgm:pt>
    <dgm:pt modelId="{36CD5095-D199-45EB-A44D-5974B33FD8FB}" type="pres">
      <dgm:prSet presAssocID="{B7B45697-CD5F-4171-AAB9-52A9EA8D6F67}" presName="bgRect" presStyleLbl="bgShp" presStyleIdx="3" presStyleCnt="4"/>
      <dgm:spPr/>
    </dgm:pt>
    <dgm:pt modelId="{CC6576F5-DEB5-4532-9AB7-D2F84C768C7C}" type="pres">
      <dgm:prSet presAssocID="{B7B45697-CD5F-4171-AAB9-52A9EA8D6F6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6859A13-36A1-48D1-918C-9D91FDA2733D}" type="pres">
      <dgm:prSet presAssocID="{B7B45697-CD5F-4171-AAB9-52A9EA8D6F67}" presName="spaceRect" presStyleCnt="0"/>
      <dgm:spPr/>
    </dgm:pt>
    <dgm:pt modelId="{3A59C513-F4E8-4D1F-BAEA-90DC3567F8A3}" type="pres">
      <dgm:prSet presAssocID="{B7B45697-CD5F-4171-AAB9-52A9EA8D6F6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093DB0E-4D10-469A-A7B8-D229AEB7B3DB}" srcId="{D3A2445B-673D-4169-BCFE-ADEB84047079}" destId="{96809536-7C53-48B5-AAA4-56E933F0304C}" srcOrd="2" destOrd="0" parTransId="{C0B7AB77-D330-49F0-BB5A-0381C40DD65E}" sibTransId="{AAC5DB73-8712-4782-A13E-CAD577F3F086}"/>
    <dgm:cxn modelId="{E9BA0812-15EB-4E44-B9CA-2889D5CBA1F8}" type="presOf" srcId="{48B46E5C-B0D6-4691-A788-405F0BEC2EE3}" destId="{EB411514-90BA-4085-842A-B19ADE85F784}" srcOrd="0" destOrd="0" presId="urn:microsoft.com/office/officeart/2018/2/layout/IconVerticalSolidList"/>
    <dgm:cxn modelId="{2E902225-2239-4435-85BD-E87A0DF647C7}" srcId="{D3A2445B-673D-4169-BCFE-ADEB84047079}" destId="{48B46E5C-B0D6-4691-A788-405F0BEC2EE3}" srcOrd="1" destOrd="0" parTransId="{8896F2B3-5CE1-4A33-8C29-C5082C95C4F7}" sibTransId="{3B0EAAB3-D88F-451E-A46A-83C538640791}"/>
    <dgm:cxn modelId="{58DDBB53-2E69-4DF7-97E7-05EC3CCA1C46}" type="presOf" srcId="{FFC6627B-BC30-48B9-829B-9E34F55CE1FA}" destId="{A4635C26-6FB6-4E14-B528-2B74BF3291E2}" srcOrd="0" destOrd="0" presId="urn:microsoft.com/office/officeart/2018/2/layout/IconVerticalSolidList"/>
    <dgm:cxn modelId="{B750BDA7-EF23-45DE-AAC6-FE5BB2850BEF}" srcId="{D3A2445B-673D-4169-BCFE-ADEB84047079}" destId="{B7B45697-CD5F-4171-AAB9-52A9EA8D6F67}" srcOrd="3" destOrd="0" parTransId="{64FE0C7C-13C1-4450-8334-006A42801C14}" sibTransId="{A76181D8-D84A-4F37-90C3-120E50A21D29}"/>
    <dgm:cxn modelId="{8B1392C2-71B9-4B25-8388-E977AB0C430C}" type="presOf" srcId="{B7B45697-CD5F-4171-AAB9-52A9EA8D6F67}" destId="{3A59C513-F4E8-4D1F-BAEA-90DC3567F8A3}" srcOrd="0" destOrd="0" presId="urn:microsoft.com/office/officeart/2018/2/layout/IconVerticalSolidList"/>
    <dgm:cxn modelId="{D332F2CE-9C48-4B9B-8DAE-77EF20CF08C3}" srcId="{D3A2445B-673D-4169-BCFE-ADEB84047079}" destId="{FFC6627B-BC30-48B9-829B-9E34F55CE1FA}" srcOrd="0" destOrd="0" parTransId="{7BD6AF68-616E-4689-AD9E-772403DB338B}" sibTransId="{26519AD3-5A07-4DD2-86AA-92815A079E79}"/>
    <dgm:cxn modelId="{364618D4-12B8-46D4-B01D-5B6F57DA697F}" type="presOf" srcId="{96809536-7C53-48B5-AAA4-56E933F0304C}" destId="{399C6A90-8200-48BE-9E27-55D93572B694}" srcOrd="0" destOrd="0" presId="urn:microsoft.com/office/officeart/2018/2/layout/IconVerticalSolidList"/>
    <dgm:cxn modelId="{3BB447FE-E964-48E5-91FB-5D51B0BD952C}" type="presOf" srcId="{D3A2445B-673D-4169-BCFE-ADEB84047079}" destId="{3390AF1C-E2F8-4D34-8F34-88A08899E3B7}" srcOrd="0" destOrd="0" presId="urn:microsoft.com/office/officeart/2018/2/layout/IconVerticalSolidList"/>
    <dgm:cxn modelId="{8B968EEA-F40E-4BA6-8E52-DA8D44BC4670}" type="presParOf" srcId="{3390AF1C-E2F8-4D34-8F34-88A08899E3B7}" destId="{409A1248-8D3A-4343-AA68-60197BF8E3CB}" srcOrd="0" destOrd="0" presId="urn:microsoft.com/office/officeart/2018/2/layout/IconVerticalSolidList"/>
    <dgm:cxn modelId="{12ED59ED-DE4F-4D8B-A0E3-58BBFEED9E1E}" type="presParOf" srcId="{409A1248-8D3A-4343-AA68-60197BF8E3CB}" destId="{5229644D-686A-4052-A634-B187BD1EF3BD}" srcOrd="0" destOrd="0" presId="urn:microsoft.com/office/officeart/2018/2/layout/IconVerticalSolidList"/>
    <dgm:cxn modelId="{6D29A907-40A5-4364-9F28-3A3872397A30}" type="presParOf" srcId="{409A1248-8D3A-4343-AA68-60197BF8E3CB}" destId="{CEE49419-362F-4C9F-8AFF-26395931709A}" srcOrd="1" destOrd="0" presId="urn:microsoft.com/office/officeart/2018/2/layout/IconVerticalSolidList"/>
    <dgm:cxn modelId="{614081EE-20E5-44B4-815D-B77A2C83EF62}" type="presParOf" srcId="{409A1248-8D3A-4343-AA68-60197BF8E3CB}" destId="{3A090977-3287-4886-BB57-4F1B8567D13B}" srcOrd="2" destOrd="0" presId="urn:microsoft.com/office/officeart/2018/2/layout/IconVerticalSolidList"/>
    <dgm:cxn modelId="{9308D8FF-F3BD-4665-B32D-920353861A48}" type="presParOf" srcId="{409A1248-8D3A-4343-AA68-60197BF8E3CB}" destId="{A4635C26-6FB6-4E14-B528-2B74BF3291E2}" srcOrd="3" destOrd="0" presId="urn:microsoft.com/office/officeart/2018/2/layout/IconVerticalSolidList"/>
    <dgm:cxn modelId="{87AD9136-1DB0-49C5-9790-AA6D2CA3A048}" type="presParOf" srcId="{3390AF1C-E2F8-4D34-8F34-88A08899E3B7}" destId="{F9751ED2-EBB0-49E3-B0B0-F5785BF83090}" srcOrd="1" destOrd="0" presId="urn:microsoft.com/office/officeart/2018/2/layout/IconVerticalSolidList"/>
    <dgm:cxn modelId="{CEA86EF2-86BB-4CE5-9E57-A90D863E7116}" type="presParOf" srcId="{3390AF1C-E2F8-4D34-8F34-88A08899E3B7}" destId="{C56AA934-FDAB-4ABE-865A-D7F5F5ECC8FA}" srcOrd="2" destOrd="0" presId="urn:microsoft.com/office/officeart/2018/2/layout/IconVerticalSolidList"/>
    <dgm:cxn modelId="{3AEA80BA-27A3-4242-8E12-384581F97A2C}" type="presParOf" srcId="{C56AA934-FDAB-4ABE-865A-D7F5F5ECC8FA}" destId="{F8F7457C-7074-44A6-97C2-D68BE39A3949}" srcOrd="0" destOrd="0" presId="urn:microsoft.com/office/officeart/2018/2/layout/IconVerticalSolidList"/>
    <dgm:cxn modelId="{D6D7A276-C567-479D-AE8C-0DB9BE75C13E}" type="presParOf" srcId="{C56AA934-FDAB-4ABE-865A-D7F5F5ECC8FA}" destId="{489713F9-015B-4162-832C-E259B984E89D}" srcOrd="1" destOrd="0" presId="urn:microsoft.com/office/officeart/2018/2/layout/IconVerticalSolidList"/>
    <dgm:cxn modelId="{1812EAD5-9919-49C8-BEC6-8E7D54E2D2D2}" type="presParOf" srcId="{C56AA934-FDAB-4ABE-865A-D7F5F5ECC8FA}" destId="{24B52EBD-5752-4CE5-B839-EAFC290CEEBB}" srcOrd="2" destOrd="0" presId="urn:microsoft.com/office/officeart/2018/2/layout/IconVerticalSolidList"/>
    <dgm:cxn modelId="{D0D38731-3B9E-498B-BFC5-91DCDC81BFE2}" type="presParOf" srcId="{C56AA934-FDAB-4ABE-865A-D7F5F5ECC8FA}" destId="{EB411514-90BA-4085-842A-B19ADE85F784}" srcOrd="3" destOrd="0" presId="urn:microsoft.com/office/officeart/2018/2/layout/IconVerticalSolidList"/>
    <dgm:cxn modelId="{084DCF35-E759-43EB-8074-2BC67D85C78F}" type="presParOf" srcId="{3390AF1C-E2F8-4D34-8F34-88A08899E3B7}" destId="{637629D7-FFCE-44B7-BC0A-1C905A2C60C1}" srcOrd="3" destOrd="0" presId="urn:microsoft.com/office/officeart/2018/2/layout/IconVerticalSolidList"/>
    <dgm:cxn modelId="{3F2F7D5E-4F39-4E1F-8E5B-ACECF34DB4EF}" type="presParOf" srcId="{3390AF1C-E2F8-4D34-8F34-88A08899E3B7}" destId="{B3EEED5B-4253-44BC-A844-944F6D8DED1B}" srcOrd="4" destOrd="0" presId="urn:microsoft.com/office/officeart/2018/2/layout/IconVerticalSolidList"/>
    <dgm:cxn modelId="{A120CD66-30C0-4D8E-8041-BD7FEF2FE3A1}" type="presParOf" srcId="{B3EEED5B-4253-44BC-A844-944F6D8DED1B}" destId="{5A9C371D-F462-47E0-953A-27B220E0EB2B}" srcOrd="0" destOrd="0" presId="urn:microsoft.com/office/officeart/2018/2/layout/IconVerticalSolidList"/>
    <dgm:cxn modelId="{75FFD22D-4C6F-4B5D-8B99-FE46E6AC1C39}" type="presParOf" srcId="{B3EEED5B-4253-44BC-A844-944F6D8DED1B}" destId="{7EE61187-641E-45EA-B9E4-8C3007FFA829}" srcOrd="1" destOrd="0" presId="urn:microsoft.com/office/officeart/2018/2/layout/IconVerticalSolidList"/>
    <dgm:cxn modelId="{44A4BE85-808A-47A9-8B0E-5BDD50E71408}" type="presParOf" srcId="{B3EEED5B-4253-44BC-A844-944F6D8DED1B}" destId="{219403CB-BDDF-450B-834F-E9364D6B9034}" srcOrd="2" destOrd="0" presId="urn:microsoft.com/office/officeart/2018/2/layout/IconVerticalSolidList"/>
    <dgm:cxn modelId="{A85F16F4-42F5-43D2-AEB2-DFABF52A3CE1}" type="presParOf" srcId="{B3EEED5B-4253-44BC-A844-944F6D8DED1B}" destId="{399C6A90-8200-48BE-9E27-55D93572B694}" srcOrd="3" destOrd="0" presId="urn:microsoft.com/office/officeart/2018/2/layout/IconVerticalSolidList"/>
    <dgm:cxn modelId="{332BC9CD-F4F7-4964-94CF-4B20CDBC40C3}" type="presParOf" srcId="{3390AF1C-E2F8-4D34-8F34-88A08899E3B7}" destId="{D46BBF60-1436-45EC-A92B-81551A3E3022}" srcOrd="5" destOrd="0" presId="urn:microsoft.com/office/officeart/2018/2/layout/IconVerticalSolidList"/>
    <dgm:cxn modelId="{49B2C767-D675-453F-9EF9-BC0F35D369BD}" type="presParOf" srcId="{3390AF1C-E2F8-4D34-8F34-88A08899E3B7}" destId="{CD6BEB2D-205A-44CB-8454-0981B3728A3A}" srcOrd="6" destOrd="0" presId="urn:microsoft.com/office/officeart/2018/2/layout/IconVerticalSolidList"/>
    <dgm:cxn modelId="{9FDE41AB-9375-45AC-858B-98637523EB25}" type="presParOf" srcId="{CD6BEB2D-205A-44CB-8454-0981B3728A3A}" destId="{36CD5095-D199-45EB-A44D-5974B33FD8FB}" srcOrd="0" destOrd="0" presId="urn:microsoft.com/office/officeart/2018/2/layout/IconVerticalSolidList"/>
    <dgm:cxn modelId="{4A11BCC0-7112-452B-9D64-86BE3293FF32}" type="presParOf" srcId="{CD6BEB2D-205A-44CB-8454-0981B3728A3A}" destId="{CC6576F5-DEB5-4532-9AB7-D2F84C768C7C}" srcOrd="1" destOrd="0" presId="urn:microsoft.com/office/officeart/2018/2/layout/IconVerticalSolidList"/>
    <dgm:cxn modelId="{75A8424A-42E0-4FA8-94D7-B4C50EDACC7C}" type="presParOf" srcId="{CD6BEB2D-205A-44CB-8454-0981B3728A3A}" destId="{06859A13-36A1-48D1-918C-9D91FDA2733D}" srcOrd="2" destOrd="0" presId="urn:microsoft.com/office/officeart/2018/2/layout/IconVerticalSolidList"/>
    <dgm:cxn modelId="{AD5AF7B4-4592-4A5A-81AE-16CC75899E23}" type="presParOf" srcId="{CD6BEB2D-205A-44CB-8454-0981B3728A3A}" destId="{3A59C513-F4E8-4D1F-BAEA-90DC3567F8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B822B0-C8EA-4893-A6D2-F4EC55A5324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A161C7-A4F2-4345-89A1-38D40F44EB01}">
      <dgm:prSet/>
      <dgm:spPr/>
      <dgm:t>
        <a:bodyPr/>
        <a:lstStyle/>
        <a:p>
          <a:r>
            <a:rPr lang="en-GB"/>
            <a:t>Cohort size</a:t>
          </a:r>
          <a:endParaRPr lang="en-US"/>
        </a:p>
      </dgm:t>
    </dgm:pt>
    <dgm:pt modelId="{0F1215A7-53CB-47EA-BBBE-6583645E5407}" type="parTrans" cxnId="{C49CEF91-182E-4B2C-B4D2-117D3EC9D38D}">
      <dgm:prSet/>
      <dgm:spPr/>
      <dgm:t>
        <a:bodyPr/>
        <a:lstStyle/>
        <a:p>
          <a:endParaRPr lang="en-US"/>
        </a:p>
      </dgm:t>
    </dgm:pt>
    <dgm:pt modelId="{3D813C7D-BCB3-4403-B7D1-FA8837760093}" type="sibTrans" cxnId="{C49CEF91-182E-4B2C-B4D2-117D3EC9D38D}">
      <dgm:prSet/>
      <dgm:spPr/>
      <dgm:t>
        <a:bodyPr/>
        <a:lstStyle/>
        <a:p>
          <a:endParaRPr lang="en-US"/>
        </a:p>
      </dgm:t>
    </dgm:pt>
    <dgm:pt modelId="{8C400F47-7E2D-423C-9948-E6B9390F0266}">
      <dgm:prSet/>
      <dgm:spPr/>
      <dgm:t>
        <a:bodyPr/>
        <a:lstStyle/>
        <a:p>
          <a:r>
            <a:rPr lang="en-GB"/>
            <a:t>Time available – teaching focused on assessments</a:t>
          </a:r>
          <a:endParaRPr lang="en-US"/>
        </a:p>
      </dgm:t>
    </dgm:pt>
    <dgm:pt modelId="{B614E995-C3EA-4E2E-8112-F85EEE64BB89}" type="parTrans" cxnId="{470CE271-DAC9-4E29-8043-E05526CFAAC6}">
      <dgm:prSet/>
      <dgm:spPr/>
      <dgm:t>
        <a:bodyPr/>
        <a:lstStyle/>
        <a:p>
          <a:endParaRPr lang="en-US"/>
        </a:p>
      </dgm:t>
    </dgm:pt>
    <dgm:pt modelId="{0CE9190C-F291-4CE3-9859-69BE2A6C962C}" type="sibTrans" cxnId="{470CE271-DAC9-4E29-8043-E05526CFAAC6}">
      <dgm:prSet/>
      <dgm:spPr/>
      <dgm:t>
        <a:bodyPr/>
        <a:lstStyle/>
        <a:p>
          <a:endParaRPr lang="en-US"/>
        </a:p>
      </dgm:t>
    </dgm:pt>
    <dgm:pt modelId="{FC2AAD3E-1BAB-4268-9E3A-50264E4FF350}">
      <dgm:prSet/>
      <dgm:spPr/>
      <dgm:t>
        <a:bodyPr/>
        <a:lstStyle/>
        <a:p>
          <a:r>
            <a:rPr lang="en-GB"/>
            <a:t>Specific school context </a:t>
          </a:r>
          <a:endParaRPr lang="en-US"/>
        </a:p>
      </dgm:t>
    </dgm:pt>
    <dgm:pt modelId="{278F716C-AEB7-4BC6-8EFF-A4FDEC172FB1}" type="parTrans" cxnId="{A3D83B21-9728-4890-B927-4C6B23984921}">
      <dgm:prSet/>
      <dgm:spPr/>
      <dgm:t>
        <a:bodyPr/>
        <a:lstStyle/>
        <a:p>
          <a:endParaRPr lang="en-US"/>
        </a:p>
      </dgm:t>
    </dgm:pt>
    <dgm:pt modelId="{F3D722CB-BA14-4A12-93DC-591036B799AE}" type="sibTrans" cxnId="{A3D83B21-9728-4890-B927-4C6B23984921}">
      <dgm:prSet/>
      <dgm:spPr/>
      <dgm:t>
        <a:bodyPr/>
        <a:lstStyle/>
        <a:p>
          <a:endParaRPr lang="en-US"/>
        </a:p>
      </dgm:t>
    </dgm:pt>
    <dgm:pt modelId="{308B5E09-9C53-4B22-96EB-ACD2FA018B65}">
      <dgm:prSet/>
      <dgm:spPr/>
      <dgm:t>
        <a:bodyPr/>
        <a:lstStyle/>
        <a:p>
          <a:r>
            <a:rPr lang="en-GB"/>
            <a:t>Level 4 and Level 5</a:t>
          </a:r>
          <a:endParaRPr lang="en-US"/>
        </a:p>
      </dgm:t>
    </dgm:pt>
    <dgm:pt modelId="{61A46B06-589F-45F6-BDE9-0E75A3DCF980}" type="parTrans" cxnId="{531B8FA9-DC51-491A-9DB2-AC65C9147856}">
      <dgm:prSet/>
      <dgm:spPr/>
      <dgm:t>
        <a:bodyPr/>
        <a:lstStyle/>
        <a:p>
          <a:endParaRPr lang="en-US"/>
        </a:p>
      </dgm:t>
    </dgm:pt>
    <dgm:pt modelId="{7D1F16B2-AEE5-4DA7-96E4-FC311A8C51DA}" type="sibTrans" cxnId="{531B8FA9-DC51-491A-9DB2-AC65C9147856}">
      <dgm:prSet/>
      <dgm:spPr/>
      <dgm:t>
        <a:bodyPr/>
        <a:lstStyle/>
        <a:p>
          <a:endParaRPr lang="en-US"/>
        </a:p>
      </dgm:t>
    </dgm:pt>
    <dgm:pt modelId="{7D46C9A4-D5B6-4D5F-B8B1-6C2B58C8DB7E}">
      <dgm:prSet/>
      <dgm:spPr/>
      <dgm:t>
        <a:bodyPr/>
        <a:lstStyle/>
        <a:p>
          <a:r>
            <a:rPr lang="en-GB" dirty="0"/>
            <a:t>Potential overload on one topic</a:t>
          </a:r>
          <a:endParaRPr lang="en-US" dirty="0"/>
        </a:p>
      </dgm:t>
    </dgm:pt>
    <dgm:pt modelId="{16AD0F11-5FEC-455F-A6ED-84C953EA253F}" type="parTrans" cxnId="{EABE788B-86EC-42B5-A009-884FC08A0B42}">
      <dgm:prSet/>
      <dgm:spPr/>
      <dgm:t>
        <a:bodyPr/>
        <a:lstStyle/>
        <a:p>
          <a:endParaRPr lang="en-US"/>
        </a:p>
      </dgm:t>
    </dgm:pt>
    <dgm:pt modelId="{2D9AFA13-F962-4B37-B059-E8AEDAC0038A}" type="sibTrans" cxnId="{EABE788B-86EC-42B5-A009-884FC08A0B42}">
      <dgm:prSet/>
      <dgm:spPr/>
      <dgm:t>
        <a:bodyPr/>
        <a:lstStyle/>
        <a:p>
          <a:endParaRPr lang="en-US"/>
        </a:p>
      </dgm:t>
    </dgm:pt>
    <dgm:pt modelId="{DAB279FE-8E78-45B5-87B5-B5DA2162FE5B}" type="pres">
      <dgm:prSet presAssocID="{C5B822B0-C8EA-4893-A6D2-F4EC55A53242}" presName="linear" presStyleCnt="0">
        <dgm:presLayoutVars>
          <dgm:animLvl val="lvl"/>
          <dgm:resizeHandles val="exact"/>
        </dgm:presLayoutVars>
      </dgm:prSet>
      <dgm:spPr/>
    </dgm:pt>
    <dgm:pt modelId="{01542057-4A7D-4CD1-95C7-3659DE9BA653}" type="pres">
      <dgm:prSet presAssocID="{A9A161C7-A4F2-4345-89A1-38D40F44EB0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8FB123F-144F-4A10-8497-DE45711A0B2A}" type="pres">
      <dgm:prSet presAssocID="{3D813C7D-BCB3-4403-B7D1-FA8837760093}" presName="spacer" presStyleCnt="0"/>
      <dgm:spPr/>
    </dgm:pt>
    <dgm:pt modelId="{438BF01D-BBB8-4931-8638-3D87A1954336}" type="pres">
      <dgm:prSet presAssocID="{8C400F47-7E2D-423C-9948-E6B9390F026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88FB819-9C9B-44CE-8D68-712F38CE12B7}" type="pres">
      <dgm:prSet presAssocID="{0CE9190C-F291-4CE3-9859-69BE2A6C962C}" presName="spacer" presStyleCnt="0"/>
      <dgm:spPr/>
    </dgm:pt>
    <dgm:pt modelId="{3BA9C2BD-41C1-4EC7-9519-0E5A612E01E7}" type="pres">
      <dgm:prSet presAssocID="{FC2AAD3E-1BAB-4268-9E3A-50264E4FF35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2C5E4D3-948B-41B1-878B-0496698B4F9E}" type="pres">
      <dgm:prSet presAssocID="{F3D722CB-BA14-4A12-93DC-591036B799AE}" presName="spacer" presStyleCnt="0"/>
      <dgm:spPr/>
    </dgm:pt>
    <dgm:pt modelId="{1B0287E7-7616-453B-B9AE-1DC8DC2512D3}" type="pres">
      <dgm:prSet presAssocID="{308B5E09-9C53-4B22-96EB-ACD2FA018B6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D3185BE-A657-4B5D-8164-0CB915EBFB28}" type="pres">
      <dgm:prSet presAssocID="{7D1F16B2-AEE5-4DA7-96E4-FC311A8C51DA}" presName="spacer" presStyleCnt="0"/>
      <dgm:spPr/>
    </dgm:pt>
    <dgm:pt modelId="{C46980EF-A517-4AFA-A259-AB43B8677FC0}" type="pres">
      <dgm:prSet presAssocID="{7D46C9A4-D5B6-4D5F-B8B1-6C2B58C8DB7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3D83B21-9728-4890-B927-4C6B23984921}" srcId="{C5B822B0-C8EA-4893-A6D2-F4EC55A53242}" destId="{FC2AAD3E-1BAB-4268-9E3A-50264E4FF350}" srcOrd="2" destOrd="0" parTransId="{278F716C-AEB7-4BC6-8EFF-A4FDEC172FB1}" sibTransId="{F3D722CB-BA14-4A12-93DC-591036B799AE}"/>
    <dgm:cxn modelId="{450B6224-950C-44E3-A542-FDC2C5EB1A66}" type="presOf" srcId="{A9A161C7-A4F2-4345-89A1-38D40F44EB01}" destId="{01542057-4A7D-4CD1-95C7-3659DE9BA653}" srcOrd="0" destOrd="0" presId="urn:microsoft.com/office/officeart/2005/8/layout/vList2"/>
    <dgm:cxn modelId="{B9BC9731-F576-4709-ACC6-BCC1936B6EF1}" type="presOf" srcId="{7D46C9A4-D5B6-4D5F-B8B1-6C2B58C8DB7E}" destId="{C46980EF-A517-4AFA-A259-AB43B8677FC0}" srcOrd="0" destOrd="0" presId="urn:microsoft.com/office/officeart/2005/8/layout/vList2"/>
    <dgm:cxn modelId="{470CE271-DAC9-4E29-8043-E05526CFAAC6}" srcId="{C5B822B0-C8EA-4893-A6D2-F4EC55A53242}" destId="{8C400F47-7E2D-423C-9948-E6B9390F0266}" srcOrd="1" destOrd="0" parTransId="{B614E995-C3EA-4E2E-8112-F85EEE64BB89}" sibTransId="{0CE9190C-F291-4CE3-9859-69BE2A6C962C}"/>
    <dgm:cxn modelId="{A55B2476-7494-4DEB-AAF0-255D9FD35F6A}" type="presOf" srcId="{FC2AAD3E-1BAB-4268-9E3A-50264E4FF350}" destId="{3BA9C2BD-41C1-4EC7-9519-0E5A612E01E7}" srcOrd="0" destOrd="0" presId="urn:microsoft.com/office/officeart/2005/8/layout/vList2"/>
    <dgm:cxn modelId="{EABE788B-86EC-42B5-A009-884FC08A0B42}" srcId="{C5B822B0-C8EA-4893-A6D2-F4EC55A53242}" destId="{7D46C9A4-D5B6-4D5F-B8B1-6C2B58C8DB7E}" srcOrd="4" destOrd="0" parTransId="{16AD0F11-5FEC-455F-A6ED-84C953EA253F}" sibTransId="{2D9AFA13-F962-4B37-B059-E8AEDAC0038A}"/>
    <dgm:cxn modelId="{C49CEF91-182E-4B2C-B4D2-117D3EC9D38D}" srcId="{C5B822B0-C8EA-4893-A6D2-F4EC55A53242}" destId="{A9A161C7-A4F2-4345-89A1-38D40F44EB01}" srcOrd="0" destOrd="0" parTransId="{0F1215A7-53CB-47EA-BBBE-6583645E5407}" sibTransId="{3D813C7D-BCB3-4403-B7D1-FA8837760093}"/>
    <dgm:cxn modelId="{531B8FA9-DC51-491A-9DB2-AC65C9147856}" srcId="{C5B822B0-C8EA-4893-A6D2-F4EC55A53242}" destId="{308B5E09-9C53-4B22-96EB-ACD2FA018B65}" srcOrd="3" destOrd="0" parTransId="{61A46B06-589F-45F6-BDE9-0E75A3DCF980}" sibTransId="{7D1F16B2-AEE5-4DA7-96E4-FC311A8C51DA}"/>
    <dgm:cxn modelId="{B50CD6B8-F50A-44BE-9A11-259278BF025C}" type="presOf" srcId="{8C400F47-7E2D-423C-9948-E6B9390F0266}" destId="{438BF01D-BBB8-4931-8638-3D87A1954336}" srcOrd="0" destOrd="0" presId="urn:microsoft.com/office/officeart/2005/8/layout/vList2"/>
    <dgm:cxn modelId="{E8C613E5-7792-4046-9B83-88FB345CD999}" type="presOf" srcId="{308B5E09-9C53-4B22-96EB-ACD2FA018B65}" destId="{1B0287E7-7616-453B-B9AE-1DC8DC2512D3}" srcOrd="0" destOrd="0" presId="urn:microsoft.com/office/officeart/2005/8/layout/vList2"/>
    <dgm:cxn modelId="{E751C7F8-7A99-4806-B0F1-D184EE4CBFD6}" type="presOf" srcId="{C5B822B0-C8EA-4893-A6D2-F4EC55A53242}" destId="{DAB279FE-8E78-45B5-87B5-B5DA2162FE5B}" srcOrd="0" destOrd="0" presId="urn:microsoft.com/office/officeart/2005/8/layout/vList2"/>
    <dgm:cxn modelId="{56A3382F-A3B5-45F5-B884-D69CB6A6E5A5}" type="presParOf" srcId="{DAB279FE-8E78-45B5-87B5-B5DA2162FE5B}" destId="{01542057-4A7D-4CD1-95C7-3659DE9BA653}" srcOrd="0" destOrd="0" presId="urn:microsoft.com/office/officeart/2005/8/layout/vList2"/>
    <dgm:cxn modelId="{6BA675CF-4CED-4323-A558-EF227D4B2867}" type="presParOf" srcId="{DAB279FE-8E78-45B5-87B5-B5DA2162FE5B}" destId="{D8FB123F-144F-4A10-8497-DE45711A0B2A}" srcOrd="1" destOrd="0" presId="urn:microsoft.com/office/officeart/2005/8/layout/vList2"/>
    <dgm:cxn modelId="{5009093C-F551-487A-A7BE-53077634C911}" type="presParOf" srcId="{DAB279FE-8E78-45B5-87B5-B5DA2162FE5B}" destId="{438BF01D-BBB8-4931-8638-3D87A1954336}" srcOrd="2" destOrd="0" presId="urn:microsoft.com/office/officeart/2005/8/layout/vList2"/>
    <dgm:cxn modelId="{CE81345F-C0ED-417F-A141-C7D6B17C2F24}" type="presParOf" srcId="{DAB279FE-8E78-45B5-87B5-B5DA2162FE5B}" destId="{B88FB819-9C9B-44CE-8D68-712F38CE12B7}" srcOrd="3" destOrd="0" presId="urn:microsoft.com/office/officeart/2005/8/layout/vList2"/>
    <dgm:cxn modelId="{624C6F5D-BE52-46A2-9A79-9F6C034C7AA4}" type="presParOf" srcId="{DAB279FE-8E78-45B5-87B5-B5DA2162FE5B}" destId="{3BA9C2BD-41C1-4EC7-9519-0E5A612E01E7}" srcOrd="4" destOrd="0" presId="urn:microsoft.com/office/officeart/2005/8/layout/vList2"/>
    <dgm:cxn modelId="{4029D631-BFC9-465D-88DB-02A327E6BDCC}" type="presParOf" srcId="{DAB279FE-8E78-45B5-87B5-B5DA2162FE5B}" destId="{42C5E4D3-948B-41B1-878B-0496698B4F9E}" srcOrd="5" destOrd="0" presId="urn:microsoft.com/office/officeart/2005/8/layout/vList2"/>
    <dgm:cxn modelId="{1FFAD4C4-F95F-44F6-BD3B-A4346893F712}" type="presParOf" srcId="{DAB279FE-8E78-45B5-87B5-B5DA2162FE5B}" destId="{1B0287E7-7616-453B-B9AE-1DC8DC2512D3}" srcOrd="6" destOrd="0" presId="urn:microsoft.com/office/officeart/2005/8/layout/vList2"/>
    <dgm:cxn modelId="{C17C8741-E5BA-428C-BCBB-0BFD9244CD9E}" type="presParOf" srcId="{DAB279FE-8E78-45B5-87B5-B5DA2162FE5B}" destId="{1D3185BE-A657-4B5D-8164-0CB915EBFB28}" srcOrd="7" destOrd="0" presId="urn:microsoft.com/office/officeart/2005/8/layout/vList2"/>
    <dgm:cxn modelId="{9DE0C0C4-28D9-42CB-BE14-51BA7BA8054A}" type="presParOf" srcId="{DAB279FE-8E78-45B5-87B5-B5DA2162FE5B}" destId="{C46980EF-A517-4AFA-A259-AB43B8677FC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EB89C6-6D03-4A32-8941-08C8A30E823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D6E8FF77-A031-4803-9CDF-E87B54BB985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Staffing and Staff knowledge</a:t>
          </a:r>
          <a:endParaRPr lang="en-US" dirty="0"/>
        </a:p>
      </dgm:t>
    </dgm:pt>
    <dgm:pt modelId="{2B93BE01-64A3-4F04-A3FB-0EAF4E1841CC}" type="parTrans" cxnId="{4756EFE7-1C3B-4A0B-AB9A-AFBB8E89B983}">
      <dgm:prSet/>
      <dgm:spPr/>
      <dgm:t>
        <a:bodyPr/>
        <a:lstStyle/>
        <a:p>
          <a:endParaRPr lang="en-US"/>
        </a:p>
      </dgm:t>
    </dgm:pt>
    <dgm:pt modelId="{B165C61D-DBA2-4692-9484-8439AE484732}" type="sibTrans" cxnId="{4756EFE7-1C3B-4A0B-AB9A-AFBB8E89B983}">
      <dgm:prSet/>
      <dgm:spPr/>
      <dgm:t>
        <a:bodyPr/>
        <a:lstStyle/>
        <a:p>
          <a:endParaRPr lang="en-US"/>
        </a:p>
      </dgm:t>
    </dgm:pt>
    <dgm:pt modelId="{4E41B8E3-E1A2-480A-89F4-81503528790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Tracking</a:t>
          </a:r>
          <a:endParaRPr lang="en-US"/>
        </a:p>
      </dgm:t>
    </dgm:pt>
    <dgm:pt modelId="{7D72D885-70E3-4C50-A1F9-3317882E7643}" type="parTrans" cxnId="{BA1F7F55-CB98-4B8C-8379-F7703B24F1CF}">
      <dgm:prSet/>
      <dgm:spPr/>
      <dgm:t>
        <a:bodyPr/>
        <a:lstStyle/>
        <a:p>
          <a:endParaRPr lang="en-US"/>
        </a:p>
      </dgm:t>
    </dgm:pt>
    <dgm:pt modelId="{63B1856D-B9AF-4FCB-93E3-57B17152A90A}" type="sibTrans" cxnId="{BA1F7F55-CB98-4B8C-8379-F7703B24F1CF}">
      <dgm:prSet/>
      <dgm:spPr/>
      <dgm:t>
        <a:bodyPr/>
        <a:lstStyle/>
        <a:p>
          <a:endParaRPr lang="en-US"/>
        </a:p>
      </dgm:t>
    </dgm:pt>
    <dgm:pt modelId="{0381FAD5-E4AA-49A4-A0FC-FC340D5C205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Marking and Feedback</a:t>
          </a:r>
          <a:endParaRPr lang="en-US"/>
        </a:p>
      </dgm:t>
    </dgm:pt>
    <dgm:pt modelId="{FC9566E6-5D54-40CB-A2E9-4BAEE2E363DA}" type="parTrans" cxnId="{5AB0CE53-F17F-40A7-A4AB-9F04C54D6B0A}">
      <dgm:prSet/>
      <dgm:spPr/>
      <dgm:t>
        <a:bodyPr/>
        <a:lstStyle/>
        <a:p>
          <a:endParaRPr lang="en-US"/>
        </a:p>
      </dgm:t>
    </dgm:pt>
    <dgm:pt modelId="{43AA27FD-AF00-47D2-BE6F-14454989D155}" type="sibTrans" cxnId="{5AB0CE53-F17F-40A7-A4AB-9F04C54D6B0A}">
      <dgm:prSet/>
      <dgm:spPr/>
      <dgm:t>
        <a:bodyPr/>
        <a:lstStyle/>
        <a:p>
          <a:endParaRPr lang="en-US"/>
        </a:p>
      </dgm:t>
    </dgm:pt>
    <dgm:pt modelId="{A177C593-E326-4B40-AC69-991B8265935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Planning ahead and preparation</a:t>
          </a:r>
          <a:endParaRPr lang="en-US"/>
        </a:p>
      </dgm:t>
    </dgm:pt>
    <dgm:pt modelId="{85B84B0C-AFCF-4805-B5A5-442952B18D19}" type="parTrans" cxnId="{54B29275-DB8F-4243-9B30-73262A332A8C}">
      <dgm:prSet/>
      <dgm:spPr/>
      <dgm:t>
        <a:bodyPr/>
        <a:lstStyle/>
        <a:p>
          <a:endParaRPr lang="en-US"/>
        </a:p>
      </dgm:t>
    </dgm:pt>
    <dgm:pt modelId="{E8EFA68C-92BA-4D1F-9854-29A70B3E146A}" type="sibTrans" cxnId="{54B29275-DB8F-4243-9B30-73262A332A8C}">
      <dgm:prSet/>
      <dgm:spPr/>
      <dgm:t>
        <a:bodyPr/>
        <a:lstStyle/>
        <a:p>
          <a:endParaRPr lang="en-US"/>
        </a:p>
      </dgm:t>
    </dgm:pt>
    <dgm:pt modelId="{21088B76-32B6-4BEE-BAFE-E6CAA34DD86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Pupil Perception</a:t>
          </a:r>
          <a:endParaRPr lang="en-US"/>
        </a:p>
      </dgm:t>
    </dgm:pt>
    <dgm:pt modelId="{A20BDF55-9D8F-408E-8FEB-E21E4FF79328}" type="parTrans" cxnId="{13F054F3-2E49-4E80-8B10-FA618E17618F}">
      <dgm:prSet/>
      <dgm:spPr/>
      <dgm:t>
        <a:bodyPr/>
        <a:lstStyle/>
        <a:p>
          <a:endParaRPr lang="en-US"/>
        </a:p>
      </dgm:t>
    </dgm:pt>
    <dgm:pt modelId="{8949C4D1-C599-4E6A-AA18-7937D0A46D0E}" type="sibTrans" cxnId="{13F054F3-2E49-4E80-8B10-FA618E17618F}">
      <dgm:prSet/>
      <dgm:spPr/>
      <dgm:t>
        <a:bodyPr/>
        <a:lstStyle/>
        <a:p>
          <a:endParaRPr lang="en-US"/>
        </a:p>
      </dgm:t>
    </dgm:pt>
    <dgm:pt modelId="{1C219B7F-9083-48D7-A7CA-887B55610911}" type="pres">
      <dgm:prSet presAssocID="{2FEB89C6-6D03-4A32-8941-08C8A30E8238}" presName="root" presStyleCnt="0">
        <dgm:presLayoutVars>
          <dgm:dir/>
          <dgm:resizeHandles val="exact"/>
        </dgm:presLayoutVars>
      </dgm:prSet>
      <dgm:spPr/>
    </dgm:pt>
    <dgm:pt modelId="{CA124AD0-D0CF-41C3-B8F5-03A511E94FD6}" type="pres">
      <dgm:prSet presAssocID="{D6E8FF77-A031-4803-9CDF-E87B54BB9857}" presName="compNode" presStyleCnt="0"/>
      <dgm:spPr/>
    </dgm:pt>
    <dgm:pt modelId="{AB6C33AE-CDE4-4F6B-8245-667B9531003A}" type="pres">
      <dgm:prSet presAssocID="{D6E8FF77-A031-4803-9CDF-E87B54BB9857}" presName="bgRect" presStyleLbl="bgShp" presStyleIdx="0" presStyleCnt="5"/>
      <dgm:spPr/>
    </dgm:pt>
    <dgm:pt modelId="{13989FB7-EE87-4DD4-9004-B482B0F85944}" type="pres">
      <dgm:prSet presAssocID="{D6E8FF77-A031-4803-9CDF-E87B54BB985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DF32696-2F66-49ED-B751-9763E9742537}" type="pres">
      <dgm:prSet presAssocID="{D6E8FF77-A031-4803-9CDF-E87B54BB9857}" presName="spaceRect" presStyleCnt="0"/>
      <dgm:spPr/>
    </dgm:pt>
    <dgm:pt modelId="{E605A47E-7D06-4066-A2C3-D8330B3B97AD}" type="pres">
      <dgm:prSet presAssocID="{D6E8FF77-A031-4803-9CDF-E87B54BB9857}" presName="parTx" presStyleLbl="revTx" presStyleIdx="0" presStyleCnt="5">
        <dgm:presLayoutVars>
          <dgm:chMax val="0"/>
          <dgm:chPref val="0"/>
        </dgm:presLayoutVars>
      </dgm:prSet>
      <dgm:spPr/>
    </dgm:pt>
    <dgm:pt modelId="{F195CD02-9157-4B60-BCBD-ADEA6215888B}" type="pres">
      <dgm:prSet presAssocID="{B165C61D-DBA2-4692-9484-8439AE484732}" presName="sibTrans" presStyleCnt="0"/>
      <dgm:spPr/>
    </dgm:pt>
    <dgm:pt modelId="{91F7350A-1186-43FF-9ADE-2CDD048FEAF1}" type="pres">
      <dgm:prSet presAssocID="{4E41B8E3-E1A2-480A-89F4-815035287902}" presName="compNode" presStyleCnt="0"/>
      <dgm:spPr/>
    </dgm:pt>
    <dgm:pt modelId="{30F76245-64FC-4C40-A476-F2CB6E5C309B}" type="pres">
      <dgm:prSet presAssocID="{4E41B8E3-E1A2-480A-89F4-815035287902}" presName="bgRect" presStyleLbl="bgShp" presStyleIdx="1" presStyleCnt="5"/>
      <dgm:spPr/>
    </dgm:pt>
    <dgm:pt modelId="{3B03DC41-59A4-488B-9E09-D9AC20990D00}" type="pres">
      <dgm:prSet presAssocID="{4E41B8E3-E1A2-480A-89F4-81503528790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w Prints"/>
        </a:ext>
      </dgm:extLst>
    </dgm:pt>
    <dgm:pt modelId="{EF4ED50B-0A8F-490C-B7C6-29C3C0BE913D}" type="pres">
      <dgm:prSet presAssocID="{4E41B8E3-E1A2-480A-89F4-815035287902}" presName="spaceRect" presStyleCnt="0"/>
      <dgm:spPr/>
    </dgm:pt>
    <dgm:pt modelId="{874F7FCF-FBBF-45D5-A799-C5A8BCFB1497}" type="pres">
      <dgm:prSet presAssocID="{4E41B8E3-E1A2-480A-89F4-815035287902}" presName="parTx" presStyleLbl="revTx" presStyleIdx="1" presStyleCnt="5">
        <dgm:presLayoutVars>
          <dgm:chMax val="0"/>
          <dgm:chPref val="0"/>
        </dgm:presLayoutVars>
      </dgm:prSet>
      <dgm:spPr/>
    </dgm:pt>
    <dgm:pt modelId="{6CA332CE-8C33-4B0C-A99E-C8638B595F7A}" type="pres">
      <dgm:prSet presAssocID="{63B1856D-B9AF-4FCB-93E3-57B17152A90A}" presName="sibTrans" presStyleCnt="0"/>
      <dgm:spPr/>
    </dgm:pt>
    <dgm:pt modelId="{070F1B5C-0A04-4CEF-86B4-D7AD40337BEE}" type="pres">
      <dgm:prSet presAssocID="{0381FAD5-E4AA-49A4-A0FC-FC340D5C205E}" presName="compNode" presStyleCnt="0"/>
      <dgm:spPr/>
    </dgm:pt>
    <dgm:pt modelId="{1E3863E0-9A38-47C5-8C8E-0C496E09DC01}" type="pres">
      <dgm:prSet presAssocID="{0381FAD5-E4AA-49A4-A0FC-FC340D5C205E}" presName="bgRect" presStyleLbl="bgShp" presStyleIdx="2" presStyleCnt="5"/>
      <dgm:spPr/>
    </dgm:pt>
    <dgm:pt modelId="{BCA0AF50-FE2A-4954-9E4F-1A9D89E131DF}" type="pres">
      <dgm:prSet presAssocID="{0381FAD5-E4AA-49A4-A0FC-FC340D5C205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355B7D3-66E8-42E2-BB12-A45906E20950}" type="pres">
      <dgm:prSet presAssocID="{0381FAD5-E4AA-49A4-A0FC-FC340D5C205E}" presName="spaceRect" presStyleCnt="0"/>
      <dgm:spPr/>
    </dgm:pt>
    <dgm:pt modelId="{32E1A564-6626-49D9-BE31-9AED9F3DDFB8}" type="pres">
      <dgm:prSet presAssocID="{0381FAD5-E4AA-49A4-A0FC-FC340D5C205E}" presName="parTx" presStyleLbl="revTx" presStyleIdx="2" presStyleCnt="5">
        <dgm:presLayoutVars>
          <dgm:chMax val="0"/>
          <dgm:chPref val="0"/>
        </dgm:presLayoutVars>
      </dgm:prSet>
      <dgm:spPr/>
    </dgm:pt>
    <dgm:pt modelId="{3D4AACE0-6DBD-4204-98A4-AFA0EFBF09F7}" type="pres">
      <dgm:prSet presAssocID="{43AA27FD-AF00-47D2-BE6F-14454989D155}" presName="sibTrans" presStyleCnt="0"/>
      <dgm:spPr/>
    </dgm:pt>
    <dgm:pt modelId="{EDD33015-0953-4A3A-8865-6A9924C3AC3F}" type="pres">
      <dgm:prSet presAssocID="{A177C593-E326-4B40-AC69-991B82659359}" presName="compNode" presStyleCnt="0"/>
      <dgm:spPr/>
    </dgm:pt>
    <dgm:pt modelId="{E3A13B4E-BB03-4C79-887E-1A58152F4AAB}" type="pres">
      <dgm:prSet presAssocID="{A177C593-E326-4B40-AC69-991B82659359}" presName="bgRect" presStyleLbl="bgShp" presStyleIdx="3" presStyleCnt="5"/>
      <dgm:spPr/>
    </dgm:pt>
    <dgm:pt modelId="{954B77BF-211A-40C4-966F-72C27E96FDB3}" type="pres">
      <dgm:prSet presAssocID="{A177C593-E326-4B40-AC69-991B8265935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C0823B21-7E83-4247-B0C8-5B1BAE21C54E}" type="pres">
      <dgm:prSet presAssocID="{A177C593-E326-4B40-AC69-991B82659359}" presName="spaceRect" presStyleCnt="0"/>
      <dgm:spPr/>
    </dgm:pt>
    <dgm:pt modelId="{B50C4862-C9C4-43A2-BFAE-CD9D71F0F50F}" type="pres">
      <dgm:prSet presAssocID="{A177C593-E326-4B40-AC69-991B82659359}" presName="parTx" presStyleLbl="revTx" presStyleIdx="3" presStyleCnt="5">
        <dgm:presLayoutVars>
          <dgm:chMax val="0"/>
          <dgm:chPref val="0"/>
        </dgm:presLayoutVars>
      </dgm:prSet>
      <dgm:spPr/>
    </dgm:pt>
    <dgm:pt modelId="{E2EFD2B4-3F19-482B-B7F6-994EA7D34B16}" type="pres">
      <dgm:prSet presAssocID="{E8EFA68C-92BA-4D1F-9854-29A70B3E146A}" presName="sibTrans" presStyleCnt="0"/>
      <dgm:spPr/>
    </dgm:pt>
    <dgm:pt modelId="{4122C206-D0D5-4952-A902-01DC21F409F4}" type="pres">
      <dgm:prSet presAssocID="{21088B76-32B6-4BEE-BAFE-E6CAA34DD861}" presName="compNode" presStyleCnt="0"/>
      <dgm:spPr/>
    </dgm:pt>
    <dgm:pt modelId="{881B7406-6DA1-4682-87AB-55FF4E2AC931}" type="pres">
      <dgm:prSet presAssocID="{21088B76-32B6-4BEE-BAFE-E6CAA34DD861}" presName="bgRect" presStyleLbl="bgShp" presStyleIdx="4" presStyleCnt="5"/>
      <dgm:spPr/>
    </dgm:pt>
    <dgm:pt modelId="{B6E193AC-337E-4619-8A3E-D7C8770D7FDE}" type="pres">
      <dgm:prSet presAssocID="{21088B76-32B6-4BEE-BAFE-E6CAA34DD86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520C2C7D-7D4E-4668-95BF-FF8F1718A4A4}" type="pres">
      <dgm:prSet presAssocID="{21088B76-32B6-4BEE-BAFE-E6CAA34DD861}" presName="spaceRect" presStyleCnt="0"/>
      <dgm:spPr/>
    </dgm:pt>
    <dgm:pt modelId="{B550848E-2A74-4059-A874-B85E0D07BB81}" type="pres">
      <dgm:prSet presAssocID="{21088B76-32B6-4BEE-BAFE-E6CAA34DD86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3F78D0B-B8A4-4CBF-AD77-283411B4E3CA}" type="presOf" srcId="{2FEB89C6-6D03-4A32-8941-08C8A30E8238}" destId="{1C219B7F-9083-48D7-A7CA-887B55610911}" srcOrd="0" destOrd="0" presId="urn:microsoft.com/office/officeart/2018/2/layout/IconVerticalSolidList"/>
    <dgm:cxn modelId="{2858EF38-8AE1-4043-AC62-8B6871010850}" type="presOf" srcId="{21088B76-32B6-4BEE-BAFE-E6CAA34DD861}" destId="{B550848E-2A74-4059-A874-B85E0D07BB81}" srcOrd="0" destOrd="0" presId="urn:microsoft.com/office/officeart/2018/2/layout/IconVerticalSolidList"/>
    <dgm:cxn modelId="{FE7E6C4F-A237-40EB-AC46-BFC7A817A08E}" type="presOf" srcId="{4E41B8E3-E1A2-480A-89F4-815035287902}" destId="{874F7FCF-FBBF-45D5-A799-C5A8BCFB1497}" srcOrd="0" destOrd="0" presId="urn:microsoft.com/office/officeart/2018/2/layout/IconVerticalSolidList"/>
    <dgm:cxn modelId="{5AB0CE53-F17F-40A7-A4AB-9F04C54D6B0A}" srcId="{2FEB89C6-6D03-4A32-8941-08C8A30E8238}" destId="{0381FAD5-E4AA-49A4-A0FC-FC340D5C205E}" srcOrd="2" destOrd="0" parTransId="{FC9566E6-5D54-40CB-A2E9-4BAEE2E363DA}" sibTransId="{43AA27FD-AF00-47D2-BE6F-14454989D155}"/>
    <dgm:cxn modelId="{BA1F7F55-CB98-4B8C-8379-F7703B24F1CF}" srcId="{2FEB89C6-6D03-4A32-8941-08C8A30E8238}" destId="{4E41B8E3-E1A2-480A-89F4-815035287902}" srcOrd="1" destOrd="0" parTransId="{7D72D885-70E3-4C50-A1F9-3317882E7643}" sibTransId="{63B1856D-B9AF-4FCB-93E3-57B17152A90A}"/>
    <dgm:cxn modelId="{54B29275-DB8F-4243-9B30-73262A332A8C}" srcId="{2FEB89C6-6D03-4A32-8941-08C8A30E8238}" destId="{A177C593-E326-4B40-AC69-991B82659359}" srcOrd="3" destOrd="0" parTransId="{85B84B0C-AFCF-4805-B5A5-442952B18D19}" sibTransId="{E8EFA68C-92BA-4D1F-9854-29A70B3E146A}"/>
    <dgm:cxn modelId="{C6A3887B-B685-4ECF-923D-812DF494D22D}" type="presOf" srcId="{A177C593-E326-4B40-AC69-991B82659359}" destId="{B50C4862-C9C4-43A2-BFAE-CD9D71F0F50F}" srcOrd="0" destOrd="0" presId="urn:microsoft.com/office/officeart/2018/2/layout/IconVerticalSolidList"/>
    <dgm:cxn modelId="{014FA8BA-E95E-446F-B635-9BD7FDD391AA}" type="presOf" srcId="{0381FAD5-E4AA-49A4-A0FC-FC340D5C205E}" destId="{32E1A564-6626-49D9-BE31-9AED9F3DDFB8}" srcOrd="0" destOrd="0" presId="urn:microsoft.com/office/officeart/2018/2/layout/IconVerticalSolidList"/>
    <dgm:cxn modelId="{973798BE-BD15-4C26-A91F-693F7E4ECE66}" type="presOf" srcId="{D6E8FF77-A031-4803-9CDF-E87B54BB9857}" destId="{E605A47E-7D06-4066-A2C3-D8330B3B97AD}" srcOrd="0" destOrd="0" presId="urn:microsoft.com/office/officeart/2018/2/layout/IconVerticalSolidList"/>
    <dgm:cxn modelId="{4756EFE7-1C3B-4A0B-AB9A-AFBB8E89B983}" srcId="{2FEB89C6-6D03-4A32-8941-08C8A30E8238}" destId="{D6E8FF77-A031-4803-9CDF-E87B54BB9857}" srcOrd="0" destOrd="0" parTransId="{2B93BE01-64A3-4F04-A3FB-0EAF4E1841CC}" sibTransId="{B165C61D-DBA2-4692-9484-8439AE484732}"/>
    <dgm:cxn modelId="{13F054F3-2E49-4E80-8B10-FA618E17618F}" srcId="{2FEB89C6-6D03-4A32-8941-08C8A30E8238}" destId="{21088B76-32B6-4BEE-BAFE-E6CAA34DD861}" srcOrd="4" destOrd="0" parTransId="{A20BDF55-9D8F-408E-8FEB-E21E4FF79328}" sibTransId="{8949C4D1-C599-4E6A-AA18-7937D0A46D0E}"/>
    <dgm:cxn modelId="{0F60BB88-64C4-455E-8085-6E68931001E8}" type="presParOf" srcId="{1C219B7F-9083-48D7-A7CA-887B55610911}" destId="{CA124AD0-D0CF-41C3-B8F5-03A511E94FD6}" srcOrd="0" destOrd="0" presId="urn:microsoft.com/office/officeart/2018/2/layout/IconVerticalSolidList"/>
    <dgm:cxn modelId="{88CA4FC2-8263-4540-B6C2-66F3A95A22B8}" type="presParOf" srcId="{CA124AD0-D0CF-41C3-B8F5-03A511E94FD6}" destId="{AB6C33AE-CDE4-4F6B-8245-667B9531003A}" srcOrd="0" destOrd="0" presId="urn:microsoft.com/office/officeart/2018/2/layout/IconVerticalSolidList"/>
    <dgm:cxn modelId="{3FF8CD38-9733-4B28-996C-318C7E3543A2}" type="presParOf" srcId="{CA124AD0-D0CF-41C3-B8F5-03A511E94FD6}" destId="{13989FB7-EE87-4DD4-9004-B482B0F85944}" srcOrd="1" destOrd="0" presId="urn:microsoft.com/office/officeart/2018/2/layout/IconVerticalSolidList"/>
    <dgm:cxn modelId="{0A3F0EC0-E2BF-4217-A7AC-10317CE15ED0}" type="presParOf" srcId="{CA124AD0-D0CF-41C3-B8F5-03A511E94FD6}" destId="{1DF32696-2F66-49ED-B751-9763E9742537}" srcOrd="2" destOrd="0" presId="urn:microsoft.com/office/officeart/2018/2/layout/IconVerticalSolidList"/>
    <dgm:cxn modelId="{1D49E3FD-2696-4988-B660-2B5C22B0B12D}" type="presParOf" srcId="{CA124AD0-D0CF-41C3-B8F5-03A511E94FD6}" destId="{E605A47E-7D06-4066-A2C3-D8330B3B97AD}" srcOrd="3" destOrd="0" presId="urn:microsoft.com/office/officeart/2018/2/layout/IconVerticalSolidList"/>
    <dgm:cxn modelId="{2B6F8CD0-FBAD-4DF0-8842-EDC70F8ACA65}" type="presParOf" srcId="{1C219B7F-9083-48D7-A7CA-887B55610911}" destId="{F195CD02-9157-4B60-BCBD-ADEA6215888B}" srcOrd="1" destOrd="0" presId="urn:microsoft.com/office/officeart/2018/2/layout/IconVerticalSolidList"/>
    <dgm:cxn modelId="{95AEA8AB-0AFB-4220-AAD8-0B2BD4BC9ABB}" type="presParOf" srcId="{1C219B7F-9083-48D7-A7CA-887B55610911}" destId="{91F7350A-1186-43FF-9ADE-2CDD048FEAF1}" srcOrd="2" destOrd="0" presId="urn:microsoft.com/office/officeart/2018/2/layout/IconVerticalSolidList"/>
    <dgm:cxn modelId="{58D3B7CB-9970-486A-8539-5AE1B497810F}" type="presParOf" srcId="{91F7350A-1186-43FF-9ADE-2CDD048FEAF1}" destId="{30F76245-64FC-4C40-A476-F2CB6E5C309B}" srcOrd="0" destOrd="0" presId="urn:microsoft.com/office/officeart/2018/2/layout/IconVerticalSolidList"/>
    <dgm:cxn modelId="{3A053B9C-9F02-4B9B-97D6-6BBA75E392EF}" type="presParOf" srcId="{91F7350A-1186-43FF-9ADE-2CDD048FEAF1}" destId="{3B03DC41-59A4-488B-9E09-D9AC20990D00}" srcOrd="1" destOrd="0" presId="urn:microsoft.com/office/officeart/2018/2/layout/IconVerticalSolidList"/>
    <dgm:cxn modelId="{35CF3A8D-673B-4FD4-BE8E-F4B2C7F0D003}" type="presParOf" srcId="{91F7350A-1186-43FF-9ADE-2CDD048FEAF1}" destId="{EF4ED50B-0A8F-490C-B7C6-29C3C0BE913D}" srcOrd="2" destOrd="0" presId="urn:microsoft.com/office/officeart/2018/2/layout/IconVerticalSolidList"/>
    <dgm:cxn modelId="{C37DF746-44EE-441D-9991-80B575B7A482}" type="presParOf" srcId="{91F7350A-1186-43FF-9ADE-2CDD048FEAF1}" destId="{874F7FCF-FBBF-45D5-A799-C5A8BCFB1497}" srcOrd="3" destOrd="0" presId="urn:microsoft.com/office/officeart/2018/2/layout/IconVerticalSolidList"/>
    <dgm:cxn modelId="{2B15FBF1-83FB-4F4F-95E1-5F771663D266}" type="presParOf" srcId="{1C219B7F-9083-48D7-A7CA-887B55610911}" destId="{6CA332CE-8C33-4B0C-A99E-C8638B595F7A}" srcOrd="3" destOrd="0" presId="urn:microsoft.com/office/officeart/2018/2/layout/IconVerticalSolidList"/>
    <dgm:cxn modelId="{18B73C63-F92D-4E32-9F56-BC6221371B60}" type="presParOf" srcId="{1C219B7F-9083-48D7-A7CA-887B55610911}" destId="{070F1B5C-0A04-4CEF-86B4-D7AD40337BEE}" srcOrd="4" destOrd="0" presId="urn:microsoft.com/office/officeart/2018/2/layout/IconVerticalSolidList"/>
    <dgm:cxn modelId="{798600F0-9B21-4236-BB2F-1C8B77E5341A}" type="presParOf" srcId="{070F1B5C-0A04-4CEF-86B4-D7AD40337BEE}" destId="{1E3863E0-9A38-47C5-8C8E-0C496E09DC01}" srcOrd="0" destOrd="0" presId="urn:microsoft.com/office/officeart/2018/2/layout/IconVerticalSolidList"/>
    <dgm:cxn modelId="{5DB9597A-C7C9-4DF4-A51C-AD02D0047070}" type="presParOf" srcId="{070F1B5C-0A04-4CEF-86B4-D7AD40337BEE}" destId="{BCA0AF50-FE2A-4954-9E4F-1A9D89E131DF}" srcOrd="1" destOrd="0" presId="urn:microsoft.com/office/officeart/2018/2/layout/IconVerticalSolidList"/>
    <dgm:cxn modelId="{95A7575E-B489-49E8-8B2C-C811D278E9A5}" type="presParOf" srcId="{070F1B5C-0A04-4CEF-86B4-D7AD40337BEE}" destId="{D355B7D3-66E8-42E2-BB12-A45906E20950}" srcOrd="2" destOrd="0" presId="urn:microsoft.com/office/officeart/2018/2/layout/IconVerticalSolidList"/>
    <dgm:cxn modelId="{DEDD6623-3C93-4A47-B99F-8FC2642C0F14}" type="presParOf" srcId="{070F1B5C-0A04-4CEF-86B4-D7AD40337BEE}" destId="{32E1A564-6626-49D9-BE31-9AED9F3DDFB8}" srcOrd="3" destOrd="0" presId="urn:microsoft.com/office/officeart/2018/2/layout/IconVerticalSolidList"/>
    <dgm:cxn modelId="{4134D7DB-5C05-43AF-AEDB-AF2DE0D9EC10}" type="presParOf" srcId="{1C219B7F-9083-48D7-A7CA-887B55610911}" destId="{3D4AACE0-6DBD-4204-98A4-AFA0EFBF09F7}" srcOrd="5" destOrd="0" presId="urn:microsoft.com/office/officeart/2018/2/layout/IconVerticalSolidList"/>
    <dgm:cxn modelId="{2A5D5EB6-2F7E-4312-ADD0-A38277077BEA}" type="presParOf" srcId="{1C219B7F-9083-48D7-A7CA-887B55610911}" destId="{EDD33015-0953-4A3A-8865-6A9924C3AC3F}" srcOrd="6" destOrd="0" presId="urn:microsoft.com/office/officeart/2018/2/layout/IconVerticalSolidList"/>
    <dgm:cxn modelId="{B9A3B48A-A084-4242-8D4F-6FA1E58E6FEF}" type="presParOf" srcId="{EDD33015-0953-4A3A-8865-6A9924C3AC3F}" destId="{E3A13B4E-BB03-4C79-887E-1A58152F4AAB}" srcOrd="0" destOrd="0" presId="urn:microsoft.com/office/officeart/2018/2/layout/IconVerticalSolidList"/>
    <dgm:cxn modelId="{93C04D64-F76E-4E7E-91AD-ECA826C1D9CB}" type="presParOf" srcId="{EDD33015-0953-4A3A-8865-6A9924C3AC3F}" destId="{954B77BF-211A-40C4-966F-72C27E96FDB3}" srcOrd="1" destOrd="0" presId="urn:microsoft.com/office/officeart/2018/2/layout/IconVerticalSolidList"/>
    <dgm:cxn modelId="{459BFDD3-CFCC-40CD-947C-9F0B15A2D54C}" type="presParOf" srcId="{EDD33015-0953-4A3A-8865-6A9924C3AC3F}" destId="{C0823B21-7E83-4247-B0C8-5B1BAE21C54E}" srcOrd="2" destOrd="0" presId="urn:microsoft.com/office/officeart/2018/2/layout/IconVerticalSolidList"/>
    <dgm:cxn modelId="{F60C0C2D-FE08-46FC-BBE8-5246068A8DFD}" type="presParOf" srcId="{EDD33015-0953-4A3A-8865-6A9924C3AC3F}" destId="{B50C4862-C9C4-43A2-BFAE-CD9D71F0F50F}" srcOrd="3" destOrd="0" presId="urn:microsoft.com/office/officeart/2018/2/layout/IconVerticalSolidList"/>
    <dgm:cxn modelId="{943EF2B5-AEFF-4BD3-A560-A1B3F59E8A76}" type="presParOf" srcId="{1C219B7F-9083-48D7-A7CA-887B55610911}" destId="{E2EFD2B4-3F19-482B-B7F6-994EA7D34B16}" srcOrd="7" destOrd="0" presId="urn:microsoft.com/office/officeart/2018/2/layout/IconVerticalSolidList"/>
    <dgm:cxn modelId="{60C4D73D-EA55-4D87-8A8D-C44E41E1A359}" type="presParOf" srcId="{1C219B7F-9083-48D7-A7CA-887B55610911}" destId="{4122C206-D0D5-4952-A902-01DC21F409F4}" srcOrd="8" destOrd="0" presId="urn:microsoft.com/office/officeart/2018/2/layout/IconVerticalSolidList"/>
    <dgm:cxn modelId="{CDAE3641-3208-4D38-BAD8-182083D78707}" type="presParOf" srcId="{4122C206-D0D5-4952-A902-01DC21F409F4}" destId="{881B7406-6DA1-4682-87AB-55FF4E2AC931}" srcOrd="0" destOrd="0" presId="urn:microsoft.com/office/officeart/2018/2/layout/IconVerticalSolidList"/>
    <dgm:cxn modelId="{D50D4BCD-FEB8-4407-BF17-57491906DBC4}" type="presParOf" srcId="{4122C206-D0D5-4952-A902-01DC21F409F4}" destId="{B6E193AC-337E-4619-8A3E-D7C8770D7FDE}" srcOrd="1" destOrd="0" presId="urn:microsoft.com/office/officeart/2018/2/layout/IconVerticalSolidList"/>
    <dgm:cxn modelId="{BD9662A8-1482-444E-AC46-B53B92B3CA08}" type="presParOf" srcId="{4122C206-D0D5-4952-A902-01DC21F409F4}" destId="{520C2C7D-7D4E-4668-95BF-FF8F1718A4A4}" srcOrd="2" destOrd="0" presId="urn:microsoft.com/office/officeart/2018/2/layout/IconVerticalSolidList"/>
    <dgm:cxn modelId="{6179BC17-5919-437C-9110-1133F8383A76}" type="presParOf" srcId="{4122C206-D0D5-4952-A902-01DC21F409F4}" destId="{B550848E-2A74-4059-A874-B85E0D07BB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12945-C9F8-4757-AB72-508F3BFF3A75}">
      <dsp:nvSpPr>
        <dsp:cNvPr id="0" name=""/>
        <dsp:cNvSpPr/>
      </dsp:nvSpPr>
      <dsp:spPr>
        <a:xfrm>
          <a:off x="1448409" y="2792"/>
          <a:ext cx="5793638" cy="6996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13" tIns="177714" rIns="112413" bIns="17771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reduce stigma surrounding mental health</a:t>
          </a:r>
        </a:p>
      </dsp:txBody>
      <dsp:txXfrm>
        <a:off x="1448409" y="2792"/>
        <a:ext cx="5793638" cy="699662"/>
      </dsp:txXfrm>
    </dsp:sp>
    <dsp:sp modelId="{D4022789-AEC1-4A68-9B2A-351F67B57FC6}">
      <dsp:nvSpPr>
        <dsp:cNvPr id="0" name=""/>
        <dsp:cNvSpPr/>
      </dsp:nvSpPr>
      <dsp:spPr>
        <a:xfrm>
          <a:off x="0" y="2792"/>
          <a:ext cx="1448409" cy="6996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45" tIns="69111" rIns="76645" bIns="6911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Reduce</a:t>
          </a:r>
        </a:p>
      </dsp:txBody>
      <dsp:txXfrm>
        <a:off x="0" y="2792"/>
        <a:ext cx="1448409" cy="699662"/>
      </dsp:txXfrm>
    </dsp:sp>
    <dsp:sp modelId="{FA39DACE-7A47-449A-8C41-9A810C4795A3}">
      <dsp:nvSpPr>
        <dsp:cNvPr id="0" name=""/>
        <dsp:cNvSpPr/>
      </dsp:nvSpPr>
      <dsp:spPr>
        <a:xfrm>
          <a:off x="1448409" y="744435"/>
          <a:ext cx="5793638" cy="69966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13" tIns="177714" rIns="112413" bIns="17771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arm young people with healthy coping strategies</a:t>
          </a:r>
        </a:p>
      </dsp:txBody>
      <dsp:txXfrm>
        <a:off x="1448409" y="744435"/>
        <a:ext cx="5793638" cy="699662"/>
      </dsp:txXfrm>
    </dsp:sp>
    <dsp:sp modelId="{871F654B-763F-44A3-BBC3-AA4F36F1B20D}">
      <dsp:nvSpPr>
        <dsp:cNvPr id="0" name=""/>
        <dsp:cNvSpPr/>
      </dsp:nvSpPr>
      <dsp:spPr>
        <a:xfrm>
          <a:off x="0" y="744435"/>
          <a:ext cx="1448409" cy="6996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45" tIns="69111" rIns="76645" bIns="6911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Arm</a:t>
          </a:r>
        </a:p>
      </dsp:txBody>
      <dsp:txXfrm>
        <a:off x="0" y="744435"/>
        <a:ext cx="1448409" cy="699662"/>
      </dsp:txXfrm>
    </dsp:sp>
    <dsp:sp modelId="{91E0755C-BD18-4713-8A6F-910C07214152}">
      <dsp:nvSpPr>
        <dsp:cNvPr id="0" name=""/>
        <dsp:cNvSpPr/>
      </dsp:nvSpPr>
      <dsp:spPr>
        <a:xfrm>
          <a:off x="1448409" y="1486077"/>
          <a:ext cx="5793638" cy="69966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13" tIns="177714" rIns="112413" bIns="17771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promote knowledge of the impact of mental health on behaviour</a:t>
          </a:r>
        </a:p>
      </dsp:txBody>
      <dsp:txXfrm>
        <a:off x="1448409" y="1486077"/>
        <a:ext cx="5793638" cy="699662"/>
      </dsp:txXfrm>
    </dsp:sp>
    <dsp:sp modelId="{7E5C3546-92CC-48F3-8A8D-6AA3FB4B8D1B}">
      <dsp:nvSpPr>
        <dsp:cNvPr id="0" name=""/>
        <dsp:cNvSpPr/>
      </dsp:nvSpPr>
      <dsp:spPr>
        <a:xfrm>
          <a:off x="0" y="1486077"/>
          <a:ext cx="1448409" cy="6996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45" tIns="69111" rIns="76645" bIns="6911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Promote</a:t>
          </a:r>
        </a:p>
      </dsp:txBody>
      <dsp:txXfrm>
        <a:off x="0" y="1486077"/>
        <a:ext cx="1448409" cy="699662"/>
      </dsp:txXfrm>
    </dsp:sp>
    <dsp:sp modelId="{9BF86DE6-7512-4C3F-9DDA-77FD89A6D78D}">
      <dsp:nvSpPr>
        <dsp:cNvPr id="0" name=""/>
        <dsp:cNvSpPr/>
      </dsp:nvSpPr>
      <dsp:spPr>
        <a:xfrm>
          <a:off x="1448409" y="2227719"/>
          <a:ext cx="5793638" cy="69966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13" tIns="177714" rIns="112413" bIns="17771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dispel myths surrounding mental health</a:t>
          </a:r>
        </a:p>
      </dsp:txBody>
      <dsp:txXfrm>
        <a:off x="1448409" y="2227719"/>
        <a:ext cx="5793638" cy="699662"/>
      </dsp:txXfrm>
    </dsp:sp>
    <dsp:sp modelId="{65741002-812B-4484-B1DA-618BE03EA27A}">
      <dsp:nvSpPr>
        <dsp:cNvPr id="0" name=""/>
        <dsp:cNvSpPr/>
      </dsp:nvSpPr>
      <dsp:spPr>
        <a:xfrm>
          <a:off x="0" y="2227719"/>
          <a:ext cx="1448409" cy="6996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45" tIns="69111" rIns="76645" bIns="6911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Dispel</a:t>
          </a:r>
        </a:p>
      </dsp:txBody>
      <dsp:txXfrm>
        <a:off x="0" y="2227719"/>
        <a:ext cx="1448409" cy="699662"/>
      </dsp:txXfrm>
    </dsp:sp>
    <dsp:sp modelId="{F85427E9-7E31-44F9-A315-0100A14D7DC9}">
      <dsp:nvSpPr>
        <dsp:cNvPr id="0" name=""/>
        <dsp:cNvSpPr/>
      </dsp:nvSpPr>
      <dsp:spPr>
        <a:xfrm>
          <a:off x="1448409" y="2969361"/>
          <a:ext cx="5793638" cy="69966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13" tIns="177714" rIns="112413" bIns="17771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promote understanding of positive and negative impacts on mental health</a:t>
          </a:r>
        </a:p>
      </dsp:txBody>
      <dsp:txXfrm>
        <a:off x="1448409" y="2969361"/>
        <a:ext cx="5793638" cy="699662"/>
      </dsp:txXfrm>
    </dsp:sp>
    <dsp:sp modelId="{F3BDC4B8-3607-491A-A5B8-FD2AC1E0452C}">
      <dsp:nvSpPr>
        <dsp:cNvPr id="0" name=""/>
        <dsp:cNvSpPr/>
      </dsp:nvSpPr>
      <dsp:spPr>
        <a:xfrm>
          <a:off x="0" y="2969361"/>
          <a:ext cx="1448409" cy="6996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45" tIns="69111" rIns="76645" bIns="6911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Promote</a:t>
          </a:r>
        </a:p>
      </dsp:txBody>
      <dsp:txXfrm>
        <a:off x="0" y="2969361"/>
        <a:ext cx="1448409" cy="699662"/>
      </dsp:txXfrm>
    </dsp:sp>
    <dsp:sp modelId="{12A212F5-1DE8-419C-AE77-1F853822B195}">
      <dsp:nvSpPr>
        <dsp:cNvPr id="0" name=""/>
        <dsp:cNvSpPr/>
      </dsp:nvSpPr>
      <dsp:spPr>
        <a:xfrm>
          <a:off x="1448409" y="3711003"/>
          <a:ext cx="5793638" cy="6996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13" tIns="177714" rIns="112413" bIns="17771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help individuals to make the right choices</a:t>
          </a:r>
        </a:p>
      </dsp:txBody>
      <dsp:txXfrm>
        <a:off x="1448409" y="3711003"/>
        <a:ext cx="5793638" cy="699662"/>
      </dsp:txXfrm>
    </dsp:sp>
    <dsp:sp modelId="{6C19AD4A-4217-4A8F-A846-9CE8412EEF9D}">
      <dsp:nvSpPr>
        <dsp:cNvPr id="0" name=""/>
        <dsp:cNvSpPr/>
      </dsp:nvSpPr>
      <dsp:spPr>
        <a:xfrm>
          <a:off x="0" y="3711003"/>
          <a:ext cx="1448409" cy="6996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45" tIns="69111" rIns="76645" bIns="6911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Help</a:t>
          </a:r>
        </a:p>
      </dsp:txBody>
      <dsp:txXfrm>
        <a:off x="0" y="3711003"/>
        <a:ext cx="1448409" cy="699662"/>
      </dsp:txXfrm>
    </dsp:sp>
    <dsp:sp modelId="{E7C6B019-BC4A-46E1-9507-3D577B673418}">
      <dsp:nvSpPr>
        <dsp:cNvPr id="0" name=""/>
        <dsp:cNvSpPr/>
      </dsp:nvSpPr>
      <dsp:spPr>
        <a:xfrm>
          <a:off x="1448409" y="4452645"/>
          <a:ext cx="5793638" cy="69966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13" tIns="177714" rIns="112413" bIns="17771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promote understanding of the potential uses and impact of social media and the internet</a:t>
          </a:r>
        </a:p>
      </dsp:txBody>
      <dsp:txXfrm>
        <a:off x="1448409" y="4452645"/>
        <a:ext cx="5793638" cy="699662"/>
      </dsp:txXfrm>
    </dsp:sp>
    <dsp:sp modelId="{C1A31491-118F-40AF-8B76-96C7EDB4C7B4}">
      <dsp:nvSpPr>
        <dsp:cNvPr id="0" name=""/>
        <dsp:cNvSpPr/>
      </dsp:nvSpPr>
      <dsp:spPr>
        <a:xfrm>
          <a:off x="0" y="4452645"/>
          <a:ext cx="1448409" cy="6996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45" tIns="69111" rIns="76645" bIns="6911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Promote</a:t>
          </a:r>
        </a:p>
      </dsp:txBody>
      <dsp:txXfrm>
        <a:off x="0" y="4452645"/>
        <a:ext cx="1448409" cy="699662"/>
      </dsp:txXfrm>
    </dsp:sp>
    <dsp:sp modelId="{9620762D-3909-43B6-A567-AF58F3BEDA68}">
      <dsp:nvSpPr>
        <dsp:cNvPr id="0" name=""/>
        <dsp:cNvSpPr/>
      </dsp:nvSpPr>
      <dsp:spPr>
        <a:xfrm>
          <a:off x="1448409" y="5194287"/>
          <a:ext cx="5793638" cy="69966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13" tIns="177714" rIns="112413" bIns="17771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create resilience</a:t>
          </a:r>
        </a:p>
      </dsp:txBody>
      <dsp:txXfrm>
        <a:off x="1448409" y="5194287"/>
        <a:ext cx="5793638" cy="699662"/>
      </dsp:txXfrm>
    </dsp:sp>
    <dsp:sp modelId="{6C19B229-15DA-417A-9FDB-E13D77FE2472}">
      <dsp:nvSpPr>
        <dsp:cNvPr id="0" name=""/>
        <dsp:cNvSpPr/>
      </dsp:nvSpPr>
      <dsp:spPr>
        <a:xfrm>
          <a:off x="0" y="5194287"/>
          <a:ext cx="1448409" cy="6996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45" tIns="69111" rIns="76645" bIns="6911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Create</a:t>
          </a:r>
        </a:p>
      </dsp:txBody>
      <dsp:txXfrm>
        <a:off x="0" y="5194287"/>
        <a:ext cx="1448409" cy="699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9644D-686A-4052-A634-B187BD1EF3BD}">
      <dsp:nvSpPr>
        <dsp:cNvPr id="0" name=""/>
        <dsp:cNvSpPr/>
      </dsp:nvSpPr>
      <dsp:spPr>
        <a:xfrm>
          <a:off x="0" y="2447"/>
          <a:ext cx="7242048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49419-362F-4C9F-8AFF-26395931709A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35C26-6FB6-4E14-B528-2B74BF3291E2}">
      <dsp:nvSpPr>
        <dsp:cNvPr id="0" name=""/>
        <dsp:cNvSpPr/>
      </dsp:nvSpPr>
      <dsp:spPr>
        <a:xfrm>
          <a:off x="1432649" y="2447"/>
          <a:ext cx="5809398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Began research into courses in session 2018- 2019</a:t>
          </a:r>
          <a:endParaRPr lang="en-US" sz="2200" kern="1200"/>
        </a:p>
      </dsp:txBody>
      <dsp:txXfrm>
        <a:off x="1432649" y="2447"/>
        <a:ext cx="5809398" cy="1240389"/>
      </dsp:txXfrm>
    </dsp:sp>
    <dsp:sp modelId="{F8F7457C-7074-44A6-97C2-D68BE39A3949}">
      <dsp:nvSpPr>
        <dsp:cNvPr id="0" name=""/>
        <dsp:cNvSpPr/>
      </dsp:nvSpPr>
      <dsp:spPr>
        <a:xfrm>
          <a:off x="0" y="1552933"/>
          <a:ext cx="7242048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713F9-015B-4162-832C-E259B984E89D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11514-90BA-4085-842A-B19ADE85F784}">
      <dsp:nvSpPr>
        <dsp:cNvPr id="0" name=""/>
        <dsp:cNvSpPr/>
      </dsp:nvSpPr>
      <dsp:spPr>
        <a:xfrm>
          <a:off x="1432649" y="1552933"/>
          <a:ext cx="5809398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Attended SQA course launch in October 2018</a:t>
          </a:r>
          <a:endParaRPr lang="en-US" sz="2200" kern="1200"/>
        </a:p>
      </dsp:txBody>
      <dsp:txXfrm>
        <a:off x="1432649" y="1552933"/>
        <a:ext cx="5809398" cy="1240389"/>
      </dsp:txXfrm>
    </dsp:sp>
    <dsp:sp modelId="{5A9C371D-F462-47E0-953A-27B220E0EB2B}">
      <dsp:nvSpPr>
        <dsp:cNvPr id="0" name=""/>
        <dsp:cNvSpPr/>
      </dsp:nvSpPr>
      <dsp:spPr>
        <a:xfrm>
          <a:off x="0" y="3103420"/>
          <a:ext cx="7242048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61187-641E-45EA-B9E4-8C3007FFA829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C6A90-8200-48BE-9E27-55D93572B694}">
      <dsp:nvSpPr>
        <dsp:cNvPr id="0" name=""/>
        <dsp:cNvSpPr/>
      </dsp:nvSpPr>
      <dsp:spPr>
        <a:xfrm>
          <a:off x="1432649" y="3103420"/>
          <a:ext cx="5809398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Agreed to deliver Award to one cohort – started with S3 in 2018</a:t>
          </a:r>
          <a:endParaRPr lang="en-US" sz="2200" kern="1200"/>
        </a:p>
      </dsp:txBody>
      <dsp:txXfrm>
        <a:off x="1432649" y="3103420"/>
        <a:ext cx="5809398" cy="1240389"/>
      </dsp:txXfrm>
    </dsp:sp>
    <dsp:sp modelId="{36CD5095-D199-45EB-A44D-5974B33FD8FB}">
      <dsp:nvSpPr>
        <dsp:cNvPr id="0" name=""/>
        <dsp:cNvSpPr/>
      </dsp:nvSpPr>
      <dsp:spPr>
        <a:xfrm>
          <a:off x="0" y="4653906"/>
          <a:ext cx="7242048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576F5-DEB5-4532-9AB7-D2F84C768C7C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9C513-F4E8-4D1F-BAEA-90DC3567F8A3}">
      <dsp:nvSpPr>
        <dsp:cNvPr id="0" name=""/>
        <dsp:cNvSpPr/>
      </dsp:nvSpPr>
      <dsp:spPr>
        <a:xfrm>
          <a:off x="1432649" y="4653906"/>
          <a:ext cx="5809398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Pupils in original cohort gained qualification in S4 (2020)</a:t>
          </a:r>
          <a:endParaRPr lang="en-US" sz="2200" kern="1200"/>
        </a:p>
      </dsp:txBody>
      <dsp:txXfrm>
        <a:off x="1432649" y="4653906"/>
        <a:ext cx="5809398" cy="1240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42057-4A7D-4CD1-95C7-3659DE9BA653}">
      <dsp:nvSpPr>
        <dsp:cNvPr id="0" name=""/>
        <dsp:cNvSpPr/>
      </dsp:nvSpPr>
      <dsp:spPr>
        <a:xfrm>
          <a:off x="0" y="50619"/>
          <a:ext cx="6367912" cy="11917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Cohort size</a:t>
          </a:r>
          <a:endParaRPr lang="en-US" sz="3000" kern="1200"/>
        </a:p>
      </dsp:txBody>
      <dsp:txXfrm>
        <a:off x="58177" y="108796"/>
        <a:ext cx="6251558" cy="1075400"/>
      </dsp:txXfrm>
    </dsp:sp>
    <dsp:sp modelId="{438BF01D-BBB8-4931-8638-3D87A1954336}">
      <dsp:nvSpPr>
        <dsp:cNvPr id="0" name=""/>
        <dsp:cNvSpPr/>
      </dsp:nvSpPr>
      <dsp:spPr>
        <a:xfrm>
          <a:off x="0" y="1328774"/>
          <a:ext cx="6367912" cy="11917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Time available – teaching focused on assessments</a:t>
          </a:r>
          <a:endParaRPr lang="en-US" sz="3000" kern="1200"/>
        </a:p>
      </dsp:txBody>
      <dsp:txXfrm>
        <a:off x="58177" y="1386951"/>
        <a:ext cx="6251558" cy="1075400"/>
      </dsp:txXfrm>
    </dsp:sp>
    <dsp:sp modelId="{3BA9C2BD-41C1-4EC7-9519-0E5A612E01E7}">
      <dsp:nvSpPr>
        <dsp:cNvPr id="0" name=""/>
        <dsp:cNvSpPr/>
      </dsp:nvSpPr>
      <dsp:spPr>
        <a:xfrm>
          <a:off x="0" y="2606929"/>
          <a:ext cx="6367912" cy="11917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Specific school context </a:t>
          </a:r>
          <a:endParaRPr lang="en-US" sz="3000" kern="1200"/>
        </a:p>
      </dsp:txBody>
      <dsp:txXfrm>
        <a:off x="58177" y="2665106"/>
        <a:ext cx="6251558" cy="1075400"/>
      </dsp:txXfrm>
    </dsp:sp>
    <dsp:sp modelId="{1B0287E7-7616-453B-B9AE-1DC8DC2512D3}">
      <dsp:nvSpPr>
        <dsp:cNvPr id="0" name=""/>
        <dsp:cNvSpPr/>
      </dsp:nvSpPr>
      <dsp:spPr>
        <a:xfrm>
          <a:off x="0" y="3885083"/>
          <a:ext cx="6367912" cy="11917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Level 4 and Level 5</a:t>
          </a:r>
          <a:endParaRPr lang="en-US" sz="3000" kern="1200"/>
        </a:p>
      </dsp:txBody>
      <dsp:txXfrm>
        <a:off x="58177" y="3943260"/>
        <a:ext cx="6251558" cy="1075400"/>
      </dsp:txXfrm>
    </dsp:sp>
    <dsp:sp modelId="{C46980EF-A517-4AFA-A259-AB43B8677FC0}">
      <dsp:nvSpPr>
        <dsp:cNvPr id="0" name=""/>
        <dsp:cNvSpPr/>
      </dsp:nvSpPr>
      <dsp:spPr>
        <a:xfrm>
          <a:off x="0" y="5163238"/>
          <a:ext cx="6367912" cy="11917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Potential overload on one topic</a:t>
          </a:r>
          <a:endParaRPr lang="en-US" sz="3000" kern="1200" dirty="0"/>
        </a:p>
      </dsp:txBody>
      <dsp:txXfrm>
        <a:off x="58177" y="5221415"/>
        <a:ext cx="6251558" cy="1075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C33AE-CDE4-4F6B-8245-667B9531003A}">
      <dsp:nvSpPr>
        <dsp:cNvPr id="0" name=""/>
        <dsp:cNvSpPr/>
      </dsp:nvSpPr>
      <dsp:spPr>
        <a:xfrm>
          <a:off x="0" y="4450"/>
          <a:ext cx="6117335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89FB7-EE87-4DD4-9004-B482B0F85944}">
      <dsp:nvSpPr>
        <dsp:cNvPr id="0" name=""/>
        <dsp:cNvSpPr/>
      </dsp:nvSpPr>
      <dsp:spPr>
        <a:xfrm>
          <a:off x="286760" y="217743"/>
          <a:ext cx="521382" cy="52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5A47E-7D06-4066-A2C3-D8330B3B97AD}">
      <dsp:nvSpPr>
        <dsp:cNvPr id="0" name=""/>
        <dsp:cNvSpPr/>
      </dsp:nvSpPr>
      <dsp:spPr>
        <a:xfrm>
          <a:off x="1094903" y="4450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Staffing and Staff knowledge</a:t>
          </a:r>
          <a:endParaRPr lang="en-US" sz="1900" kern="1200" dirty="0"/>
        </a:p>
      </dsp:txBody>
      <dsp:txXfrm>
        <a:off x="1094903" y="4450"/>
        <a:ext cx="5022432" cy="947968"/>
      </dsp:txXfrm>
    </dsp:sp>
    <dsp:sp modelId="{30F76245-64FC-4C40-A476-F2CB6E5C309B}">
      <dsp:nvSpPr>
        <dsp:cNvPr id="0" name=""/>
        <dsp:cNvSpPr/>
      </dsp:nvSpPr>
      <dsp:spPr>
        <a:xfrm>
          <a:off x="0" y="1189411"/>
          <a:ext cx="6117335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3DC41-59A4-488B-9E09-D9AC20990D00}">
      <dsp:nvSpPr>
        <dsp:cNvPr id="0" name=""/>
        <dsp:cNvSpPr/>
      </dsp:nvSpPr>
      <dsp:spPr>
        <a:xfrm>
          <a:off x="286760" y="1402704"/>
          <a:ext cx="521382" cy="521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F7FCF-FBBF-45D5-A799-C5A8BCFB1497}">
      <dsp:nvSpPr>
        <dsp:cNvPr id="0" name=""/>
        <dsp:cNvSpPr/>
      </dsp:nvSpPr>
      <dsp:spPr>
        <a:xfrm>
          <a:off x="1094903" y="1189411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Tracking</a:t>
          </a:r>
          <a:endParaRPr lang="en-US" sz="1900" kern="1200"/>
        </a:p>
      </dsp:txBody>
      <dsp:txXfrm>
        <a:off x="1094903" y="1189411"/>
        <a:ext cx="5022432" cy="947968"/>
      </dsp:txXfrm>
    </dsp:sp>
    <dsp:sp modelId="{1E3863E0-9A38-47C5-8C8E-0C496E09DC01}">
      <dsp:nvSpPr>
        <dsp:cNvPr id="0" name=""/>
        <dsp:cNvSpPr/>
      </dsp:nvSpPr>
      <dsp:spPr>
        <a:xfrm>
          <a:off x="0" y="2374371"/>
          <a:ext cx="6117335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0AF50-FE2A-4954-9E4F-1A9D89E131DF}">
      <dsp:nvSpPr>
        <dsp:cNvPr id="0" name=""/>
        <dsp:cNvSpPr/>
      </dsp:nvSpPr>
      <dsp:spPr>
        <a:xfrm>
          <a:off x="286760" y="2587664"/>
          <a:ext cx="521382" cy="521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1A564-6626-49D9-BE31-9AED9F3DDFB8}">
      <dsp:nvSpPr>
        <dsp:cNvPr id="0" name=""/>
        <dsp:cNvSpPr/>
      </dsp:nvSpPr>
      <dsp:spPr>
        <a:xfrm>
          <a:off x="1094903" y="2374371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Marking and Feedback</a:t>
          </a:r>
          <a:endParaRPr lang="en-US" sz="1900" kern="1200"/>
        </a:p>
      </dsp:txBody>
      <dsp:txXfrm>
        <a:off x="1094903" y="2374371"/>
        <a:ext cx="5022432" cy="947968"/>
      </dsp:txXfrm>
    </dsp:sp>
    <dsp:sp modelId="{E3A13B4E-BB03-4C79-887E-1A58152F4AAB}">
      <dsp:nvSpPr>
        <dsp:cNvPr id="0" name=""/>
        <dsp:cNvSpPr/>
      </dsp:nvSpPr>
      <dsp:spPr>
        <a:xfrm>
          <a:off x="0" y="3559332"/>
          <a:ext cx="6117335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B77BF-211A-40C4-966F-72C27E96FDB3}">
      <dsp:nvSpPr>
        <dsp:cNvPr id="0" name=""/>
        <dsp:cNvSpPr/>
      </dsp:nvSpPr>
      <dsp:spPr>
        <a:xfrm>
          <a:off x="286760" y="3772625"/>
          <a:ext cx="521382" cy="5213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C4862-C9C4-43A2-BFAE-CD9D71F0F50F}">
      <dsp:nvSpPr>
        <dsp:cNvPr id="0" name=""/>
        <dsp:cNvSpPr/>
      </dsp:nvSpPr>
      <dsp:spPr>
        <a:xfrm>
          <a:off x="1094903" y="3559332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Planning ahead and preparation</a:t>
          </a:r>
          <a:endParaRPr lang="en-US" sz="1900" kern="1200"/>
        </a:p>
      </dsp:txBody>
      <dsp:txXfrm>
        <a:off x="1094903" y="3559332"/>
        <a:ext cx="5022432" cy="947968"/>
      </dsp:txXfrm>
    </dsp:sp>
    <dsp:sp modelId="{881B7406-6DA1-4682-87AB-55FF4E2AC931}">
      <dsp:nvSpPr>
        <dsp:cNvPr id="0" name=""/>
        <dsp:cNvSpPr/>
      </dsp:nvSpPr>
      <dsp:spPr>
        <a:xfrm>
          <a:off x="0" y="4744292"/>
          <a:ext cx="6117335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193AC-337E-4619-8A3E-D7C8770D7FDE}">
      <dsp:nvSpPr>
        <dsp:cNvPr id="0" name=""/>
        <dsp:cNvSpPr/>
      </dsp:nvSpPr>
      <dsp:spPr>
        <a:xfrm>
          <a:off x="286760" y="4957585"/>
          <a:ext cx="521382" cy="5213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848E-2A74-4059-A874-B85E0D07BB81}">
      <dsp:nvSpPr>
        <dsp:cNvPr id="0" name=""/>
        <dsp:cNvSpPr/>
      </dsp:nvSpPr>
      <dsp:spPr>
        <a:xfrm>
          <a:off x="1094903" y="4744292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Pupil Perception</a:t>
          </a:r>
          <a:endParaRPr lang="en-US" sz="1900" kern="1200"/>
        </a:p>
      </dsp:txBody>
      <dsp:txXfrm>
        <a:off x="1094903" y="4744292"/>
        <a:ext cx="5022432" cy="94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1436F-FBB6-489E-8302-C53F8A1B0E82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359A9-36BA-4001-90C5-8C26D0152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9F11-1C74-47FF-83E6-61D15AB12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B2F51-3D26-4C9A-BCE6-210A87BD3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B5DEF-01C8-4C21-8946-F87DCA4E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2A62-4FD1-48BE-BECD-A719FAFF153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657A9-71BD-41BA-B648-604BD6DC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C5470-2FF0-496C-8C7C-5AF5BDF5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6F6-F1AD-4700-8056-4AAFE960E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2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66DFB-962E-49F6-B08D-561759B4A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88296-474A-40DC-8E4B-CA085E264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B0FB2-7F45-49B7-863C-D444AF23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2A62-4FD1-48BE-BECD-A719FAFF153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DB103-3D3D-4453-B4B3-1B884A796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B225C-192E-48A6-9E9E-C06C1F84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6F6-F1AD-4700-8056-4AAFE960E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95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C98B2D-9539-44C4-BBA1-06F6ACE34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56C52-4F4A-4E1F-B987-40614AF21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56D29-CBDE-4291-A4FA-D57AF952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2A62-4FD1-48BE-BECD-A719FAFF153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53230-6D04-4676-943D-1A39327B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CC868-5225-4A22-8640-80B0772F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6F6-F1AD-4700-8056-4AAFE960E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4999-2DF1-4916-9075-52D87AC7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7D715-8867-4DA0-B7D4-896162FB3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8F96-6E81-441F-9B13-1D9A7757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2A62-4FD1-48BE-BECD-A719FAFF153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CB30E-3EB4-45D5-8BD7-BBF6C65F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6C50B-FD4B-4622-A5B1-A861F196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6F6-F1AD-4700-8056-4AAFE960E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85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94DA-529E-4681-9C62-24E41231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63CDD-EEF8-4E35-8283-5DA4AF7F7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1F152-BC0E-4C28-ACF2-A2A87F931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2A62-4FD1-48BE-BECD-A719FAFF153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5D493-F14B-449A-AE17-6B1BD7FD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0CB92-CA48-4A63-8143-970AE977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6F6-F1AD-4700-8056-4AAFE960E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54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A23F-9D25-4A9D-AE67-5AC0C746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EA9A4-5EAC-4FEE-B261-5730140A2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7B6F0-E13E-4A47-A26C-635E9922B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E3E05-9E71-4504-BF0E-1FFEE89F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2A62-4FD1-48BE-BECD-A719FAFF153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B619E-FB7B-4171-B73B-EF60E400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7BC56-3CAD-4553-8406-9F7DCC07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6F6-F1AD-4700-8056-4AAFE960E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1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D190-8180-4108-A2CC-1C34AF15F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2E4C9-F62A-4E57-9B8C-E2948034F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FE6BE-FBBD-47AD-87BC-6606107FD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03AED-A65E-4288-9E10-7855C5698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3FD935-F1AC-45B0-9E74-D1BD3DDF3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049E33-8E7E-4093-B9EF-96E03F08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2A62-4FD1-48BE-BECD-A719FAFF153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089531-2B82-4E73-AE2A-79FFDBC2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D0A327-D2CF-4562-994F-32036536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6F6-F1AD-4700-8056-4AAFE960E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9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637C9-3995-4514-9AA3-D8C116D92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CDD7E-7889-4940-87C8-7C24E363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2A62-4FD1-48BE-BECD-A719FAFF153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5B358-BEA9-4212-9D55-9F2502EA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3F111-3C6F-4CD6-B706-59CCD070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6F6-F1AD-4700-8056-4AAFE960E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45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CACC84-0137-4149-B107-DAE59E438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2A62-4FD1-48BE-BECD-A719FAFF153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A01E8-1E31-4F1F-9163-03AC47BD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CA189-CEBA-4B2B-BA24-E55A980D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6F6-F1AD-4700-8056-4AAFE960E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0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33E7-9DE8-43AA-A88E-A6A60FFC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B18FC-1F93-42BE-B135-77761FF01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A4439-E4F6-4634-921B-403486F0D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EA7CC-0807-444C-B858-B03E1A05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2A62-4FD1-48BE-BECD-A719FAFF153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61754-54E0-44CD-BD3E-077C49E4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46221-852C-4877-8993-EF371796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6F6-F1AD-4700-8056-4AAFE960E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F133F-4AC6-4362-A371-C0AD8A43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5D859F-5DD4-4AC8-8E8A-DB4ADEF32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8CA47-6DCF-4382-B56C-21FC3ABC6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063C-E5FD-453C-B390-C1DC0DCF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2A62-4FD1-48BE-BECD-A719FAFF153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05A57-0371-46C2-9C12-2B3E520C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E494E-D744-4AF5-8842-E780299B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46F6-F1AD-4700-8056-4AAFE960E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92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F9390-5466-4000-BAB0-86BED62B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AECC7-A675-4DD5-9C74-858DE422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5AF52-4D3C-491C-871C-5A553AAA6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F2A62-4FD1-48BE-BECD-A719FAFF153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CBFFC-7B8F-47C6-AC2C-5FA6FC41B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88427-8526-47DE-8A09-04931B737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46F6-F1AD-4700-8056-4AAFE960E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4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2A6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04FB3-CB52-432C-9C7C-D1FC8F189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9743" y="2442411"/>
            <a:ext cx="4996329" cy="2024404"/>
          </a:xfrm>
        </p:spPr>
        <p:txBody>
          <a:bodyPr>
            <a:normAutofit/>
          </a:bodyPr>
          <a:lstStyle/>
          <a:p>
            <a:r>
              <a:rPr lang="en-GB" sz="4700">
                <a:solidFill>
                  <a:srgbClr val="FFFFFF"/>
                </a:solidFill>
              </a:rPr>
              <a:t>Mental Health and Wellbeing Award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4277B-8D06-4EF9-938C-7A788DBC3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9743" y="4632160"/>
            <a:ext cx="4996328" cy="106829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Gryffe High School</a:t>
            </a:r>
          </a:p>
          <a:p>
            <a:r>
              <a:rPr lang="en-GB">
                <a:solidFill>
                  <a:srgbClr val="FFFFFF"/>
                </a:solidFill>
              </a:rPr>
              <a:t>Renfrewshire</a:t>
            </a:r>
          </a:p>
        </p:txBody>
      </p:sp>
      <p:pic>
        <p:nvPicPr>
          <p:cNvPr id="1026" name="Picture 2" descr="Ketogenic diet and mental health">
            <a:extLst>
              <a:ext uri="{FF2B5EF4-FFF2-40B4-BE49-F238E27FC236}">
                <a16:creationId xmlns:a16="http://schemas.microsoft.com/office/drawing/2014/main" id="{C9851423-7651-4F81-A649-61B967E47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3"/>
          <a:stretch/>
        </p:blipFill>
        <p:spPr bwMode="auto"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ryffe High School (@GryffeHighSch) | Twitter">
            <a:extLst>
              <a:ext uri="{FF2B5EF4-FFF2-40B4-BE49-F238E27FC236}">
                <a16:creationId xmlns:a16="http://schemas.microsoft.com/office/drawing/2014/main" id="{829C4EEA-532C-4B67-BAB6-E208C3039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6" r="2" b="15442"/>
          <a:stretch/>
        </p:blipFill>
        <p:spPr bwMode="auto"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720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CFA2-D73F-4709-8C7D-711D4831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/>
              <a:t>Interdisciplinary Learning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4C502-3AE8-45AE-8176-E1018698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19083"/>
            <a:ext cx="10210800" cy="52842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Literacy and English Links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5E5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Mental: A History of the Madhouse, BBC Four">
            <a:extLst>
              <a:ext uri="{FF2B5EF4-FFF2-40B4-BE49-F238E27FC236}">
                <a16:creationId xmlns:a16="http://schemas.microsoft.com/office/drawing/2014/main" id="{3003860D-25FE-42ED-B2BF-97CB360F3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48" y="2774778"/>
            <a:ext cx="4974336" cy="322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9A4B4-A83E-4965-AEE1-2CF5F4ECD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618" y="3022788"/>
            <a:ext cx="5388700" cy="27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9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0F901BB-7A9C-4782-8C5A-6C8718133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1" name="Rectangle 136">
            <a:extLst>
              <a:ext uri="{FF2B5EF4-FFF2-40B4-BE49-F238E27FC236}">
                <a16:creationId xmlns:a16="http://schemas.microsoft.com/office/drawing/2014/main" id="{8613BD32-1832-419B-B375-14DAB288B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26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7C92E-1B11-4557-B668-606329A1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8393"/>
            <a:ext cx="5266944" cy="1495968"/>
          </a:xfrm>
        </p:spPr>
        <p:txBody>
          <a:bodyPr anchor="ctr">
            <a:normAutofit/>
          </a:bodyPr>
          <a:lstStyle/>
          <a:p>
            <a:r>
              <a:rPr lang="en-GB" sz="4200" b="1" dirty="0"/>
              <a:t>Amendments </a:t>
            </a:r>
          </a:p>
        </p:txBody>
      </p:sp>
      <p:grpSp>
        <p:nvGrpSpPr>
          <p:cNvPr id="9222" name="Group 138">
            <a:extLst>
              <a:ext uri="{FF2B5EF4-FFF2-40B4-BE49-F238E27FC236}">
                <a16:creationId xmlns:a16="http://schemas.microsoft.com/office/drawing/2014/main" id="{D9912494-7BC7-402C-9245-C3098A8FC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2636"/>
            <a:ext cx="242107" cy="1340860"/>
            <a:chOff x="56167" y="899960"/>
            <a:chExt cx="242107" cy="1340860"/>
          </a:xfrm>
        </p:grpSpPr>
        <p:sp>
          <p:nvSpPr>
            <p:cNvPr id="140" name="Rectangle 2">
              <a:extLst>
                <a:ext uri="{FF2B5EF4-FFF2-40B4-BE49-F238E27FC236}">
                  <a16:creationId xmlns:a16="http://schemas.microsoft.com/office/drawing/2014/main" id="{BF78B339-FF07-4B0D-BA25-B728E1881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3" name="Rectangle 59">
              <a:extLst>
                <a:ext uri="{FF2B5EF4-FFF2-40B4-BE49-F238E27FC236}">
                  <a16:creationId xmlns:a16="http://schemas.microsoft.com/office/drawing/2014/main" id="{26CE00DF-724E-48C0-ACAE-34CB5778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2">
              <a:extLst>
                <a:ext uri="{FF2B5EF4-FFF2-40B4-BE49-F238E27FC236}">
                  <a16:creationId xmlns:a16="http://schemas.microsoft.com/office/drawing/2014/main" id="{DFF56495-6419-44B1-8154-F8BBB1ED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59">
              <a:extLst>
                <a:ext uri="{FF2B5EF4-FFF2-40B4-BE49-F238E27FC236}">
                  <a16:creationId xmlns:a16="http://schemas.microsoft.com/office/drawing/2014/main" id="{41475C45-8C51-4757-B9ED-A2541AFFF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2">
              <a:extLst>
                <a:ext uri="{FF2B5EF4-FFF2-40B4-BE49-F238E27FC236}">
                  <a16:creationId xmlns:a16="http://schemas.microsoft.com/office/drawing/2014/main" id="{A15F30F9-90F8-47DB-9B43-16013C4FB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59">
              <a:extLst>
                <a:ext uri="{FF2B5EF4-FFF2-40B4-BE49-F238E27FC236}">
                  <a16:creationId xmlns:a16="http://schemas.microsoft.com/office/drawing/2014/main" id="{23827C60-2B1F-428A-BC13-73BDDE639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2">
              <a:extLst>
                <a:ext uri="{FF2B5EF4-FFF2-40B4-BE49-F238E27FC236}">
                  <a16:creationId xmlns:a16="http://schemas.microsoft.com/office/drawing/2014/main" id="{48A4634D-2E90-4CBF-9142-EAF5AF66B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59">
              <a:extLst>
                <a:ext uri="{FF2B5EF4-FFF2-40B4-BE49-F238E27FC236}">
                  <a16:creationId xmlns:a16="http://schemas.microsoft.com/office/drawing/2014/main" id="{7962AAC4-2047-491A-BE5C-50226310F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">
              <a:extLst>
                <a:ext uri="{FF2B5EF4-FFF2-40B4-BE49-F238E27FC236}">
                  <a16:creationId xmlns:a16="http://schemas.microsoft.com/office/drawing/2014/main" id="{9676287D-82FA-4C17-B918-492BF072A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E080747D-8AE0-4168-A9CA-A4DF23E7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2">
              <a:extLst>
                <a:ext uri="{FF2B5EF4-FFF2-40B4-BE49-F238E27FC236}">
                  <a16:creationId xmlns:a16="http://schemas.microsoft.com/office/drawing/2014/main" id="{F617FABE-A23E-4EAF-8C4F-A4DCDABD1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59">
              <a:extLst>
                <a:ext uri="{FF2B5EF4-FFF2-40B4-BE49-F238E27FC236}">
                  <a16:creationId xmlns:a16="http://schemas.microsoft.com/office/drawing/2014/main" id="{4A559A7A-7F66-40A3-A767-D419C5EF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2">
              <a:extLst>
                <a:ext uri="{FF2B5EF4-FFF2-40B4-BE49-F238E27FC236}">
                  <a16:creationId xmlns:a16="http://schemas.microsoft.com/office/drawing/2014/main" id="{F2F13394-716E-4A1C-8B29-5F09A2A29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59">
              <a:extLst>
                <a:ext uri="{FF2B5EF4-FFF2-40B4-BE49-F238E27FC236}">
                  <a16:creationId xmlns:a16="http://schemas.microsoft.com/office/drawing/2014/main" id="{66BE6732-EA3C-4165-8339-E1834A63F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2">
              <a:extLst>
                <a:ext uri="{FF2B5EF4-FFF2-40B4-BE49-F238E27FC236}">
                  <a16:creationId xmlns:a16="http://schemas.microsoft.com/office/drawing/2014/main" id="{F5F0A5BB-5C36-4791-89D8-22BA5EBD9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59">
              <a:extLst>
                <a:ext uri="{FF2B5EF4-FFF2-40B4-BE49-F238E27FC236}">
                  <a16:creationId xmlns:a16="http://schemas.microsoft.com/office/drawing/2014/main" id="{231C410B-044F-4762-B092-73EC5E18E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2">
              <a:extLst>
                <a:ext uri="{FF2B5EF4-FFF2-40B4-BE49-F238E27FC236}">
                  <a16:creationId xmlns:a16="http://schemas.microsoft.com/office/drawing/2014/main" id="{4BF7E5F7-749C-409E-BB7D-4FD21358E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59">
              <a:extLst>
                <a:ext uri="{FF2B5EF4-FFF2-40B4-BE49-F238E27FC236}">
                  <a16:creationId xmlns:a16="http://schemas.microsoft.com/office/drawing/2014/main" id="{CC06F27A-EC19-4C4F-9F59-C779BBBEC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2">
              <a:extLst>
                <a:ext uri="{FF2B5EF4-FFF2-40B4-BE49-F238E27FC236}">
                  <a16:creationId xmlns:a16="http://schemas.microsoft.com/office/drawing/2014/main" id="{9C22C39B-7BC9-417F-A9DA-E9A66C76B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59">
              <a:extLst>
                <a:ext uri="{FF2B5EF4-FFF2-40B4-BE49-F238E27FC236}">
                  <a16:creationId xmlns:a16="http://schemas.microsoft.com/office/drawing/2014/main" id="{DEE3C291-61CE-4E37-8C05-0FD9CE87E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76F56-6814-4C99-96C6-2559F852A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838359"/>
            <a:ext cx="5266944" cy="3379561"/>
          </a:xfrm>
        </p:spPr>
        <p:txBody>
          <a:bodyPr anchor="ctr">
            <a:normAutofit/>
          </a:bodyPr>
          <a:lstStyle/>
          <a:p>
            <a:r>
              <a:rPr lang="en-GB" sz="1800" dirty="0">
                <a:latin typeface="Abadi" panose="020B0604020202020204" pitchFamily="34" charset="0"/>
              </a:rPr>
              <a:t>More focused teaching</a:t>
            </a:r>
          </a:p>
          <a:p>
            <a:r>
              <a:rPr lang="en-GB" sz="1800" dirty="0">
                <a:latin typeface="Abadi" panose="020B0604020202020204" pitchFamily="34" charset="0"/>
              </a:rPr>
              <a:t>Evidence collection – booklet/folio</a:t>
            </a:r>
          </a:p>
          <a:p>
            <a:r>
              <a:rPr lang="en-GB" sz="1800" dirty="0">
                <a:latin typeface="Abadi" panose="020B0604020202020204" pitchFamily="34" charset="0"/>
              </a:rPr>
              <a:t>Split into units across years</a:t>
            </a:r>
          </a:p>
          <a:p>
            <a:r>
              <a:rPr lang="en-GB" sz="1800" dirty="0">
                <a:latin typeface="Abadi" panose="020B0604020202020204" pitchFamily="34" charset="0"/>
              </a:rPr>
              <a:t>Level 5 not suitable for all pupils</a:t>
            </a:r>
          </a:p>
          <a:p>
            <a:pPr marL="0" indent="0">
              <a:buNone/>
            </a:pPr>
            <a:endParaRPr lang="en-GB" sz="1800" dirty="0">
              <a:latin typeface="Abadi" panose="020B0604020202020204" pitchFamily="34" charset="0"/>
            </a:endParaRPr>
          </a:p>
          <a:p>
            <a:endParaRPr lang="en-GB" sz="1800" dirty="0">
              <a:latin typeface="Abadi" panose="020B0604020202020204" pitchFamily="34" charset="0"/>
            </a:endParaRPr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9218" name="Picture 2" descr="Everything changes. It starts again with other people, in other place.">
            <a:extLst>
              <a:ext uri="{FF2B5EF4-FFF2-40B4-BE49-F238E27FC236}">
                <a16:creationId xmlns:a16="http://schemas.microsoft.com/office/drawing/2014/main" id="{7F30AF42-A10C-4177-9CDA-C90AF2815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/>
          <a:stretch/>
        </p:blipFill>
        <p:spPr bwMode="auto">
          <a:xfrm>
            <a:off x="6419088" y="576072"/>
            <a:ext cx="5175504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Rectangle 160">
            <a:extLst>
              <a:ext uri="{FF2B5EF4-FFF2-40B4-BE49-F238E27FC236}">
                <a16:creationId xmlns:a16="http://schemas.microsoft.com/office/drawing/2014/main" id="{4E6624E0-4F60-48BC-A7A3-E9E39558C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4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22CBF-A8ED-49D9-9455-D4B72AB6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en-GB" sz="3800">
                <a:solidFill>
                  <a:schemeClr val="bg1"/>
                </a:solidFill>
              </a:rPr>
              <a:t>Changed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9D826-84E9-4764-85A7-1FC1E4F5C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Classroom based</a:t>
            </a:r>
          </a:p>
          <a:p>
            <a:r>
              <a:rPr lang="en-GB" sz="2000" dirty="0">
                <a:solidFill>
                  <a:schemeClr val="bg1"/>
                </a:solidFill>
              </a:rPr>
              <a:t>No external agencies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Assessment during lockdown</a:t>
            </a:r>
          </a:p>
          <a:p>
            <a:r>
              <a:rPr lang="en-GB" sz="2000" dirty="0">
                <a:solidFill>
                  <a:schemeClr val="bg1"/>
                </a:solidFill>
              </a:rPr>
              <a:t>Evidence collection</a:t>
            </a:r>
          </a:p>
        </p:txBody>
      </p:sp>
      <p:pic>
        <p:nvPicPr>
          <p:cNvPr id="7170" name="Picture 2" descr="Coronavirus &amp; COVID-19 Overview: Symptoms, Risks, Prevention, Treatment &amp;  More">
            <a:extLst>
              <a:ext uri="{FF2B5EF4-FFF2-40B4-BE49-F238E27FC236}">
                <a16:creationId xmlns:a16="http://schemas.microsoft.com/office/drawing/2014/main" id="{6F420B2E-2CB9-4633-B75B-2914B8D4E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r="11831" b="2"/>
          <a:stretch/>
        </p:blipFill>
        <p:spPr bwMode="auto">
          <a:xfrm>
            <a:off x="6735467" y="977900"/>
            <a:ext cx="5037433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7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3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C8E4EC-CABF-4264-985F-7849F24C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GB" sz="3700">
                <a:solidFill>
                  <a:schemeClr val="bg1"/>
                </a:solidFill>
              </a:rPr>
              <a:t>Implementation Advice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6C2ADC-6814-4532-84FB-EEEE4622C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63598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725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52428-8D1A-4A11-9BFF-0E0BE450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GB" sz="4300" dirty="0"/>
              <a:t>Top Tips before Implementation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AE70BE-AEFF-4D69-81F0-E8865E461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423104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036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1CD67-BA0A-4EC8-887B-F7EC0C34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GB" b="1" dirty="0"/>
              <a:t>Gryffe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9CED-0B13-4384-8B30-1D1F4ACB9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Autofit/>
          </a:bodyPr>
          <a:lstStyle/>
          <a:p>
            <a:r>
              <a:rPr lang="en-GB" dirty="0"/>
              <a:t>Still revising our approach</a:t>
            </a:r>
          </a:p>
          <a:p>
            <a:r>
              <a:rPr lang="en-GB" dirty="0"/>
              <a:t>Positive in that pupils have the opportunity to gain an additional qualification</a:t>
            </a:r>
          </a:p>
          <a:p>
            <a:r>
              <a:rPr lang="en-GB" dirty="0"/>
              <a:t>Staff knowledge and timing</a:t>
            </a:r>
          </a:p>
          <a:p>
            <a:r>
              <a:rPr lang="en-GB" dirty="0"/>
              <a:t>Well received by </a:t>
            </a:r>
            <a:r>
              <a:rPr lang="en-GB" dirty="0" err="1"/>
              <a:t>HMIe</a:t>
            </a:r>
            <a:endParaRPr lang="en-GB" dirty="0"/>
          </a:p>
        </p:txBody>
      </p:sp>
      <p:pic>
        <p:nvPicPr>
          <p:cNvPr id="1028" name="Picture 4" descr="All you need to know about “Happy To Help” badges | Badgemaster |  Badgemaster">
            <a:extLst>
              <a:ext uri="{FF2B5EF4-FFF2-40B4-BE49-F238E27FC236}">
                <a16:creationId xmlns:a16="http://schemas.microsoft.com/office/drawing/2014/main" id="{E3A46E82-D645-4594-84EA-97DE840F1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3" b="13945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uditing work in progress | Maillie LLP">
            <a:extLst>
              <a:ext uri="{FF2B5EF4-FFF2-40B4-BE49-F238E27FC236}">
                <a16:creationId xmlns:a16="http://schemas.microsoft.com/office/drawing/2014/main" id="{F4BC92B5-0639-4AD4-8F51-523958DDB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2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8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146B3DF3-4614-46A9-9E5E-D14431DCC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0A2E0-8303-45E9-A296-F1AF7666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399"/>
            <a:ext cx="4460543" cy="1494000"/>
          </a:xfrm>
        </p:spPr>
        <p:txBody>
          <a:bodyPr anchor="t">
            <a:normAutofit/>
          </a:bodyPr>
          <a:lstStyle/>
          <a:p>
            <a:r>
              <a:rPr lang="en-GB"/>
              <a:t>Background to Introduction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6AF5BED-1831-4A88-91BC-55D58BF9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94" name="Freeform 6">
              <a:extLst>
                <a:ext uri="{FF2B5EF4-FFF2-40B4-BE49-F238E27FC236}">
                  <a16:creationId xmlns:a16="http://schemas.microsoft.com/office/drawing/2014/main" id="{544BD6EE-970C-4DF5-A508-F6127787C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95" name="Freeform 6">
              <a:extLst>
                <a:ext uri="{FF2B5EF4-FFF2-40B4-BE49-F238E27FC236}">
                  <a16:creationId xmlns:a16="http://schemas.microsoft.com/office/drawing/2014/main" id="{B0ECD73E-712E-4743-BE0D-7BDF10DA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7C11F-910B-42FE-BCB5-33D9A43B7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4475354" cy="384480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>
                    <a:alpha val="60000"/>
                  </a:schemeClr>
                </a:solidFill>
              </a:rPr>
              <a:t>Looking to investigate accreditation possibilities within PSE</a:t>
            </a:r>
          </a:p>
          <a:p>
            <a:r>
              <a:rPr lang="en-GB" sz="2000" dirty="0">
                <a:solidFill>
                  <a:schemeClr val="tx1">
                    <a:alpha val="60000"/>
                  </a:schemeClr>
                </a:solidFill>
              </a:rPr>
              <a:t>Keen to raise profile of PSE as a subject</a:t>
            </a:r>
          </a:p>
          <a:p>
            <a:r>
              <a:rPr lang="en-GB" sz="2000" dirty="0">
                <a:solidFill>
                  <a:schemeClr val="tx1">
                    <a:alpha val="60000"/>
                  </a:schemeClr>
                </a:solidFill>
              </a:rPr>
              <a:t>Recognition of Mental Health as a key area to focus on with pupils</a:t>
            </a:r>
          </a:p>
          <a:p>
            <a:r>
              <a:rPr lang="en-GB" sz="2000" dirty="0">
                <a:solidFill>
                  <a:schemeClr val="tx1">
                    <a:alpha val="60000"/>
                  </a:schemeClr>
                </a:solidFill>
              </a:rPr>
              <a:t>Part of full S1 – S6 PSE revision and move to a vertical structure</a:t>
            </a:r>
          </a:p>
          <a:p>
            <a:r>
              <a:rPr lang="en-GB" sz="2000" dirty="0">
                <a:solidFill>
                  <a:schemeClr val="tx1">
                    <a:alpha val="60000"/>
                  </a:schemeClr>
                </a:solidFill>
              </a:rPr>
              <a:t>Incorporating advice from Scottish Government Review of PSE (January 2019)</a:t>
            </a:r>
          </a:p>
        </p:txBody>
      </p:sp>
      <p:pic>
        <p:nvPicPr>
          <p:cNvPr id="2050" name="Picture 2" descr="Background information">
            <a:extLst>
              <a:ext uri="{FF2B5EF4-FFF2-40B4-BE49-F238E27FC236}">
                <a16:creationId xmlns:a16="http://schemas.microsoft.com/office/drawing/2014/main" id="{27EFD65A-77C8-4321-B8E4-93E82EDB6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r="8906" b="1"/>
          <a:stretch/>
        </p:blipFill>
        <p:spPr bwMode="auto">
          <a:xfrm>
            <a:off x="6098192" y="10"/>
            <a:ext cx="60938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2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7615A-3065-4865-83A0-AF8F54E4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Course Aims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SQA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21413B-3ECA-4792-830E-8F816EC5D1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892288"/>
              </p:ext>
            </p:extLst>
          </p:nvPr>
        </p:nvGraphicFramePr>
        <p:xfrm>
          <a:off x="4517136" y="303591"/>
          <a:ext cx="7242048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51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E9B86-1C24-4A21-8632-4BC0961D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846" y="3696269"/>
            <a:ext cx="6003980" cy="1325563"/>
          </a:xfrm>
        </p:spPr>
        <p:txBody>
          <a:bodyPr anchor="b">
            <a:normAutofit/>
          </a:bodyPr>
          <a:lstStyle/>
          <a:p>
            <a:r>
              <a:rPr lang="en-GB" b="1" dirty="0"/>
              <a:t>Three Units in Award</a:t>
            </a:r>
          </a:p>
        </p:txBody>
      </p:sp>
      <p:pic>
        <p:nvPicPr>
          <p:cNvPr id="3078" name="Picture 6" descr="List of Mental Illnesses | HealthyPlace">
            <a:extLst>
              <a:ext uri="{FF2B5EF4-FFF2-40B4-BE49-F238E27FC236}">
                <a16:creationId xmlns:a16="http://schemas.microsoft.com/office/drawing/2014/main" id="{CBD62715-1C54-4281-9C4F-375E54050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5" r="23336"/>
          <a:stretch/>
        </p:blipFill>
        <p:spPr bwMode="auto"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79E39-E591-48C4-949E-9B6A2DEC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844" y="5021831"/>
            <a:ext cx="6946955" cy="1299943"/>
          </a:xfrm>
        </p:spPr>
        <p:txBody>
          <a:bodyPr>
            <a:noAutofit/>
          </a:bodyPr>
          <a:lstStyle/>
          <a:p>
            <a:r>
              <a:rPr lang="en-GB" sz="1600" b="1" dirty="0"/>
              <a:t>Understanding Mental Health Issues</a:t>
            </a:r>
          </a:p>
          <a:p>
            <a:r>
              <a:rPr lang="en-GB" sz="1600" b="1" dirty="0"/>
              <a:t>Influences on Mental Health and Wellbeing</a:t>
            </a:r>
          </a:p>
          <a:p>
            <a:r>
              <a:rPr lang="en-GB" sz="1600" b="1" dirty="0"/>
              <a:t>Coping Strategies and Building Resilience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b="1" dirty="0"/>
              <a:t>CONSIDER TEACHING UNITS RATHER THAN FULL AWARD</a:t>
            </a:r>
          </a:p>
        </p:txBody>
      </p:sp>
      <p:pic>
        <p:nvPicPr>
          <p:cNvPr id="3074" name="Picture 2" descr="5 Ways Social Media Harms Your Mental Health | Mahevash Muses">
            <a:extLst>
              <a:ext uri="{FF2B5EF4-FFF2-40B4-BE49-F238E27FC236}">
                <a16:creationId xmlns:a16="http://schemas.microsoft.com/office/drawing/2014/main" id="{7A4BB348-5F57-4FD5-BCBE-85315C9BF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4" r="8362" b="1"/>
          <a:stretch/>
        </p:blipFill>
        <p:spPr bwMode="auto"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ping Strategies - The Pathway 2 Success">
            <a:extLst>
              <a:ext uri="{FF2B5EF4-FFF2-40B4-BE49-F238E27FC236}">
                <a16:creationId xmlns:a16="http://schemas.microsoft.com/office/drawing/2014/main" id="{514E4633-A156-4E52-A3C6-53C1B9A84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r="7422" b="-2"/>
          <a:stretch/>
        </p:blipFill>
        <p:spPr bwMode="auto"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5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4C987-61B8-4A18-9834-D729463B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r>
              <a:rPr lang="en-GB" sz="3400">
                <a:solidFill>
                  <a:schemeClr val="bg1"/>
                </a:solidFill>
              </a:rPr>
              <a:t>Planning and Implementation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05F5DD-A8E8-4102-A7C8-42EA6CD6E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380136"/>
              </p:ext>
            </p:extLst>
          </p:nvPr>
        </p:nvGraphicFramePr>
        <p:xfrm>
          <a:off x="4517136" y="303591"/>
          <a:ext cx="7242048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419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C270F-0015-43E4-BE5C-5F0749BD8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531" y="4233675"/>
            <a:ext cx="4424430" cy="2015774"/>
          </a:xfrm>
        </p:spPr>
        <p:txBody>
          <a:bodyPr>
            <a:normAutofit/>
          </a:bodyPr>
          <a:lstStyle/>
          <a:p>
            <a:r>
              <a:rPr lang="en-GB" sz="4000"/>
              <a:t>Development and Implementation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70C3B59-DE2C-4611-8148-812575C5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ootsteps clipart journey, Footsteps journey Transparent FREE for download  on WebStockReview 2021">
            <a:extLst>
              <a:ext uri="{FF2B5EF4-FFF2-40B4-BE49-F238E27FC236}">
                <a16:creationId xmlns:a16="http://schemas.microsoft.com/office/drawing/2014/main" id="{B6BEDAF9-D769-4FB4-B3B1-9D0E0135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595" y="1241363"/>
            <a:ext cx="10261596" cy="2370590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E7A5C-A6C2-48D1-9EEC-F8ADCB909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1117" y="4212709"/>
            <a:ext cx="5177074" cy="2036742"/>
          </a:xfrm>
        </p:spPr>
        <p:txBody>
          <a:bodyPr anchor="ctr">
            <a:normAutofit lnSpcReduction="10000"/>
          </a:bodyPr>
          <a:lstStyle/>
          <a:p>
            <a:r>
              <a:rPr lang="en-GB" sz="2000" dirty="0"/>
              <a:t>Full course materials were developed from scratch</a:t>
            </a:r>
          </a:p>
          <a:p>
            <a:r>
              <a:rPr lang="en-GB" sz="2000" dirty="0"/>
              <a:t>Assessments created</a:t>
            </a:r>
          </a:p>
          <a:p>
            <a:r>
              <a:rPr lang="en-GB" sz="2000" dirty="0"/>
              <a:t>Wellbeing period in S3 in addition to PSE</a:t>
            </a:r>
          </a:p>
          <a:p>
            <a:r>
              <a:rPr lang="en-GB" sz="2000" dirty="0"/>
              <a:t>PDA period in S4 to complete materials (in addition to PDA units)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5435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inking outside the medicine box - PMLiVE">
            <a:extLst>
              <a:ext uri="{FF2B5EF4-FFF2-40B4-BE49-F238E27FC236}">
                <a16:creationId xmlns:a16="http://schemas.microsoft.com/office/drawing/2014/main" id="{5546A1A5-B913-471B-B877-D34AB8489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1CF8A-95EC-4FC2-AB6B-115057F8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Delivery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49341-C4D7-420A-8B69-2708DD55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GB" sz="2000" b="1" dirty="0"/>
              <a:t>Full year cohort </a:t>
            </a:r>
          </a:p>
          <a:p>
            <a:r>
              <a:rPr lang="en-GB" sz="2000" b="1" dirty="0"/>
              <a:t>Working originally with level 5 materials only</a:t>
            </a:r>
          </a:p>
          <a:p>
            <a:r>
              <a:rPr lang="en-GB" sz="2000" b="1" dirty="0"/>
              <a:t>Delivering a full course award in one period a week</a:t>
            </a:r>
          </a:p>
          <a:p>
            <a:r>
              <a:rPr lang="en-GB" sz="2000" b="1" dirty="0"/>
              <a:t>Short implementation timescale</a:t>
            </a:r>
          </a:p>
        </p:txBody>
      </p:sp>
    </p:spTree>
    <p:extLst>
      <p:ext uri="{BB962C8B-B14F-4D97-AF65-F5344CB8AC3E}">
        <p14:creationId xmlns:p14="http://schemas.microsoft.com/office/powerpoint/2010/main" val="270440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Slide Background Fill">
            <a:extLst>
              <a:ext uri="{FF2B5EF4-FFF2-40B4-BE49-F238E27FC236}">
                <a16:creationId xmlns:a16="http://schemas.microsoft.com/office/drawing/2014/main" id="{953EC90C-082B-4667-A29F-E4E4D515A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Color Cover">
            <a:extLst>
              <a:ext uri="{FF2B5EF4-FFF2-40B4-BE49-F238E27FC236}">
                <a16:creationId xmlns:a16="http://schemas.microsoft.com/office/drawing/2014/main" id="{E99FF883-3EBA-49CC-8D77-1EE69E182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690C4ED-5E67-4827-AED1-DEC2B100A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0" name="Color">
              <a:extLst>
                <a:ext uri="{FF2B5EF4-FFF2-40B4-BE49-F238E27FC236}">
                  <a16:creationId xmlns:a16="http://schemas.microsoft.com/office/drawing/2014/main" id="{316B1774-E483-4832-A4C7-1277F9928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Color">
              <a:extLst>
                <a:ext uri="{FF2B5EF4-FFF2-40B4-BE49-F238E27FC236}">
                  <a16:creationId xmlns:a16="http://schemas.microsoft.com/office/drawing/2014/main" id="{CE4BA6BE-9BF5-4DFA-8E3F-C49023E53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B5D701-CD3C-4570-BBDF-6A9B90908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171367" y="1793158"/>
            <a:ext cx="5961888" cy="3097947"/>
          </a:xfrm>
        </p:spPr>
        <p:txBody>
          <a:bodyPr anchor="ctr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Delivery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F1E3F-8479-4D67-9795-DDCEDC2DA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007" y="546341"/>
            <a:ext cx="7262371" cy="2435076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Launch assembly with SMT support</a:t>
            </a:r>
          </a:p>
          <a:p>
            <a:r>
              <a:rPr lang="en-GB" sz="1800" dirty="0">
                <a:solidFill>
                  <a:schemeClr val="tx2"/>
                </a:solidFill>
              </a:rPr>
              <a:t>Raising profile with stakeholders</a:t>
            </a:r>
          </a:p>
          <a:p>
            <a:r>
              <a:rPr lang="en-GB" sz="1800" dirty="0">
                <a:solidFill>
                  <a:schemeClr val="tx2"/>
                </a:solidFill>
              </a:rPr>
              <a:t>Workshop delivery in conjunction with local GP</a:t>
            </a:r>
          </a:p>
          <a:p>
            <a:r>
              <a:rPr lang="en-GB" sz="1800" dirty="0">
                <a:solidFill>
                  <a:schemeClr val="tx2"/>
                </a:solidFill>
              </a:rPr>
              <a:t>Half day and full day workshops</a:t>
            </a:r>
          </a:p>
          <a:p>
            <a:r>
              <a:rPr lang="en-GB" sz="1800" dirty="0">
                <a:solidFill>
                  <a:schemeClr val="tx2"/>
                </a:solidFill>
              </a:rPr>
              <a:t>Utilising S6 as support in class and at workshops</a:t>
            </a:r>
          </a:p>
          <a:p>
            <a:r>
              <a:rPr lang="en-GB" sz="1800" dirty="0">
                <a:solidFill>
                  <a:schemeClr val="tx2"/>
                </a:solidFill>
              </a:rPr>
              <a:t>Involving other subject specialists</a:t>
            </a:r>
          </a:p>
        </p:txBody>
      </p:sp>
      <p:pic>
        <p:nvPicPr>
          <p:cNvPr id="6146" name="Picture 2" descr="Working together for family history | Pocketmags.com">
            <a:extLst>
              <a:ext uri="{FF2B5EF4-FFF2-40B4-BE49-F238E27FC236}">
                <a16:creationId xmlns:a16="http://schemas.microsoft.com/office/drawing/2014/main" id="{0C98E4DD-9206-4451-906C-C94C807A1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29"/>
          <a:stretch/>
        </p:blipFill>
        <p:spPr bwMode="auto">
          <a:xfrm>
            <a:off x="4280011" y="3128501"/>
            <a:ext cx="7262372" cy="345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9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CFA2-D73F-4709-8C7D-711D4831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/>
              <a:t>Interdisciplinary Learning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4C502-3AE8-45AE-8176-E1018698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19083"/>
            <a:ext cx="10210800" cy="52842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b="1"/>
              <a:t>Science Links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56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6EF97C7-7141-4E94-B83A-DE476DA30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48" y="2995503"/>
            <a:ext cx="4974336" cy="2785627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CC587-66B8-41E6-A45F-D0BEA0C15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16" y="3004055"/>
            <a:ext cx="4974336" cy="27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9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415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Abadi</vt:lpstr>
      <vt:lpstr>Arial</vt:lpstr>
      <vt:lpstr>Calibri</vt:lpstr>
      <vt:lpstr>Calibri Light</vt:lpstr>
      <vt:lpstr>Office Theme</vt:lpstr>
      <vt:lpstr>Mental Health and Wellbeing Award</vt:lpstr>
      <vt:lpstr>Background to Introduction</vt:lpstr>
      <vt:lpstr>Course Aims SQA</vt:lpstr>
      <vt:lpstr>Three Units in Award</vt:lpstr>
      <vt:lpstr>Planning and Implementation</vt:lpstr>
      <vt:lpstr>Development and Implementation</vt:lpstr>
      <vt:lpstr>Delivery </vt:lpstr>
      <vt:lpstr>Delivery </vt:lpstr>
      <vt:lpstr>Interdisciplinary Learning Potential</vt:lpstr>
      <vt:lpstr>Interdisciplinary Learning Potential</vt:lpstr>
      <vt:lpstr>Amendments </vt:lpstr>
      <vt:lpstr>Changed Plans</vt:lpstr>
      <vt:lpstr>Implementation Advice</vt:lpstr>
      <vt:lpstr>Top Tips before Implementation</vt:lpstr>
      <vt:lpstr>Gryffe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and Wellbeing Award</dc:title>
  <dc:creator>Shelley Carmichael</dc:creator>
  <cp:lastModifiedBy>Zoe Inglis</cp:lastModifiedBy>
  <cp:revision>1</cp:revision>
  <dcterms:created xsi:type="dcterms:W3CDTF">2021-03-02T19:12:23Z</dcterms:created>
  <dcterms:modified xsi:type="dcterms:W3CDTF">2021-03-04T08:29:33Z</dcterms:modified>
</cp:coreProperties>
</file>