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8"/>
  </p:notesMasterIdLst>
  <p:sldIdLst>
    <p:sldId id="264" r:id="rId2"/>
    <p:sldId id="256" r:id="rId3"/>
    <p:sldId id="257" r:id="rId4"/>
    <p:sldId id="258" r:id="rId5"/>
    <p:sldId id="262" r:id="rId6"/>
    <p:sldId id="26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9" autoAdjust="0"/>
    <p:restoredTop sz="87443" autoAdjust="0"/>
  </p:normalViewPr>
  <p:slideViewPr>
    <p:cSldViewPr snapToGrid="0">
      <p:cViewPr varScale="1">
        <p:scale>
          <a:sx n="63" d="100"/>
          <a:sy n="63" d="100"/>
        </p:scale>
        <p:origin x="93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F8C1BE-F9E8-4750-82E4-90CDABF2A96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0E3C39-FD83-4C08-B0B2-1C71E5A4090B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BGE</a:t>
          </a:r>
        </a:p>
      </dgm:t>
    </dgm:pt>
    <dgm:pt modelId="{5E0B2AC3-16E1-4D5D-83D6-A92C6E2646E0}" type="parTrans" cxnId="{F5941DA5-047A-4738-A732-D115F48B673F}">
      <dgm:prSet/>
      <dgm:spPr/>
      <dgm:t>
        <a:bodyPr/>
        <a:lstStyle/>
        <a:p>
          <a:endParaRPr lang="en-US"/>
        </a:p>
      </dgm:t>
    </dgm:pt>
    <dgm:pt modelId="{82EF9B7A-F431-41B6-BAB0-3E83A8789436}" type="sibTrans" cxnId="{F5941DA5-047A-4738-A732-D115F48B673F}">
      <dgm:prSet/>
      <dgm:spPr/>
      <dgm:t>
        <a:bodyPr/>
        <a:lstStyle/>
        <a:p>
          <a:endParaRPr lang="en-US"/>
        </a:p>
      </dgm:t>
    </dgm:pt>
    <dgm:pt modelId="{A5F9B8B9-5D8C-431B-885A-1D73C3183E0F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National 5 Business management SCQF Level 5 with 24 credits </a:t>
          </a:r>
        </a:p>
      </dgm:t>
    </dgm:pt>
    <dgm:pt modelId="{F0F9EBBE-4B90-442B-A1B9-EC328A290A80}" type="parTrans" cxnId="{5B5BB1C3-EB4A-48AB-8157-93FE2ABCC34C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CA58FE93-2FC6-4792-822A-A9EE64D432C8}" type="sibTrans" cxnId="{5B5BB1C3-EB4A-48AB-8157-93FE2ABCC34C}">
      <dgm:prSet/>
      <dgm:spPr/>
      <dgm:t>
        <a:bodyPr/>
        <a:lstStyle/>
        <a:p>
          <a:endParaRPr lang="en-US"/>
        </a:p>
      </dgm:t>
    </dgm:pt>
    <dgm:pt modelId="{E78AFC52-124B-4B5F-A340-0365F0B23958}">
      <dgm:prSet phldrT="[Text]"/>
      <dgm:spPr>
        <a:solidFill>
          <a:srgbClr val="7030A0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US" dirty="0"/>
            <a:t>Higher Business management SCQF Level 6 with 24 credits</a:t>
          </a:r>
        </a:p>
      </dgm:t>
    </dgm:pt>
    <dgm:pt modelId="{089857DE-2EE8-457B-87F4-5974756BCBF8}" type="parTrans" cxnId="{653A83E1-8818-451A-B743-F7307436868D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5CCB72A2-6644-4148-8A5C-894C08479631}" type="sibTrans" cxnId="{653A83E1-8818-451A-B743-F7307436868D}">
      <dgm:prSet/>
      <dgm:spPr/>
      <dgm:t>
        <a:bodyPr/>
        <a:lstStyle/>
        <a:p>
          <a:endParaRPr lang="en-US"/>
        </a:p>
      </dgm:t>
    </dgm:pt>
    <dgm:pt modelId="{05420E42-599E-489F-AF2B-CE56022E2ABE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NPA Business and IT SCQF Level 6 with 24 credits </a:t>
          </a:r>
        </a:p>
      </dgm:t>
    </dgm:pt>
    <dgm:pt modelId="{870487F1-EF4E-4135-98DD-B7B81F61C426}" type="parTrans" cxnId="{5D621E17-EC5A-4E8C-802A-E0B3AA474B82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8720609D-D74D-4F23-929A-911643849878}" type="sibTrans" cxnId="{5D621E17-EC5A-4E8C-802A-E0B3AA474B82}">
      <dgm:prSet/>
      <dgm:spPr/>
      <dgm:t>
        <a:bodyPr/>
        <a:lstStyle/>
        <a:p>
          <a:endParaRPr lang="en-US"/>
        </a:p>
      </dgm:t>
    </dgm:pt>
    <dgm:pt modelId="{0E798E21-64F6-4A7F-AD16-703C0DF39FAD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NPA Business and IT SCQF Level 5 with 24 credits</a:t>
          </a:r>
        </a:p>
      </dgm:t>
    </dgm:pt>
    <dgm:pt modelId="{B49AE53D-06E9-49B1-80A7-0B5FAD8C9882}" type="parTrans" cxnId="{C74DB09A-A9EF-4A91-88A5-EA8DE5B078A0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21CE61B1-22A3-4BF7-AAE0-C8E7B8FFA9AA}" type="sibTrans" cxnId="{C74DB09A-A9EF-4A91-88A5-EA8DE5B078A0}">
      <dgm:prSet/>
      <dgm:spPr/>
      <dgm:t>
        <a:bodyPr/>
        <a:lstStyle/>
        <a:p>
          <a:endParaRPr lang="en-US"/>
        </a:p>
      </dgm:t>
    </dgm:pt>
    <dgm:pt modelId="{2DB4F7FF-AC1E-4A2E-BD4D-EB910823B71C}">
      <dgm:prSet phldrT="[Text]"/>
      <dgm:spPr>
        <a:solidFill>
          <a:srgbClr val="7030A0"/>
        </a:solidFill>
      </dgm:spPr>
      <dgm:t>
        <a:bodyPr/>
        <a:lstStyle/>
        <a:p>
          <a:r>
            <a:rPr lang="en-US" dirty="0"/>
            <a:t>Advanced Higher Business management SCQF Level 7 with 32 credits</a:t>
          </a:r>
        </a:p>
      </dgm:t>
    </dgm:pt>
    <dgm:pt modelId="{01B9C61A-3197-4E61-8998-537031FE5826}" type="parTrans" cxnId="{0817F5C3-C296-45C1-AE11-4863392064FF}">
      <dgm:prSet/>
      <dgm:spPr>
        <a:ln>
          <a:noFill/>
        </a:ln>
      </dgm:spPr>
      <dgm:t>
        <a:bodyPr/>
        <a:lstStyle/>
        <a:p>
          <a:endParaRPr lang="en-US" dirty="0"/>
        </a:p>
      </dgm:t>
    </dgm:pt>
    <dgm:pt modelId="{7FB0F2D6-A046-4445-BF5D-CDFFDCB6E25B}" type="sibTrans" cxnId="{0817F5C3-C296-45C1-AE11-4863392064FF}">
      <dgm:prSet/>
      <dgm:spPr/>
      <dgm:t>
        <a:bodyPr/>
        <a:lstStyle/>
        <a:p>
          <a:endParaRPr lang="en-US"/>
        </a:p>
      </dgm:t>
    </dgm:pt>
    <dgm:pt modelId="{4FA824FA-050A-4436-8D0E-2033F9AB2CE7}">
      <dgm:prSet/>
      <dgm:spPr>
        <a:solidFill>
          <a:srgbClr val="7030A0"/>
        </a:solidFill>
      </dgm:spPr>
      <dgm:t>
        <a:bodyPr/>
        <a:lstStyle/>
        <a:p>
          <a:r>
            <a:rPr lang="en-US" dirty="0"/>
            <a:t>PDA IT in Business SCQF Level 7 with 32 credits </a:t>
          </a:r>
        </a:p>
      </dgm:t>
    </dgm:pt>
    <dgm:pt modelId="{770458E4-0758-486C-AC39-3B200AA746BB}" type="sibTrans" cxnId="{DEA77921-983C-43DA-B26F-DFD86316EBE3}">
      <dgm:prSet/>
      <dgm:spPr/>
      <dgm:t>
        <a:bodyPr/>
        <a:lstStyle/>
        <a:p>
          <a:endParaRPr lang="en-US"/>
        </a:p>
      </dgm:t>
    </dgm:pt>
    <dgm:pt modelId="{26BC0A91-FC08-4FEC-8616-7769A10A29D2}" type="parTrans" cxnId="{DEA77921-983C-43DA-B26F-DFD86316EBE3}">
      <dgm:prSet/>
      <dgm:spPr>
        <a:ln>
          <a:noFill/>
        </a:ln>
      </dgm:spPr>
      <dgm:t>
        <a:bodyPr/>
        <a:lstStyle/>
        <a:p>
          <a:endParaRPr lang="en-US"/>
        </a:p>
      </dgm:t>
    </dgm:pt>
    <dgm:pt modelId="{E1146F4F-5B5A-4A75-B2A9-72E3FA71C43E}" type="pres">
      <dgm:prSet presAssocID="{64F8C1BE-F9E8-4750-82E4-90CDABF2A96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7F1AB6A-8D68-48BF-8D9A-D8CE3A485094}" type="pres">
      <dgm:prSet presAssocID="{A60E3C39-FD83-4C08-B0B2-1C71E5A4090B}" presName="root1" presStyleCnt="0"/>
      <dgm:spPr/>
    </dgm:pt>
    <dgm:pt modelId="{88AEF6EA-1636-49E1-A1E0-BD2B1DCB02F3}" type="pres">
      <dgm:prSet presAssocID="{A60E3C39-FD83-4C08-B0B2-1C71E5A4090B}" presName="LevelOneTextNode" presStyleLbl="node0" presStyleIdx="0" presStyleCnt="1" custScaleX="22018" custScaleY="213145" custLinFactNeighborX="-28" custLinFactNeighborY="-1385">
        <dgm:presLayoutVars>
          <dgm:chPref val="3"/>
        </dgm:presLayoutVars>
      </dgm:prSet>
      <dgm:spPr/>
    </dgm:pt>
    <dgm:pt modelId="{76127977-6D59-4966-87F8-0DEB81081E41}" type="pres">
      <dgm:prSet presAssocID="{A60E3C39-FD83-4C08-B0B2-1C71E5A4090B}" presName="level2hierChild" presStyleCnt="0"/>
      <dgm:spPr/>
    </dgm:pt>
    <dgm:pt modelId="{2B567682-DDB6-454D-8AE2-7DA1218E95C7}" type="pres">
      <dgm:prSet presAssocID="{F0F9EBBE-4B90-442B-A1B9-EC328A290A80}" presName="conn2-1" presStyleLbl="parChTrans1D2" presStyleIdx="0" presStyleCnt="2"/>
      <dgm:spPr/>
    </dgm:pt>
    <dgm:pt modelId="{6A91F5DF-77C9-407B-B425-FE5A749A95E0}" type="pres">
      <dgm:prSet presAssocID="{F0F9EBBE-4B90-442B-A1B9-EC328A290A80}" presName="connTx" presStyleLbl="parChTrans1D2" presStyleIdx="0" presStyleCnt="2"/>
      <dgm:spPr/>
    </dgm:pt>
    <dgm:pt modelId="{F9280243-C203-468F-A876-F591C143A5E7}" type="pres">
      <dgm:prSet presAssocID="{A5F9B8B9-5D8C-431B-885A-1D73C3183E0F}" presName="root2" presStyleCnt="0"/>
      <dgm:spPr/>
    </dgm:pt>
    <dgm:pt modelId="{9353A7B8-0148-4F05-96D6-EF3537B52F76}" type="pres">
      <dgm:prSet presAssocID="{A5F9B8B9-5D8C-431B-885A-1D73C3183E0F}" presName="LevelTwoTextNode" presStyleLbl="node2" presStyleIdx="0" presStyleCnt="2" custScaleX="78685" custScaleY="82118" custLinFactNeighborX="-19740" custLinFactNeighborY="-28192">
        <dgm:presLayoutVars>
          <dgm:chPref val="3"/>
        </dgm:presLayoutVars>
      </dgm:prSet>
      <dgm:spPr/>
    </dgm:pt>
    <dgm:pt modelId="{BDFCD722-9693-41BB-B284-C33A9C711FB3}" type="pres">
      <dgm:prSet presAssocID="{A5F9B8B9-5D8C-431B-885A-1D73C3183E0F}" presName="level3hierChild" presStyleCnt="0"/>
      <dgm:spPr/>
    </dgm:pt>
    <dgm:pt modelId="{9B0D9FFA-C557-4FDB-98AC-F9D5B75D42EF}" type="pres">
      <dgm:prSet presAssocID="{089857DE-2EE8-457B-87F4-5974756BCBF8}" presName="conn2-1" presStyleLbl="parChTrans1D3" presStyleIdx="0" presStyleCnt="3"/>
      <dgm:spPr/>
    </dgm:pt>
    <dgm:pt modelId="{BC134691-4ED8-4932-BD22-9C5330279178}" type="pres">
      <dgm:prSet presAssocID="{089857DE-2EE8-457B-87F4-5974756BCBF8}" presName="connTx" presStyleLbl="parChTrans1D3" presStyleIdx="0" presStyleCnt="3"/>
      <dgm:spPr/>
    </dgm:pt>
    <dgm:pt modelId="{0F5A6273-D59B-4990-86B4-A2D843D7CA4B}" type="pres">
      <dgm:prSet presAssocID="{E78AFC52-124B-4B5F-A340-0365F0B23958}" presName="root2" presStyleCnt="0"/>
      <dgm:spPr/>
    </dgm:pt>
    <dgm:pt modelId="{6036E620-1983-4D77-8CA3-416912285B7E}" type="pres">
      <dgm:prSet presAssocID="{E78AFC52-124B-4B5F-A340-0365F0B23958}" presName="LevelTwoTextNode" presStyleLbl="node3" presStyleIdx="0" presStyleCnt="3" custScaleX="70212" custScaleY="86320" custLinFactNeighborX="-20053" custLinFactNeighborY="16506">
        <dgm:presLayoutVars>
          <dgm:chPref val="3"/>
        </dgm:presLayoutVars>
      </dgm:prSet>
      <dgm:spPr/>
    </dgm:pt>
    <dgm:pt modelId="{189CA151-5878-4BF6-9E30-A42223D47395}" type="pres">
      <dgm:prSet presAssocID="{E78AFC52-124B-4B5F-A340-0365F0B23958}" presName="level3hierChild" presStyleCnt="0"/>
      <dgm:spPr/>
    </dgm:pt>
    <dgm:pt modelId="{9DAB2BF4-E49B-4F9B-9F9C-0C5BFEE1F059}" type="pres">
      <dgm:prSet presAssocID="{870487F1-EF4E-4135-98DD-B7B81F61C426}" presName="conn2-1" presStyleLbl="parChTrans1D3" presStyleIdx="1" presStyleCnt="3"/>
      <dgm:spPr/>
    </dgm:pt>
    <dgm:pt modelId="{28A30EF3-4C01-4805-A816-AEEF6F9EDDD3}" type="pres">
      <dgm:prSet presAssocID="{870487F1-EF4E-4135-98DD-B7B81F61C426}" presName="connTx" presStyleLbl="parChTrans1D3" presStyleIdx="1" presStyleCnt="3"/>
      <dgm:spPr/>
    </dgm:pt>
    <dgm:pt modelId="{1FE60FA8-8413-46FA-8016-DF8111C9B371}" type="pres">
      <dgm:prSet presAssocID="{05420E42-599E-489F-AF2B-CE56022E2ABE}" presName="root2" presStyleCnt="0"/>
      <dgm:spPr/>
    </dgm:pt>
    <dgm:pt modelId="{03790E9F-630B-4748-9BF0-5725ECAFB431}" type="pres">
      <dgm:prSet presAssocID="{05420E42-599E-489F-AF2B-CE56022E2ABE}" presName="LevelTwoTextNode" presStyleLbl="node3" presStyleIdx="1" presStyleCnt="3" custScaleX="77563" custScaleY="91899" custLinFactY="13241" custLinFactNeighborX="-19856" custLinFactNeighborY="100000">
        <dgm:presLayoutVars>
          <dgm:chPref val="3"/>
        </dgm:presLayoutVars>
      </dgm:prSet>
      <dgm:spPr/>
    </dgm:pt>
    <dgm:pt modelId="{4F521249-3E05-4F9F-8235-69A59F25D7B4}" type="pres">
      <dgm:prSet presAssocID="{05420E42-599E-489F-AF2B-CE56022E2ABE}" presName="level3hierChild" presStyleCnt="0"/>
      <dgm:spPr/>
    </dgm:pt>
    <dgm:pt modelId="{26936286-007D-494E-8DFB-1D79DF95BA56}" type="pres">
      <dgm:prSet presAssocID="{B49AE53D-06E9-49B1-80A7-0B5FAD8C9882}" presName="conn2-1" presStyleLbl="parChTrans1D2" presStyleIdx="1" presStyleCnt="2"/>
      <dgm:spPr/>
    </dgm:pt>
    <dgm:pt modelId="{8EF0B630-2BE9-4FA0-94A4-79384A07E1C6}" type="pres">
      <dgm:prSet presAssocID="{B49AE53D-06E9-49B1-80A7-0B5FAD8C9882}" presName="connTx" presStyleLbl="parChTrans1D2" presStyleIdx="1" presStyleCnt="2"/>
      <dgm:spPr/>
    </dgm:pt>
    <dgm:pt modelId="{1428F445-5CC2-44EA-A42B-E192A1313618}" type="pres">
      <dgm:prSet presAssocID="{0E798E21-64F6-4A7F-AD16-703C0DF39FAD}" presName="root2" presStyleCnt="0"/>
      <dgm:spPr/>
    </dgm:pt>
    <dgm:pt modelId="{FCE6705A-E5CE-4E0F-B679-D0194D3EA505}" type="pres">
      <dgm:prSet presAssocID="{0E798E21-64F6-4A7F-AD16-703C0DF39FAD}" presName="LevelTwoTextNode" presStyleLbl="node2" presStyleIdx="1" presStyleCnt="2" custScaleX="81160" custScaleY="85840" custLinFactNeighborX="-17563" custLinFactNeighborY="10966">
        <dgm:presLayoutVars>
          <dgm:chPref val="3"/>
        </dgm:presLayoutVars>
      </dgm:prSet>
      <dgm:spPr/>
    </dgm:pt>
    <dgm:pt modelId="{1A529B2F-957E-465D-A5B3-0C0F14EB24A4}" type="pres">
      <dgm:prSet presAssocID="{0E798E21-64F6-4A7F-AD16-703C0DF39FAD}" presName="level3hierChild" presStyleCnt="0"/>
      <dgm:spPr/>
    </dgm:pt>
    <dgm:pt modelId="{28E7A5A9-64BD-4F68-A9EA-4C436078A55A}" type="pres">
      <dgm:prSet presAssocID="{01B9C61A-3197-4E61-8998-537031FE5826}" presName="conn2-1" presStyleLbl="parChTrans1D3" presStyleIdx="2" presStyleCnt="3" custFlipVert="1" custScaleX="2000000" custScaleY="2000000"/>
      <dgm:spPr/>
    </dgm:pt>
    <dgm:pt modelId="{40522FE4-348B-4DE9-850D-99F85B103BC1}" type="pres">
      <dgm:prSet presAssocID="{01B9C61A-3197-4E61-8998-537031FE5826}" presName="connTx" presStyleLbl="parChTrans1D3" presStyleIdx="2" presStyleCnt="3"/>
      <dgm:spPr/>
    </dgm:pt>
    <dgm:pt modelId="{D18F09E2-D313-41E0-9E9A-3BDE21978C86}" type="pres">
      <dgm:prSet presAssocID="{2DB4F7FF-AC1E-4A2E-BD4D-EB910823B71C}" presName="root2" presStyleCnt="0"/>
      <dgm:spPr/>
    </dgm:pt>
    <dgm:pt modelId="{FFFF63CA-5877-4533-9743-FC0081A90BB7}" type="pres">
      <dgm:prSet presAssocID="{2DB4F7FF-AC1E-4A2E-BD4D-EB910823B71C}" presName="LevelTwoTextNode" presStyleLbl="node3" presStyleIdx="2" presStyleCnt="3" custScaleX="66497" custScaleY="70214" custLinFactY="-57040" custLinFactNeighborX="87464" custLinFactNeighborY="-100000">
        <dgm:presLayoutVars>
          <dgm:chPref val="3"/>
        </dgm:presLayoutVars>
      </dgm:prSet>
      <dgm:spPr/>
    </dgm:pt>
    <dgm:pt modelId="{1D7AD9A8-E95B-41C1-98E2-0CC089FF587D}" type="pres">
      <dgm:prSet presAssocID="{2DB4F7FF-AC1E-4A2E-BD4D-EB910823B71C}" presName="level3hierChild" presStyleCnt="0"/>
      <dgm:spPr/>
    </dgm:pt>
    <dgm:pt modelId="{0D86641A-4074-4A1A-81BC-DB7B9B95E29C}" type="pres">
      <dgm:prSet presAssocID="{26BC0A91-FC08-4FEC-8616-7769A10A29D2}" presName="conn2-1" presStyleLbl="parChTrans1D4" presStyleIdx="0" presStyleCnt="1"/>
      <dgm:spPr/>
    </dgm:pt>
    <dgm:pt modelId="{AB8FE4EE-2C3C-4F82-AB14-8EF1BCBE8F85}" type="pres">
      <dgm:prSet presAssocID="{26BC0A91-FC08-4FEC-8616-7769A10A29D2}" presName="connTx" presStyleLbl="parChTrans1D4" presStyleIdx="0" presStyleCnt="1"/>
      <dgm:spPr/>
    </dgm:pt>
    <dgm:pt modelId="{2586F807-41C8-4BEA-AAB0-7287F3E5E4AE}" type="pres">
      <dgm:prSet presAssocID="{4FA824FA-050A-4436-8D0E-2033F9AB2CE7}" presName="root2" presStyleCnt="0"/>
      <dgm:spPr/>
    </dgm:pt>
    <dgm:pt modelId="{5CE6D3D9-6F77-429A-9343-3BFB867771FF}" type="pres">
      <dgm:prSet presAssocID="{4FA824FA-050A-4436-8D0E-2033F9AB2CE7}" presName="LevelTwoTextNode" presStyleLbl="node4" presStyleIdx="0" presStyleCnt="1" custScaleX="65970" custScaleY="89302" custLinFactNeighborX="-15819" custLinFactNeighborY="-35762">
        <dgm:presLayoutVars>
          <dgm:chPref val="3"/>
        </dgm:presLayoutVars>
      </dgm:prSet>
      <dgm:spPr/>
    </dgm:pt>
    <dgm:pt modelId="{B9E4E5F5-76B6-48A4-988C-3FFD7CA90677}" type="pres">
      <dgm:prSet presAssocID="{4FA824FA-050A-4436-8D0E-2033F9AB2CE7}" presName="level3hierChild" presStyleCnt="0"/>
      <dgm:spPr/>
    </dgm:pt>
  </dgm:ptLst>
  <dgm:cxnLst>
    <dgm:cxn modelId="{5D621E17-EC5A-4E8C-802A-E0B3AA474B82}" srcId="{A5F9B8B9-5D8C-431B-885A-1D73C3183E0F}" destId="{05420E42-599E-489F-AF2B-CE56022E2ABE}" srcOrd="1" destOrd="0" parTransId="{870487F1-EF4E-4135-98DD-B7B81F61C426}" sibTransId="{8720609D-D74D-4F23-929A-911643849878}"/>
    <dgm:cxn modelId="{DEA77921-983C-43DA-B26F-DFD86316EBE3}" srcId="{2DB4F7FF-AC1E-4A2E-BD4D-EB910823B71C}" destId="{4FA824FA-050A-4436-8D0E-2033F9AB2CE7}" srcOrd="0" destOrd="0" parTransId="{26BC0A91-FC08-4FEC-8616-7769A10A29D2}" sibTransId="{770458E4-0758-486C-AC39-3B200AA746BB}"/>
    <dgm:cxn modelId="{F4169921-E339-4D3E-9018-FB854D5425A0}" type="presOf" srcId="{089857DE-2EE8-457B-87F4-5974756BCBF8}" destId="{9B0D9FFA-C557-4FDB-98AC-F9D5B75D42EF}" srcOrd="0" destOrd="0" presId="urn:microsoft.com/office/officeart/2005/8/layout/hierarchy2"/>
    <dgm:cxn modelId="{ABEA495C-ABE2-4BC1-972E-FEAF1C5C2C48}" type="presOf" srcId="{4FA824FA-050A-4436-8D0E-2033F9AB2CE7}" destId="{5CE6D3D9-6F77-429A-9343-3BFB867771FF}" srcOrd="0" destOrd="0" presId="urn:microsoft.com/office/officeart/2005/8/layout/hierarchy2"/>
    <dgm:cxn modelId="{4F3EF55E-60BC-4FDF-AEA5-BFB662F0C24D}" type="presOf" srcId="{089857DE-2EE8-457B-87F4-5974756BCBF8}" destId="{BC134691-4ED8-4932-BD22-9C5330279178}" srcOrd="1" destOrd="0" presId="urn:microsoft.com/office/officeart/2005/8/layout/hierarchy2"/>
    <dgm:cxn modelId="{FC407469-A907-4471-8818-F2F807741D94}" type="presOf" srcId="{01B9C61A-3197-4E61-8998-537031FE5826}" destId="{28E7A5A9-64BD-4F68-A9EA-4C436078A55A}" srcOrd="0" destOrd="0" presId="urn:microsoft.com/office/officeart/2005/8/layout/hierarchy2"/>
    <dgm:cxn modelId="{E2B2276B-7FAB-4B2F-A5CC-4C38BBC7B14F}" type="presOf" srcId="{0E798E21-64F6-4A7F-AD16-703C0DF39FAD}" destId="{FCE6705A-E5CE-4E0F-B679-D0194D3EA505}" srcOrd="0" destOrd="0" presId="urn:microsoft.com/office/officeart/2005/8/layout/hierarchy2"/>
    <dgm:cxn modelId="{E68D344C-A4EB-4233-A519-8BA06E7272E5}" type="presOf" srcId="{F0F9EBBE-4B90-442B-A1B9-EC328A290A80}" destId="{2B567682-DDB6-454D-8AE2-7DA1218E95C7}" srcOrd="0" destOrd="0" presId="urn:microsoft.com/office/officeart/2005/8/layout/hierarchy2"/>
    <dgm:cxn modelId="{3E9F6657-70D5-462C-B266-D20B74982374}" type="presOf" srcId="{A60E3C39-FD83-4C08-B0B2-1C71E5A4090B}" destId="{88AEF6EA-1636-49E1-A1E0-BD2B1DCB02F3}" srcOrd="0" destOrd="0" presId="urn:microsoft.com/office/officeart/2005/8/layout/hierarchy2"/>
    <dgm:cxn modelId="{6260CF78-A6B9-4BD7-9CE9-DC1FE2B11BC6}" type="presOf" srcId="{2DB4F7FF-AC1E-4A2E-BD4D-EB910823B71C}" destId="{FFFF63CA-5877-4533-9743-FC0081A90BB7}" srcOrd="0" destOrd="0" presId="urn:microsoft.com/office/officeart/2005/8/layout/hierarchy2"/>
    <dgm:cxn modelId="{868C9382-3EE0-4946-A326-0AF890A47613}" type="presOf" srcId="{26BC0A91-FC08-4FEC-8616-7769A10A29D2}" destId="{AB8FE4EE-2C3C-4F82-AB14-8EF1BCBE8F85}" srcOrd="1" destOrd="0" presId="urn:microsoft.com/office/officeart/2005/8/layout/hierarchy2"/>
    <dgm:cxn modelId="{F9F22084-0F2A-47F8-83EC-CF70F3A13EA4}" type="presOf" srcId="{26BC0A91-FC08-4FEC-8616-7769A10A29D2}" destId="{0D86641A-4074-4A1A-81BC-DB7B9B95E29C}" srcOrd="0" destOrd="0" presId="urn:microsoft.com/office/officeart/2005/8/layout/hierarchy2"/>
    <dgm:cxn modelId="{296C3184-675F-4A0F-8DC3-D9F356389343}" type="presOf" srcId="{F0F9EBBE-4B90-442B-A1B9-EC328A290A80}" destId="{6A91F5DF-77C9-407B-B425-FE5A749A95E0}" srcOrd="1" destOrd="0" presId="urn:microsoft.com/office/officeart/2005/8/layout/hierarchy2"/>
    <dgm:cxn modelId="{C4291A86-5ED9-46D5-9D46-2EDFA9BD94DA}" type="presOf" srcId="{64F8C1BE-F9E8-4750-82E4-90CDABF2A962}" destId="{E1146F4F-5B5A-4A75-B2A9-72E3FA71C43E}" srcOrd="0" destOrd="0" presId="urn:microsoft.com/office/officeart/2005/8/layout/hierarchy2"/>
    <dgm:cxn modelId="{58AFC78B-CA3F-4D7F-99C2-E297BD4BF66F}" type="presOf" srcId="{B49AE53D-06E9-49B1-80A7-0B5FAD8C9882}" destId="{26936286-007D-494E-8DFB-1D79DF95BA56}" srcOrd="0" destOrd="0" presId="urn:microsoft.com/office/officeart/2005/8/layout/hierarchy2"/>
    <dgm:cxn modelId="{6FE58B90-395C-44DC-B0C5-CEEF84B0D658}" type="presOf" srcId="{01B9C61A-3197-4E61-8998-537031FE5826}" destId="{40522FE4-348B-4DE9-850D-99F85B103BC1}" srcOrd="1" destOrd="0" presId="urn:microsoft.com/office/officeart/2005/8/layout/hierarchy2"/>
    <dgm:cxn modelId="{576D9698-6F59-464A-9C59-95C939700EE2}" type="presOf" srcId="{870487F1-EF4E-4135-98DD-B7B81F61C426}" destId="{28A30EF3-4C01-4805-A816-AEEF6F9EDDD3}" srcOrd="1" destOrd="0" presId="urn:microsoft.com/office/officeart/2005/8/layout/hierarchy2"/>
    <dgm:cxn modelId="{C74DB09A-A9EF-4A91-88A5-EA8DE5B078A0}" srcId="{A60E3C39-FD83-4C08-B0B2-1C71E5A4090B}" destId="{0E798E21-64F6-4A7F-AD16-703C0DF39FAD}" srcOrd="1" destOrd="0" parTransId="{B49AE53D-06E9-49B1-80A7-0B5FAD8C9882}" sibTransId="{21CE61B1-22A3-4BF7-AAE0-C8E7B8FFA9AA}"/>
    <dgm:cxn modelId="{7D1809A0-EA13-4D6A-8A5E-CC8DC17722AE}" type="presOf" srcId="{B49AE53D-06E9-49B1-80A7-0B5FAD8C9882}" destId="{8EF0B630-2BE9-4FA0-94A4-79384A07E1C6}" srcOrd="1" destOrd="0" presId="urn:microsoft.com/office/officeart/2005/8/layout/hierarchy2"/>
    <dgm:cxn modelId="{B02326A1-9836-4022-B582-C1CB5AAFFFAC}" type="presOf" srcId="{870487F1-EF4E-4135-98DD-B7B81F61C426}" destId="{9DAB2BF4-E49B-4F9B-9F9C-0C5BFEE1F059}" srcOrd="0" destOrd="0" presId="urn:microsoft.com/office/officeart/2005/8/layout/hierarchy2"/>
    <dgm:cxn modelId="{F5941DA5-047A-4738-A732-D115F48B673F}" srcId="{64F8C1BE-F9E8-4750-82E4-90CDABF2A962}" destId="{A60E3C39-FD83-4C08-B0B2-1C71E5A4090B}" srcOrd="0" destOrd="0" parTransId="{5E0B2AC3-16E1-4D5D-83D6-A92C6E2646E0}" sibTransId="{82EF9B7A-F431-41B6-BAB0-3E83A8789436}"/>
    <dgm:cxn modelId="{FD3130C3-825E-47AB-9FA9-E5D3FEDB27F0}" type="presOf" srcId="{05420E42-599E-489F-AF2B-CE56022E2ABE}" destId="{03790E9F-630B-4748-9BF0-5725ECAFB431}" srcOrd="0" destOrd="0" presId="urn:microsoft.com/office/officeart/2005/8/layout/hierarchy2"/>
    <dgm:cxn modelId="{5B5BB1C3-EB4A-48AB-8157-93FE2ABCC34C}" srcId="{A60E3C39-FD83-4C08-B0B2-1C71E5A4090B}" destId="{A5F9B8B9-5D8C-431B-885A-1D73C3183E0F}" srcOrd="0" destOrd="0" parTransId="{F0F9EBBE-4B90-442B-A1B9-EC328A290A80}" sibTransId="{CA58FE93-2FC6-4792-822A-A9EE64D432C8}"/>
    <dgm:cxn modelId="{0817F5C3-C296-45C1-AE11-4863392064FF}" srcId="{0E798E21-64F6-4A7F-AD16-703C0DF39FAD}" destId="{2DB4F7FF-AC1E-4A2E-BD4D-EB910823B71C}" srcOrd="0" destOrd="0" parTransId="{01B9C61A-3197-4E61-8998-537031FE5826}" sibTransId="{7FB0F2D6-A046-4445-BF5D-CDFFDCB6E25B}"/>
    <dgm:cxn modelId="{6C743BD5-99C8-4F9E-A343-9B038987B798}" type="presOf" srcId="{E78AFC52-124B-4B5F-A340-0365F0B23958}" destId="{6036E620-1983-4D77-8CA3-416912285B7E}" srcOrd="0" destOrd="0" presId="urn:microsoft.com/office/officeart/2005/8/layout/hierarchy2"/>
    <dgm:cxn modelId="{653A83E1-8818-451A-B743-F7307436868D}" srcId="{A5F9B8B9-5D8C-431B-885A-1D73C3183E0F}" destId="{E78AFC52-124B-4B5F-A340-0365F0B23958}" srcOrd="0" destOrd="0" parTransId="{089857DE-2EE8-457B-87F4-5974756BCBF8}" sibTransId="{5CCB72A2-6644-4148-8A5C-894C08479631}"/>
    <dgm:cxn modelId="{40EEF3F9-435A-4659-BFF1-51E4282D5CA7}" type="presOf" srcId="{A5F9B8B9-5D8C-431B-885A-1D73C3183E0F}" destId="{9353A7B8-0148-4F05-96D6-EF3537B52F76}" srcOrd="0" destOrd="0" presId="urn:microsoft.com/office/officeart/2005/8/layout/hierarchy2"/>
    <dgm:cxn modelId="{4A96A3E4-A852-473E-A3A5-8B4FC6C27EBC}" type="presParOf" srcId="{E1146F4F-5B5A-4A75-B2A9-72E3FA71C43E}" destId="{B7F1AB6A-8D68-48BF-8D9A-D8CE3A485094}" srcOrd="0" destOrd="0" presId="urn:microsoft.com/office/officeart/2005/8/layout/hierarchy2"/>
    <dgm:cxn modelId="{F0B29EAA-0FFC-46C8-9C79-2C80C05C550B}" type="presParOf" srcId="{B7F1AB6A-8D68-48BF-8D9A-D8CE3A485094}" destId="{88AEF6EA-1636-49E1-A1E0-BD2B1DCB02F3}" srcOrd="0" destOrd="0" presId="urn:microsoft.com/office/officeart/2005/8/layout/hierarchy2"/>
    <dgm:cxn modelId="{2D4EED2C-59E5-42CD-84DA-4A78402B4137}" type="presParOf" srcId="{B7F1AB6A-8D68-48BF-8D9A-D8CE3A485094}" destId="{76127977-6D59-4966-87F8-0DEB81081E41}" srcOrd="1" destOrd="0" presId="urn:microsoft.com/office/officeart/2005/8/layout/hierarchy2"/>
    <dgm:cxn modelId="{CE1C070E-1354-4A58-B945-2E31EC4B8C6E}" type="presParOf" srcId="{76127977-6D59-4966-87F8-0DEB81081E41}" destId="{2B567682-DDB6-454D-8AE2-7DA1218E95C7}" srcOrd="0" destOrd="0" presId="urn:microsoft.com/office/officeart/2005/8/layout/hierarchy2"/>
    <dgm:cxn modelId="{E39D3950-B830-4E71-8AC8-DF6471AFFFE9}" type="presParOf" srcId="{2B567682-DDB6-454D-8AE2-7DA1218E95C7}" destId="{6A91F5DF-77C9-407B-B425-FE5A749A95E0}" srcOrd="0" destOrd="0" presId="urn:microsoft.com/office/officeart/2005/8/layout/hierarchy2"/>
    <dgm:cxn modelId="{BD2EDAD0-C122-4CA2-B129-EDAE8174822B}" type="presParOf" srcId="{76127977-6D59-4966-87F8-0DEB81081E41}" destId="{F9280243-C203-468F-A876-F591C143A5E7}" srcOrd="1" destOrd="0" presId="urn:microsoft.com/office/officeart/2005/8/layout/hierarchy2"/>
    <dgm:cxn modelId="{56CE4158-5BC0-4AE3-A41D-BD4274691EEC}" type="presParOf" srcId="{F9280243-C203-468F-A876-F591C143A5E7}" destId="{9353A7B8-0148-4F05-96D6-EF3537B52F76}" srcOrd="0" destOrd="0" presId="urn:microsoft.com/office/officeart/2005/8/layout/hierarchy2"/>
    <dgm:cxn modelId="{BCA379E4-A6C4-4387-B53F-67B266D1234D}" type="presParOf" srcId="{F9280243-C203-468F-A876-F591C143A5E7}" destId="{BDFCD722-9693-41BB-B284-C33A9C711FB3}" srcOrd="1" destOrd="0" presId="urn:microsoft.com/office/officeart/2005/8/layout/hierarchy2"/>
    <dgm:cxn modelId="{384C8D34-D68B-46D5-94BA-BCCD67ED10D3}" type="presParOf" srcId="{BDFCD722-9693-41BB-B284-C33A9C711FB3}" destId="{9B0D9FFA-C557-4FDB-98AC-F9D5B75D42EF}" srcOrd="0" destOrd="0" presId="urn:microsoft.com/office/officeart/2005/8/layout/hierarchy2"/>
    <dgm:cxn modelId="{E2C802FA-AED7-4991-AA4F-7AE725F9CD2B}" type="presParOf" srcId="{9B0D9FFA-C557-4FDB-98AC-F9D5B75D42EF}" destId="{BC134691-4ED8-4932-BD22-9C5330279178}" srcOrd="0" destOrd="0" presId="urn:microsoft.com/office/officeart/2005/8/layout/hierarchy2"/>
    <dgm:cxn modelId="{4A6BD14F-7ABE-4F6D-92F0-203FC9A95F22}" type="presParOf" srcId="{BDFCD722-9693-41BB-B284-C33A9C711FB3}" destId="{0F5A6273-D59B-4990-86B4-A2D843D7CA4B}" srcOrd="1" destOrd="0" presId="urn:microsoft.com/office/officeart/2005/8/layout/hierarchy2"/>
    <dgm:cxn modelId="{7C65D485-041F-4038-99EE-AA7677261269}" type="presParOf" srcId="{0F5A6273-D59B-4990-86B4-A2D843D7CA4B}" destId="{6036E620-1983-4D77-8CA3-416912285B7E}" srcOrd="0" destOrd="0" presId="urn:microsoft.com/office/officeart/2005/8/layout/hierarchy2"/>
    <dgm:cxn modelId="{2750D556-38E4-4E6C-960C-2902FFFA666D}" type="presParOf" srcId="{0F5A6273-D59B-4990-86B4-A2D843D7CA4B}" destId="{189CA151-5878-4BF6-9E30-A42223D47395}" srcOrd="1" destOrd="0" presId="urn:microsoft.com/office/officeart/2005/8/layout/hierarchy2"/>
    <dgm:cxn modelId="{E366C27C-D1E4-40B2-8B72-CC67735E1185}" type="presParOf" srcId="{BDFCD722-9693-41BB-B284-C33A9C711FB3}" destId="{9DAB2BF4-E49B-4F9B-9F9C-0C5BFEE1F059}" srcOrd="2" destOrd="0" presId="urn:microsoft.com/office/officeart/2005/8/layout/hierarchy2"/>
    <dgm:cxn modelId="{D989CFD6-B509-4256-9600-D347A568A5E6}" type="presParOf" srcId="{9DAB2BF4-E49B-4F9B-9F9C-0C5BFEE1F059}" destId="{28A30EF3-4C01-4805-A816-AEEF6F9EDDD3}" srcOrd="0" destOrd="0" presId="urn:microsoft.com/office/officeart/2005/8/layout/hierarchy2"/>
    <dgm:cxn modelId="{94F08564-23AA-4628-A555-1CD0D55A83FC}" type="presParOf" srcId="{BDFCD722-9693-41BB-B284-C33A9C711FB3}" destId="{1FE60FA8-8413-46FA-8016-DF8111C9B371}" srcOrd="3" destOrd="0" presId="urn:microsoft.com/office/officeart/2005/8/layout/hierarchy2"/>
    <dgm:cxn modelId="{B6B63E31-008A-4C84-B3D9-7AC36E3FB9B7}" type="presParOf" srcId="{1FE60FA8-8413-46FA-8016-DF8111C9B371}" destId="{03790E9F-630B-4748-9BF0-5725ECAFB431}" srcOrd="0" destOrd="0" presId="urn:microsoft.com/office/officeart/2005/8/layout/hierarchy2"/>
    <dgm:cxn modelId="{53D56828-6EF8-414D-B8A9-871B62EE0C47}" type="presParOf" srcId="{1FE60FA8-8413-46FA-8016-DF8111C9B371}" destId="{4F521249-3E05-4F9F-8235-69A59F25D7B4}" srcOrd="1" destOrd="0" presId="urn:microsoft.com/office/officeart/2005/8/layout/hierarchy2"/>
    <dgm:cxn modelId="{D189B551-83A7-48A1-B946-54B0AC771157}" type="presParOf" srcId="{76127977-6D59-4966-87F8-0DEB81081E41}" destId="{26936286-007D-494E-8DFB-1D79DF95BA56}" srcOrd="2" destOrd="0" presId="urn:microsoft.com/office/officeart/2005/8/layout/hierarchy2"/>
    <dgm:cxn modelId="{B4AC41DD-BF30-4C6B-BB39-68489AFBE58C}" type="presParOf" srcId="{26936286-007D-494E-8DFB-1D79DF95BA56}" destId="{8EF0B630-2BE9-4FA0-94A4-79384A07E1C6}" srcOrd="0" destOrd="0" presId="urn:microsoft.com/office/officeart/2005/8/layout/hierarchy2"/>
    <dgm:cxn modelId="{B34EE121-AC0E-4AAC-BE44-EB5F7B53FCBC}" type="presParOf" srcId="{76127977-6D59-4966-87F8-0DEB81081E41}" destId="{1428F445-5CC2-44EA-A42B-E192A1313618}" srcOrd="3" destOrd="0" presId="urn:microsoft.com/office/officeart/2005/8/layout/hierarchy2"/>
    <dgm:cxn modelId="{6762B336-EFDD-4805-8826-0966E6D38813}" type="presParOf" srcId="{1428F445-5CC2-44EA-A42B-E192A1313618}" destId="{FCE6705A-E5CE-4E0F-B679-D0194D3EA505}" srcOrd="0" destOrd="0" presId="urn:microsoft.com/office/officeart/2005/8/layout/hierarchy2"/>
    <dgm:cxn modelId="{A2864196-AA17-4C20-88A7-0CA45A5043F6}" type="presParOf" srcId="{1428F445-5CC2-44EA-A42B-E192A1313618}" destId="{1A529B2F-957E-465D-A5B3-0C0F14EB24A4}" srcOrd="1" destOrd="0" presId="urn:microsoft.com/office/officeart/2005/8/layout/hierarchy2"/>
    <dgm:cxn modelId="{B0768BBF-D809-4C7D-B3DF-4A729C2B10D5}" type="presParOf" srcId="{1A529B2F-957E-465D-A5B3-0C0F14EB24A4}" destId="{28E7A5A9-64BD-4F68-A9EA-4C436078A55A}" srcOrd="0" destOrd="0" presId="urn:microsoft.com/office/officeart/2005/8/layout/hierarchy2"/>
    <dgm:cxn modelId="{31A038A7-C7DD-4EF2-9DC0-241DE593D16A}" type="presParOf" srcId="{28E7A5A9-64BD-4F68-A9EA-4C436078A55A}" destId="{40522FE4-348B-4DE9-850D-99F85B103BC1}" srcOrd="0" destOrd="0" presId="urn:microsoft.com/office/officeart/2005/8/layout/hierarchy2"/>
    <dgm:cxn modelId="{75C9FB1F-BB41-4E2D-AEA2-81A13B99F14B}" type="presParOf" srcId="{1A529B2F-957E-465D-A5B3-0C0F14EB24A4}" destId="{D18F09E2-D313-41E0-9E9A-3BDE21978C86}" srcOrd="1" destOrd="0" presId="urn:microsoft.com/office/officeart/2005/8/layout/hierarchy2"/>
    <dgm:cxn modelId="{1A4D266B-09B3-40B8-A795-69ED56AA0AAD}" type="presParOf" srcId="{D18F09E2-D313-41E0-9E9A-3BDE21978C86}" destId="{FFFF63CA-5877-4533-9743-FC0081A90BB7}" srcOrd="0" destOrd="0" presId="urn:microsoft.com/office/officeart/2005/8/layout/hierarchy2"/>
    <dgm:cxn modelId="{18FD6E2C-BEE0-4243-972A-FE1B263724CA}" type="presParOf" srcId="{D18F09E2-D313-41E0-9E9A-3BDE21978C86}" destId="{1D7AD9A8-E95B-41C1-98E2-0CC089FF587D}" srcOrd="1" destOrd="0" presId="urn:microsoft.com/office/officeart/2005/8/layout/hierarchy2"/>
    <dgm:cxn modelId="{22D72486-42A3-4BC2-BB60-7EF1670B3E54}" type="presParOf" srcId="{1D7AD9A8-E95B-41C1-98E2-0CC089FF587D}" destId="{0D86641A-4074-4A1A-81BC-DB7B9B95E29C}" srcOrd="0" destOrd="0" presId="urn:microsoft.com/office/officeart/2005/8/layout/hierarchy2"/>
    <dgm:cxn modelId="{B88C1E11-9540-4A85-A91A-6F596F8EF456}" type="presParOf" srcId="{0D86641A-4074-4A1A-81BC-DB7B9B95E29C}" destId="{AB8FE4EE-2C3C-4F82-AB14-8EF1BCBE8F85}" srcOrd="0" destOrd="0" presId="urn:microsoft.com/office/officeart/2005/8/layout/hierarchy2"/>
    <dgm:cxn modelId="{BBC080E3-CDF1-4322-AA25-5946A7178951}" type="presParOf" srcId="{1D7AD9A8-E95B-41C1-98E2-0CC089FF587D}" destId="{2586F807-41C8-4BEA-AAB0-7287F3E5E4AE}" srcOrd="1" destOrd="0" presId="urn:microsoft.com/office/officeart/2005/8/layout/hierarchy2"/>
    <dgm:cxn modelId="{3EFADE30-F17C-47EF-BB8E-064CAAC479B8}" type="presParOf" srcId="{2586F807-41C8-4BEA-AAB0-7287F3E5E4AE}" destId="{5CE6D3D9-6F77-429A-9343-3BFB867771FF}" srcOrd="0" destOrd="0" presId="urn:microsoft.com/office/officeart/2005/8/layout/hierarchy2"/>
    <dgm:cxn modelId="{0A9D897E-F1F9-45FC-AEB3-FED6B509DC2B}" type="presParOf" srcId="{2586F807-41C8-4BEA-AAB0-7287F3E5E4AE}" destId="{B9E4E5F5-76B6-48A4-988C-3FFD7CA90677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4F8C1BE-F9E8-4750-82E4-90CDABF2A962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60E3C39-FD83-4C08-B0B2-1C71E5A4090B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100" dirty="0"/>
            <a:t>BGE</a:t>
          </a:r>
        </a:p>
      </dgm:t>
    </dgm:pt>
    <dgm:pt modelId="{5E0B2AC3-16E1-4D5D-83D6-A92C6E2646E0}" type="parTrans" cxnId="{F5941DA5-047A-4738-A732-D115F48B673F}">
      <dgm:prSet/>
      <dgm:spPr/>
      <dgm:t>
        <a:bodyPr/>
        <a:lstStyle/>
        <a:p>
          <a:endParaRPr lang="en-US" sz="1100"/>
        </a:p>
      </dgm:t>
    </dgm:pt>
    <dgm:pt modelId="{82EF9B7A-F431-41B6-BAB0-3E83A8789436}" type="sibTrans" cxnId="{F5941DA5-047A-4738-A732-D115F48B673F}">
      <dgm:prSet/>
      <dgm:spPr/>
      <dgm:t>
        <a:bodyPr/>
        <a:lstStyle/>
        <a:p>
          <a:endParaRPr lang="en-US" sz="1100"/>
        </a:p>
      </dgm:t>
    </dgm:pt>
    <dgm:pt modelId="{A5F9B8B9-5D8C-431B-885A-1D73C3183E0F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100" dirty="0"/>
            <a:t>National 5 PE SCQF Level 5 with 24 credits </a:t>
          </a:r>
        </a:p>
      </dgm:t>
    </dgm:pt>
    <dgm:pt modelId="{F0F9EBBE-4B90-442B-A1B9-EC328A290A80}" type="parTrans" cxnId="{5B5BB1C3-EB4A-48AB-8157-93FE2ABCC34C}">
      <dgm:prSet custT="1"/>
      <dgm:spPr>
        <a:ln>
          <a:noFill/>
        </a:ln>
      </dgm:spPr>
      <dgm:t>
        <a:bodyPr/>
        <a:lstStyle/>
        <a:p>
          <a:endParaRPr lang="en-US" sz="1100"/>
        </a:p>
      </dgm:t>
    </dgm:pt>
    <dgm:pt modelId="{CA58FE93-2FC6-4792-822A-A9EE64D432C8}" type="sibTrans" cxnId="{5B5BB1C3-EB4A-48AB-8157-93FE2ABCC34C}">
      <dgm:prSet/>
      <dgm:spPr/>
      <dgm:t>
        <a:bodyPr/>
        <a:lstStyle/>
        <a:p>
          <a:endParaRPr lang="en-US" sz="1100"/>
        </a:p>
      </dgm:t>
    </dgm:pt>
    <dgm:pt modelId="{E78AFC52-124B-4B5F-A340-0365F0B23958}">
      <dgm:prSet phldrT="[Text]" custT="1"/>
      <dgm:spPr>
        <a:solidFill>
          <a:srgbClr val="7030A0"/>
        </a:solidFill>
        <a:ln>
          <a:solidFill>
            <a:schemeClr val="lt1">
              <a:hueOff val="0"/>
              <a:satOff val="0"/>
              <a:lumOff val="0"/>
            </a:schemeClr>
          </a:solidFill>
        </a:ln>
      </dgm:spPr>
      <dgm:t>
        <a:bodyPr/>
        <a:lstStyle/>
        <a:p>
          <a:r>
            <a:rPr lang="en-US" sz="1100" dirty="0"/>
            <a:t>Higher PE SCQF Level 6 with 24 credits</a:t>
          </a:r>
        </a:p>
      </dgm:t>
    </dgm:pt>
    <dgm:pt modelId="{089857DE-2EE8-457B-87F4-5974756BCBF8}" type="parTrans" cxnId="{653A83E1-8818-451A-B743-F7307436868D}">
      <dgm:prSet custT="1"/>
      <dgm:spPr>
        <a:ln>
          <a:noFill/>
        </a:ln>
      </dgm:spPr>
      <dgm:t>
        <a:bodyPr/>
        <a:lstStyle/>
        <a:p>
          <a:endParaRPr lang="en-US" sz="1100"/>
        </a:p>
      </dgm:t>
    </dgm:pt>
    <dgm:pt modelId="{5CCB72A2-6644-4148-8A5C-894C08479631}" type="sibTrans" cxnId="{653A83E1-8818-451A-B743-F7307436868D}">
      <dgm:prSet/>
      <dgm:spPr/>
      <dgm:t>
        <a:bodyPr/>
        <a:lstStyle/>
        <a:p>
          <a:endParaRPr lang="en-US" sz="1100"/>
        </a:p>
      </dgm:t>
    </dgm:pt>
    <dgm:pt modelId="{05420E42-599E-489F-AF2B-CE56022E2ABE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100" dirty="0"/>
            <a:t>NPA Sports Development SCQF Level 6 with 18 credits</a:t>
          </a:r>
        </a:p>
      </dgm:t>
    </dgm:pt>
    <dgm:pt modelId="{870487F1-EF4E-4135-98DD-B7B81F61C426}" type="parTrans" cxnId="{5D621E17-EC5A-4E8C-802A-E0B3AA474B82}">
      <dgm:prSet custT="1"/>
      <dgm:spPr>
        <a:ln>
          <a:noFill/>
        </a:ln>
      </dgm:spPr>
      <dgm:t>
        <a:bodyPr/>
        <a:lstStyle/>
        <a:p>
          <a:endParaRPr lang="en-US" sz="1100"/>
        </a:p>
      </dgm:t>
    </dgm:pt>
    <dgm:pt modelId="{8720609D-D74D-4F23-929A-911643849878}" type="sibTrans" cxnId="{5D621E17-EC5A-4E8C-802A-E0B3AA474B82}">
      <dgm:prSet/>
      <dgm:spPr/>
      <dgm:t>
        <a:bodyPr/>
        <a:lstStyle/>
        <a:p>
          <a:endParaRPr lang="en-US" sz="1100"/>
        </a:p>
      </dgm:t>
    </dgm:pt>
    <dgm:pt modelId="{0E798E21-64F6-4A7F-AD16-703C0DF39FAD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100" dirty="0"/>
            <a:t>NPA Sport and fitness SCQF Level 5 with 24 credits</a:t>
          </a:r>
        </a:p>
      </dgm:t>
    </dgm:pt>
    <dgm:pt modelId="{B49AE53D-06E9-49B1-80A7-0B5FAD8C9882}" type="parTrans" cxnId="{C74DB09A-A9EF-4A91-88A5-EA8DE5B078A0}">
      <dgm:prSet custT="1"/>
      <dgm:spPr>
        <a:ln>
          <a:noFill/>
        </a:ln>
      </dgm:spPr>
      <dgm:t>
        <a:bodyPr/>
        <a:lstStyle/>
        <a:p>
          <a:endParaRPr lang="en-US" sz="1100"/>
        </a:p>
      </dgm:t>
    </dgm:pt>
    <dgm:pt modelId="{21CE61B1-22A3-4BF7-AAE0-C8E7B8FFA9AA}" type="sibTrans" cxnId="{C74DB09A-A9EF-4A91-88A5-EA8DE5B078A0}">
      <dgm:prSet/>
      <dgm:spPr/>
      <dgm:t>
        <a:bodyPr/>
        <a:lstStyle/>
        <a:p>
          <a:endParaRPr lang="en-US" sz="1100"/>
        </a:p>
      </dgm:t>
    </dgm:pt>
    <dgm:pt modelId="{2DB4F7FF-AC1E-4A2E-BD4D-EB910823B71C}">
      <dgm:prSet phldrT="[Text]" custT="1"/>
      <dgm:spPr>
        <a:solidFill>
          <a:srgbClr val="7030A0"/>
        </a:solidFill>
      </dgm:spPr>
      <dgm:t>
        <a:bodyPr/>
        <a:lstStyle/>
        <a:p>
          <a:r>
            <a:rPr lang="en-US" sz="1100" dirty="0"/>
            <a:t>Advanced Higher PE SCQF Level 7 with 32 credits</a:t>
          </a:r>
        </a:p>
      </dgm:t>
    </dgm:pt>
    <dgm:pt modelId="{01B9C61A-3197-4E61-8998-537031FE5826}" type="parTrans" cxnId="{0817F5C3-C296-45C1-AE11-4863392064FF}">
      <dgm:prSet custT="1"/>
      <dgm:spPr>
        <a:ln>
          <a:noFill/>
        </a:ln>
      </dgm:spPr>
      <dgm:t>
        <a:bodyPr/>
        <a:lstStyle/>
        <a:p>
          <a:endParaRPr lang="en-US" sz="1100" dirty="0"/>
        </a:p>
      </dgm:t>
    </dgm:pt>
    <dgm:pt modelId="{7FB0F2D6-A046-4445-BF5D-CDFFDCB6E25B}" type="sibTrans" cxnId="{0817F5C3-C296-45C1-AE11-4863392064FF}">
      <dgm:prSet/>
      <dgm:spPr/>
      <dgm:t>
        <a:bodyPr/>
        <a:lstStyle/>
        <a:p>
          <a:endParaRPr lang="en-US" sz="1100"/>
        </a:p>
      </dgm:t>
    </dgm:pt>
    <dgm:pt modelId="{72246552-1D10-458F-8782-129DDEDF4461}">
      <dgm:prSet custT="1"/>
      <dgm:spPr>
        <a:solidFill>
          <a:srgbClr val="7030A0"/>
        </a:solidFill>
      </dgm:spPr>
      <dgm:t>
        <a:bodyPr/>
        <a:lstStyle/>
        <a:p>
          <a:r>
            <a:rPr lang="en-US" sz="1100" dirty="0"/>
            <a:t>NPA Achieving excellence in sport SCQF Level 6 with 24 credits </a:t>
          </a:r>
        </a:p>
      </dgm:t>
    </dgm:pt>
    <dgm:pt modelId="{29A55527-DF93-404C-B080-64F8DF3C7427}" type="parTrans" cxnId="{7C6CC90D-198E-4A41-BA10-9FC934ABEEBB}">
      <dgm:prSet custT="1"/>
      <dgm:spPr>
        <a:ln>
          <a:noFill/>
        </a:ln>
      </dgm:spPr>
      <dgm:t>
        <a:bodyPr/>
        <a:lstStyle/>
        <a:p>
          <a:endParaRPr lang="en-US" sz="1100"/>
        </a:p>
      </dgm:t>
    </dgm:pt>
    <dgm:pt modelId="{D15BD96A-92F5-4E40-A400-6C7F07942D54}" type="sibTrans" cxnId="{7C6CC90D-198E-4A41-BA10-9FC934ABEEBB}">
      <dgm:prSet/>
      <dgm:spPr/>
      <dgm:t>
        <a:bodyPr/>
        <a:lstStyle/>
        <a:p>
          <a:endParaRPr lang="en-US" sz="1100"/>
        </a:p>
      </dgm:t>
    </dgm:pt>
    <dgm:pt modelId="{CB6E51EE-51AA-41A9-AB97-F64596102F3B}">
      <dgm:prSet custT="1"/>
      <dgm:spPr>
        <a:solidFill>
          <a:srgbClr val="7030A0"/>
        </a:solidFill>
      </dgm:spPr>
      <dgm:t>
        <a:bodyPr/>
        <a:lstStyle/>
        <a:p>
          <a:r>
            <a:rPr lang="en-US" sz="1100" dirty="0"/>
            <a:t>NPA Sport and Recreation SCQF Level 5 with 24 credits</a:t>
          </a:r>
        </a:p>
      </dgm:t>
    </dgm:pt>
    <dgm:pt modelId="{D796269A-25A0-446D-99FF-046B19769206}" type="parTrans" cxnId="{8F840F03-6DE0-449B-8CD2-C13F1DE5E48F}">
      <dgm:prSet custT="1"/>
      <dgm:spPr>
        <a:ln>
          <a:noFill/>
        </a:ln>
      </dgm:spPr>
      <dgm:t>
        <a:bodyPr/>
        <a:lstStyle/>
        <a:p>
          <a:endParaRPr lang="en-US" sz="1100"/>
        </a:p>
      </dgm:t>
    </dgm:pt>
    <dgm:pt modelId="{66A32ECF-E33A-45AC-A21D-6C3C46B4C4DA}" type="sibTrans" cxnId="{8F840F03-6DE0-449B-8CD2-C13F1DE5E48F}">
      <dgm:prSet/>
      <dgm:spPr/>
      <dgm:t>
        <a:bodyPr/>
        <a:lstStyle/>
        <a:p>
          <a:endParaRPr lang="en-US" sz="1100"/>
        </a:p>
      </dgm:t>
    </dgm:pt>
    <dgm:pt modelId="{0ED70E87-BF49-4794-93A7-DC79F65FDBC7}">
      <dgm:prSet custT="1"/>
      <dgm:spPr>
        <a:solidFill>
          <a:srgbClr val="7030A0"/>
        </a:solidFill>
      </dgm:spPr>
      <dgm:t>
        <a:bodyPr/>
        <a:lstStyle/>
        <a:p>
          <a:r>
            <a:rPr lang="en-US" sz="1100" dirty="0"/>
            <a:t>PDA SFA Refereeing SCQF Level 7 with 16 credits</a:t>
          </a:r>
        </a:p>
      </dgm:t>
    </dgm:pt>
    <dgm:pt modelId="{7E88BBB3-72C6-4750-88D9-4A6A7FFDDB03}" type="parTrans" cxnId="{33249555-BC32-482F-9ED0-33A532C96F2D}">
      <dgm:prSet custT="1"/>
      <dgm:spPr>
        <a:ln>
          <a:noFill/>
        </a:ln>
      </dgm:spPr>
      <dgm:t>
        <a:bodyPr/>
        <a:lstStyle/>
        <a:p>
          <a:endParaRPr lang="en-US" sz="1100"/>
        </a:p>
      </dgm:t>
    </dgm:pt>
    <dgm:pt modelId="{4386135E-5657-400C-8583-F60DA60D410A}" type="sibTrans" cxnId="{33249555-BC32-482F-9ED0-33A532C96F2D}">
      <dgm:prSet/>
      <dgm:spPr/>
      <dgm:t>
        <a:bodyPr/>
        <a:lstStyle/>
        <a:p>
          <a:endParaRPr lang="en-US" sz="1100"/>
        </a:p>
      </dgm:t>
    </dgm:pt>
    <dgm:pt modelId="{E1146F4F-5B5A-4A75-B2A9-72E3FA71C43E}" type="pres">
      <dgm:prSet presAssocID="{64F8C1BE-F9E8-4750-82E4-90CDABF2A962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B7F1AB6A-8D68-48BF-8D9A-D8CE3A485094}" type="pres">
      <dgm:prSet presAssocID="{A60E3C39-FD83-4C08-B0B2-1C71E5A4090B}" presName="root1" presStyleCnt="0"/>
      <dgm:spPr/>
    </dgm:pt>
    <dgm:pt modelId="{88AEF6EA-1636-49E1-A1E0-BD2B1DCB02F3}" type="pres">
      <dgm:prSet presAssocID="{A60E3C39-FD83-4C08-B0B2-1C71E5A4090B}" presName="LevelOneTextNode" presStyleLbl="node0" presStyleIdx="0" presStyleCnt="1" custScaleX="19631" custScaleY="213145" custLinFactNeighborX="-16321" custLinFactNeighborY="-30575">
        <dgm:presLayoutVars>
          <dgm:chPref val="3"/>
        </dgm:presLayoutVars>
      </dgm:prSet>
      <dgm:spPr/>
    </dgm:pt>
    <dgm:pt modelId="{76127977-6D59-4966-87F8-0DEB81081E41}" type="pres">
      <dgm:prSet presAssocID="{A60E3C39-FD83-4C08-B0B2-1C71E5A4090B}" presName="level2hierChild" presStyleCnt="0"/>
      <dgm:spPr/>
    </dgm:pt>
    <dgm:pt modelId="{2B567682-DDB6-454D-8AE2-7DA1218E95C7}" type="pres">
      <dgm:prSet presAssocID="{F0F9EBBE-4B90-442B-A1B9-EC328A290A80}" presName="conn2-1" presStyleLbl="parChTrans1D2" presStyleIdx="0" presStyleCnt="3"/>
      <dgm:spPr/>
    </dgm:pt>
    <dgm:pt modelId="{6A91F5DF-77C9-407B-B425-FE5A749A95E0}" type="pres">
      <dgm:prSet presAssocID="{F0F9EBBE-4B90-442B-A1B9-EC328A290A80}" presName="connTx" presStyleLbl="parChTrans1D2" presStyleIdx="0" presStyleCnt="3"/>
      <dgm:spPr/>
    </dgm:pt>
    <dgm:pt modelId="{F9280243-C203-468F-A876-F591C143A5E7}" type="pres">
      <dgm:prSet presAssocID="{A5F9B8B9-5D8C-431B-885A-1D73C3183E0F}" presName="root2" presStyleCnt="0"/>
      <dgm:spPr/>
    </dgm:pt>
    <dgm:pt modelId="{9353A7B8-0148-4F05-96D6-EF3537B52F76}" type="pres">
      <dgm:prSet presAssocID="{A5F9B8B9-5D8C-431B-885A-1D73C3183E0F}" presName="LevelTwoTextNode" presStyleLbl="node2" presStyleIdx="0" presStyleCnt="3" custScaleX="58057" custScaleY="35546" custLinFactNeighborX="-20965" custLinFactNeighborY="-41283">
        <dgm:presLayoutVars>
          <dgm:chPref val="3"/>
        </dgm:presLayoutVars>
      </dgm:prSet>
      <dgm:spPr/>
    </dgm:pt>
    <dgm:pt modelId="{BDFCD722-9693-41BB-B284-C33A9C711FB3}" type="pres">
      <dgm:prSet presAssocID="{A5F9B8B9-5D8C-431B-885A-1D73C3183E0F}" presName="level3hierChild" presStyleCnt="0"/>
      <dgm:spPr/>
    </dgm:pt>
    <dgm:pt modelId="{8FB98972-940E-407A-A7EE-2C6CACB1099A}" type="pres">
      <dgm:prSet presAssocID="{29A55527-DF93-404C-B080-64F8DF3C7427}" presName="conn2-1" presStyleLbl="parChTrans1D3" presStyleIdx="0" presStyleCnt="4"/>
      <dgm:spPr/>
    </dgm:pt>
    <dgm:pt modelId="{7CB9225C-5EA3-49D9-9084-C2D464EC9A68}" type="pres">
      <dgm:prSet presAssocID="{29A55527-DF93-404C-B080-64F8DF3C7427}" presName="connTx" presStyleLbl="parChTrans1D3" presStyleIdx="0" presStyleCnt="4"/>
      <dgm:spPr/>
    </dgm:pt>
    <dgm:pt modelId="{3896111A-1482-49D8-B241-B286EEC64E54}" type="pres">
      <dgm:prSet presAssocID="{72246552-1D10-458F-8782-129DDEDF4461}" presName="root2" presStyleCnt="0"/>
      <dgm:spPr/>
    </dgm:pt>
    <dgm:pt modelId="{B668CB2A-A212-4593-82E7-12CFE946E062}" type="pres">
      <dgm:prSet presAssocID="{72246552-1D10-458F-8782-129DDEDF4461}" presName="LevelTwoTextNode" presStyleLbl="node3" presStyleIdx="0" presStyleCnt="4" custScaleX="67619" custScaleY="50566" custLinFactY="76154" custLinFactNeighborX="-35599" custLinFactNeighborY="100000">
        <dgm:presLayoutVars>
          <dgm:chPref val="3"/>
        </dgm:presLayoutVars>
      </dgm:prSet>
      <dgm:spPr/>
    </dgm:pt>
    <dgm:pt modelId="{478BC68E-830D-422E-8A4E-EBB8514A1856}" type="pres">
      <dgm:prSet presAssocID="{72246552-1D10-458F-8782-129DDEDF4461}" presName="level3hierChild" presStyleCnt="0"/>
      <dgm:spPr/>
    </dgm:pt>
    <dgm:pt modelId="{9B0D9FFA-C557-4FDB-98AC-F9D5B75D42EF}" type="pres">
      <dgm:prSet presAssocID="{089857DE-2EE8-457B-87F4-5974756BCBF8}" presName="conn2-1" presStyleLbl="parChTrans1D3" presStyleIdx="1" presStyleCnt="4"/>
      <dgm:spPr/>
    </dgm:pt>
    <dgm:pt modelId="{BC134691-4ED8-4932-BD22-9C5330279178}" type="pres">
      <dgm:prSet presAssocID="{089857DE-2EE8-457B-87F4-5974756BCBF8}" presName="connTx" presStyleLbl="parChTrans1D3" presStyleIdx="1" presStyleCnt="4"/>
      <dgm:spPr/>
    </dgm:pt>
    <dgm:pt modelId="{0F5A6273-D59B-4990-86B4-A2D843D7CA4B}" type="pres">
      <dgm:prSet presAssocID="{E78AFC52-124B-4B5F-A340-0365F0B23958}" presName="root2" presStyleCnt="0"/>
      <dgm:spPr/>
    </dgm:pt>
    <dgm:pt modelId="{6036E620-1983-4D77-8CA3-416912285B7E}" type="pres">
      <dgm:prSet presAssocID="{E78AFC52-124B-4B5F-A340-0365F0B23958}" presName="LevelTwoTextNode" presStyleLbl="node3" presStyleIdx="1" presStyleCnt="4" custScaleX="40460" custScaleY="55483" custLinFactNeighborX="-19702" custLinFactNeighborY="-47041">
        <dgm:presLayoutVars>
          <dgm:chPref val="3"/>
        </dgm:presLayoutVars>
      </dgm:prSet>
      <dgm:spPr/>
    </dgm:pt>
    <dgm:pt modelId="{189CA151-5878-4BF6-9E30-A42223D47395}" type="pres">
      <dgm:prSet presAssocID="{E78AFC52-124B-4B5F-A340-0365F0B23958}" presName="level3hierChild" presStyleCnt="0"/>
      <dgm:spPr/>
    </dgm:pt>
    <dgm:pt modelId="{7452EC0E-EAEA-4F2B-A80D-AE99B8D64F8A}" type="pres">
      <dgm:prSet presAssocID="{7E88BBB3-72C6-4750-88D9-4A6A7FFDDB03}" presName="conn2-1" presStyleLbl="parChTrans1D4" presStyleIdx="0" presStyleCnt="1"/>
      <dgm:spPr/>
    </dgm:pt>
    <dgm:pt modelId="{535AD821-A822-4771-B535-8C18F6A6C233}" type="pres">
      <dgm:prSet presAssocID="{7E88BBB3-72C6-4750-88D9-4A6A7FFDDB03}" presName="connTx" presStyleLbl="parChTrans1D4" presStyleIdx="0" presStyleCnt="1"/>
      <dgm:spPr/>
    </dgm:pt>
    <dgm:pt modelId="{1EFC82E6-13B5-448E-BB35-A6E6B3E54C19}" type="pres">
      <dgm:prSet presAssocID="{0ED70E87-BF49-4794-93A7-DC79F65FDBC7}" presName="root2" presStyleCnt="0"/>
      <dgm:spPr/>
    </dgm:pt>
    <dgm:pt modelId="{675BB50A-6EFF-49B9-A783-E009043A434E}" type="pres">
      <dgm:prSet presAssocID="{0ED70E87-BF49-4794-93A7-DC79F65FDBC7}" presName="LevelTwoTextNode" presStyleLbl="node4" presStyleIdx="0" presStyleCnt="1" custScaleX="58083" custScaleY="43041" custLinFactNeighborX="-9643" custLinFactNeighborY="60401">
        <dgm:presLayoutVars>
          <dgm:chPref val="3"/>
        </dgm:presLayoutVars>
      </dgm:prSet>
      <dgm:spPr/>
    </dgm:pt>
    <dgm:pt modelId="{95AFDD6C-C7CA-4974-8ED0-B89213E3721B}" type="pres">
      <dgm:prSet presAssocID="{0ED70E87-BF49-4794-93A7-DC79F65FDBC7}" presName="level3hierChild" presStyleCnt="0"/>
      <dgm:spPr/>
    </dgm:pt>
    <dgm:pt modelId="{9DAB2BF4-E49B-4F9B-9F9C-0C5BFEE1F059}" type="pres">
      <dgm:prSet presAssocID="{870487F1-EF4E-4135-98DD-B7B81F61C426}" presName="conn2-1" presStyleLbl="parChTrans1D3" presStyleIdx="2" presStyleCnt="4"/>
      <dgm:spPr/>
    </dgm:pt>
    <dgm:pt modelId="{28A30EF3-4C01-4805-A816-AEEF6F9EDDD3}" type="pres">
      <dgm:prSet presAssocID="{870487F1-EF4E-4135-98DD-B7B81F61C426}" presName="connTx" presStyleLbl="parChTrans1D3" presStyleIdx="2" presStyleCnt="4"/>
      <dgm:spPr/>
    </dgm:pt>
    <dgm:pt modelId="{1FE60FA8-8413-46FA-8016-DF8111C9B371}" type="pres">
      <dgm:prSet presAssocID="{05420E42-599E-489F-AF2B-CE56022E2ABE}" presName="root2" presStyleCnt="0"/>
      <dgm:spPr/>
    </dgm:pt>
    <dgm:pt modelId="{03790E9F-630B-4748-9BF0-5725ECAFB431}" type="pres">
      <dgm:prSet presAssocID="{05420E42-599E-489F-AF2B-CE56022E2ABE}" presName="LevelTwoTextNode" presStyleLbl="node3" presStyleIdx="2" presStyleCnt="4" custScaleX="70022" custScaleY="39489" custLinFactY="9003" custLinFactNeighborX="-36801" custLinFactNeighborY="100000">
        <dgm:presLayoutVars>
          <dgm:chPref val="3"/>
        </dgm:presLayoutVars>
      </dgm:prSet>
      <dgm:spPr/>
    </dgm:pt>
    <dgm:pt modelId="{4F521249-3E05-4F9F-8235-69A59F25D7B4}" type="pres">
      <dgm:prSet presAssocID="{05420E42-599E-489F-AF2B-CE56022E2ABE}" presName="level3hierChild" presStyleCnt="0"/>
      <dgm:spPr/>
    </dgm:pt>
    <dgm:pt modelId="{26936286-007D-494E-8DFB-1D79DF95BA56}" type="pres">
      <dgm:prSet presAssocID="{B49AE53D-06E9-49B1-80A7-0B5FAD8C9882}" presName="conn2-1" presStyleLbl="parChTrans1D2" presStyleIdx="1" presStyleCnt="3"/>
      <dgm:spPr/>
    </dgm:pt>
    <dgm:pt modelId="{8EF0B630-2BE9-4FA0-94A4-79384A07E1C6}" type="pres">
      <dgm:prSet presAssocID="{B49AE53D-06E9-49B1-80A7-0B5FAD8C9882}" presName="connTx" presStyleLbl="parChTrans1D2" presStyleIdx="1" presStyleCnt="3"/>
      <dgm:spPr/>
    </dgm:pt>
    <dgm:pt modelId="{1428F445-5CC2-44EA-A42B-E192A1313618}" type="pres">
      <dgm:prSet presAssocID="{0E798E21-64F6-4A7F-AD16-703C0DF39FAD}" presName="root2" presStyleCnt="0"/>
      <dgm:spPr/>
    </dgm:pt>
    <dgm:pt modelId="{FCE6705A-E5CE-4E0F-B679-D0194D3EA505}" type="pres">
      <dgm:prSet presAssocID="{0E798E21-64F6-4A7F-AD16-703C0DF39FAD}" presName="LevelTwoTextNode" presStyleLbl="node2" presStyleIdx="1" presStyleCnt="3" custScaleX="65549" custScaleY="38387" custLinFactNeighborX="-24159" custLinFactNeighborY="-16447">
        <dgm:presLayoutVars>
          <dgm:chPref val="3"/>
        </dgm:presLayoutVars>
      </dgm:prSet>
      <dgm:spPr/>
    </dgm:pt>
    <dgm:pt modelId="{1A529B2F-957E-465D-A5B3-0C0F14EB24A4}" type="pres">
      <dgm:prSet presAssocID="{0E798E21-64F6-4A7F-AD16-703C0DF39FAD}" presName="level3hierChild" presStyleCnt="0"/>
      <dgm:spPr/>
    </dgm:pt>
    <dgm:pt modelId="{28E7A5A9-64BD-4F68-A9EA-4C436078A55A}" type="pres">
      <dgm:prSet presAssocID="{01B9C61A-3197-4E61-8998-537031FE5826}" presName="conn2-1" presStyleLbl="parChTrans1D3" presStyleIdx="3" presStyleCnt="4" custFlipVert="1" custScaleX="2000000" custScaleY="2000000"/>
      <dgm:spPr/>
    </dgm:pt>
    <dgm:pt modelId="{40522FE4-348B-4DE9-850D-99F85B103BC1}" type="pres">
      <dgm:prSet presAssocID="{01B9C61A-3197-4E61-8998-537031FE5826}" presName="connTx" presStyleLbl="parChTrans1D3" presStyleIdx="3" presStyleCnt="4"/>
      <dgm:spPr/>
    </dgm:pt>
    <dgm:pt modelId="{D18F09E2-D313-41E0-9E9A-3BDE21978C86}" type="pres">
      <dgm:prSet presAssocID="{2DB4F7FF-AC1E-4A2E-BD4D-EB910823B71C}" presName="root2" presStyleCnt="0"/>
      <dgm:spPr/>
    </dgm:pt>
    <dgm:pt modelId="{FFFF63CA-5877-4533-9743-FC0081A90BB7}" type="pres">
      <dgm:prSet presAssocID="{2DB4F7FF-AC1E-4A2E-BD4D-EB910823B71C}" presName="LevelTwoTextNode" presStyleLbl="node3" presStyleIdx="3" presStyleCnt="4" custScaleX="63254" custScaleY="41565" custLinFactY="-26887" custLinFactNeighborX="60739" custLinFactNeighborY="-100000">
        <dgm:presLayoutVars>
          <dgm:chPref val="3"/>
        </dgm:presLayoutVars>
      </dgm:prSet>
      <dgm:spPr/>
    </dgm:pt>
    <dgm:pt modelId="{1D7AD9A8-E95B-41C1-98E2-0CC089FF587D}" type="pres">
      <dgm:prSet presAssocID="{2DB4F7FF-AC1E-4A2E-BD4D-EB910823B71C}" presName="level3hierChild" presStyleCnt="0"/>
      <dgm:spPr/>
    </dgm:pt>
    <dgm:pt modelId="{8358E4D0-AD08-4CF6-93B3-ED6EAFBE1458}" type="pres">
      <dgm:prSet presAssocID="{D796269A-25A0-446D-99FF-046B19769206}" presName="conn2-1" presStyleLbl="parChTrans1D2" presStyleIdx="2" presStyleCnt="3"/>
      <dgm:spPr/>
    </dgm:pt>
    <dgm:pt modelId="{2D5A1DC8-B1DE-46D0-AC33-2FB50ADB5BB9}" type="pres">
      <dgm:prSet presAssocID="{D796269A-25A0-446D-99FF-046B19769206}" presName="connTx" presStyleLbl="parChTrans1D2" presStyleIdx="2" presStyleCnt="3"/>
      <dgm:spPr/>
    </dgm:pt>
    <dgm:pt modelId="{35462272-3FB8-4A5F-BCB4-F2FD8893DC21}" type="pres">
      <dgm:prSet presAssocID="{CB6E51EE-51AA-41A9-AB97-F64596102F3B}" presName="root2" presStyleCnt="0"/>
      <dgm:spPr/>
    </dgm:pt>
    <dgm:pt modelId="{D462A08D-A3AF-4557-B576-4290BA4B1DE2}" type="pres">
      <dgm:prSet presAssocID="{CB6E51EE-51AA-41A9-AB97-F64596102F3B}" presName="LevelTwoTextNode" presStyleLbl="node2" presStyleIdx="2" presStyleCnt="3" custScaleX="64583" custScaleY="47736" custLinFactNeighborX="-24228" custLinFactNeighborY="-8197">
        <dgm:presLayoutVars>
          <dgm:chPref val="3"/>
        </dgm:presLayoutVars>
      </dgm:prSet>
      <dgm:spPr/>
    </dgm:pt>
    <dgm:pt modelId="{DCAD8FE1-3471-471D-B8AC-20A96ED1211E}" type="pres">
      <dgm:prSet presAssocID="{CB6E51EE-51AA-41A9-AB97-F64596102F3B}" presName="level3hierChild" presStyleCnt="0"/>
      <dgm:spPr/>
    </dgm:pt>
  </dgm:ptLst>
  <dgm:cxnLst>
    <dgm:cxn modelId="{8F840F03-6DE0-449B-8CD2-C13F1DE5E48F}" srcId="{A60E3C39-FD83-4C08-B0B2-1C71E5A4090B}" destId="{CB6E51EE-51AA-41A9-AB97-F64596102F3B}" srcOrd="2" destOrd="0" parTransId="{D796269A-25A0-446D-99FF-046B19769206}" sibTransId="{66A32ECF-E33A-45AC-A21D-6C3C46B4C4DA}"/>
    <dgm:cxn modelId="{7C6CC90D-198E-4A41-BA10-9FC934ABEEBB}" srcId="{A5F9B8B9-5D8C-431B-885A-1D73C3183E0F}" destId="{72246552-1D10-458F-8782-129DDEDF4461}" srcOrd="0" destOrd="0" parTransId="{29A55527-DF93-404C-B080-64F8DF3C7427}" sibTransId="{D15BD96A-92F5-4E40-A400-6C7F07942D54}"/>
    <dgm:cxn modelId="{5D621E17-EC5A-4E8C-802A-E0B3AA474B82}" srcId="{A5F9B8B9-5D8C-431B-885A-1D73C3183E0F}" destId="{05420E42-599E-489F-AF2B-CE56022E2ABE}" srcOrd="2" destOrd="0" parTransId="{870487F1-EF4E-4135-98DD-B7B81F61C426}" sibTransId="{8720609D-D74D-4F23-929A-911643849878}"/>
    <dgm:cxn modelId="{F4169921-E339-4D3E-9018-FB854D5425A0}" type="presOf" srcId="{089857DE-2EE8-457B-87F4-5974756BCBF8}" destId="{9B0D9FFA-C557-4FDB-98AC-F9D5B75D42EF}" srcOrd="0" destOrd="0" presId="urn:microsoft.com/office/officeart/2005/8/layout/hierarchy2"/>
    <dgm:cxn modelId="{4F3EF55E-60BC-4FDF-AEA5-BFB662F0C24D}" type="presOf" srcId="{089857DE-2EE8-457B-87F4-5974756BCBF8}" destId="{BC134691-4ED8-4932-BD22-9C5330279178}" srcOrd="1" destOrd="0" presId="urn:microsoft.com/office/officeart/2005/8/layout/hierarchy2"/>
    <dgm:cxn modelId="{FC407469-A907-4471-8818-F2F807741D94}" type="presOf" srcId="{01B9C61A-3197-4E61-8998-537031FE5826}" destId="{28E7A5A9-64BD-4F68-A9EA-4C436078A55A}" srcOrd="0" destOrd="0" presId="urn:microsoft.com/office/officeart/2005/8/layout/hierarchy2"/>
    <dgm:cxn modelId="{E2B2276B-7FAB-4B2F-A5CC-4C38BBC7B14F}" type="presOf" srcId="{0E798E21-64F6-4A7F-AD16-703C0DF39FAD}" destId="{FCE6705A-E5CE-4E0F-B679-D0194D3EA505}" srcOrd="0" destOrd="0" presId="urn:microsoft.com/office/officeart/2005/8/layout/hierarchy2"/>
    <dgm:cxn modelId="{E68D344C-A4EB-4233-A519-8BA06E7272E5}" type="presOf" srcId="{F0F9EBBE-4B90-442B-A1B9-EC328A290A80}" destId="{2B567682-DDB6-454D-8AE2-7DA1218E95C7}" srcOrd="0" destOrd="0" presId="urn:microsoft.com/office/officeart/2005/8/layout/hierarchy2"/>
    <dgm:cxn modelId="{B1A3406E-58D3-4B37-A4F9-89B96759A368}" type="presOf" srcId="{7E88BBB3-72C6-4750-88D9-4A6A7FFDDB03}" destId="{535AD821-A822-4771-B535-8C18F6A6C233}" srcOrd="1" destOrd="0" presId="urn:microsoft.com/office/officeart/2005/8/layout/hierarchy2"/>
    <dgm:cxn modelId="{33249555-BC32-482F-9ED0-33A532C96F2D}" srcId="{E78AFC52-124B-4B5F-A340-0365F0B23958}" destId="{0ED70E87-BF49-4794-93A7-DC79F65FDBC7}" srcOrd="0" destOrd="0" parTransId="{7E88BBB3-72C6-4750-88D9-4A6A7FFDDB03}" sibTransId="{4386135E-5657-400C-8583-F60DA60D410A}"/>
    <dgm:cxn modelId="{3E9F6657-70D5-462C-B266-D20B74982374}" type="presOf" srcId="{A60E3C39-FD83-4C08-B0B2-1C71E5A4090B}" destId="{88AEF6EA-1636-49E1-A1E0-BD2B1DCB02F3}" srcOrd="0" destOrd="0" presId="urn:microsoft.com/office/officeart/2005/8/layout/hierarchy2"/>
    <dgm:cxn modelId="{6260CF78-A6B9-4BD7-9CE9-DC1FE2B11BC6}" type="presOf" srcId="{2DB4F7FF-AC1E-4A2E-BD4D-EB910823B71C}" destId="{FFFF63CA-5877-4533-9743-FC0081A90BB7}" srcOrd="0" destOrd="0" presId="urn:microsoft.com/office/officeart/2005/8/layout/hierarchy2"/>
    <dgm:cxn modelId="{F8A5465A-8F7C-45C7-9847-C7817950B942}" type="presOf" srcId="{D796269A-25A0-446D-99FF-046B19769206}" destId="{2D5A1DC8-B1DE-46D0-AC33-2FB50ADB5BB9}" srcOrd="1" destOrd="0" presId="urn:microsoft.com/office/officeart/2005/8/layout/hierarchy2"/>
    <dgm:cxn modelId="{296C3184-675F-4A0F-8DC3-D9F356389343}" type="presOf" srcId="{F0F9EBBE-4B90-442B-A1B9-EC328A290A80}" destId="{6A91F5DF-77C9-407B-B425-FE5A749A95E0}" srcOrd="1" destOrd="0" presId="urn:microsoft.com/office/officeart/2005/8/layout/hierarchy2"/>
    <dgm:cxn modelId="{C4291A86-5ED9-46D5-9D46-2EDFA9BD94DA}" type="presOf" srcId="{64F8C1BE-F9E8-4750-82E4-90CDABF2A962}" destId="{E1146F4F-5B5A-4A75-B2A9-72E3FA71C43E}" srcOrd="0" destOrd="0" presId="urn:microsoft.com/office/officeart/2005/8/layout/hierarchy2"/>
    <dgm:cxn modelId="{612BA48A-00A1-4610-A4DD-42B2306E5B3E}" type="presOf" srcId="{29A55527-DF93-404C-B080-64F8DF3C7427}" destId="{8FB98972-940E-407A-A7EE-2C6CACB1099A}" srcOrd="0" destOrd="0" presId="urn:microsoft.com/office/officeart/2005/8/layout/hierarchy2"/>
    <dgm:cxn modelId="{58AFC78B-CA3F-4D7F-99C2-E297BD4BF66F}" type="presOf" srcId="{B49AE53D-06E9-49B1-80A7-0B5FAD8C9882}" destId="{26936286-007D-494E-8DFB-1D79DF95BA56}" srcOrd="0" destOrd="0" presId="urn:microsoft.com/office/officeart/2005/8/layout/hierarchy2"/>
    <dgm:cxn modelId="{6FE58B90-395C-44DC-B0C5-CEEF84B0D658}" type="presOf" srcId="{01B9C61A-3197-4E61-8998-537031FE5826}" destId="{40522FE4-348B-4DE9-850D-99F85B103BC1}" srcOrd="1" destOrd="0" presId="urn:microsoft.com/office/officeart/2005/8/layout/hierarchy2"/>
    <dgm:cxn modelId="{78D20093-4D07-42D4-A2D3-38EB96650C73}" type="presOf" srcId="{72246552-1D10-458F-8782-129DDEDF4461}" destId="{B668CB2A-A212-4593-82E7-12CFE946E062}" srcOrd="0" destOrd="0" presId="urn:microsoft.com/office/officeart/2005/8/layout/hierarchy2"/>
    <dgm:cxn modelId="{576D9698-6F59-464A-9C59-95C939700EE2}" type="presOf" srcId="{870487F1-EF4E-4135-98DD-B7B81F61C426}" destId="{28A30EF3-4C01-4805-A816-AEEF6F9EDDD3}" srcOrd="1" destOrd="0" presId="urn:microsoft.com/office/officeart/2005/8/layout/hierarchy2"/>
    <dgm:cxn modelId="{1BCC309A-4985-444C-9044-DEB4F45487B4}" type="presOf" srcId="{0ED70E87-BF49-4794-93A7-DC79F65FDBC7}" destId="{675BB50A-6EFF-49B9-A783-E009043A434E}" srcOrd="0" destOrd="0" presId="urn:microsoft.com/office/officeart/2005/8/layout/hierarchy2"/>
    <dgm:cxn modelId="{C74DB09A-A9EF-4A91-88A5-EA8DE5B078A0}" srcId="{A60E3C39-FD83-4C08-B0B2-1C71E5A4090B}" destId="{0E798E21-64F6-4A7F-AD16-703C0DF39FAD}" srcOrd="1" destOrd="0" parTransId="{B49AE53D-06E9-49B1-80A7-0B5FAD8C9882}" sibTransId="{21CE61B1-22A3-4BF7-AAE0-C8E7B8FFA9AA}"/>
    <dgm:cxn modelId="{7D1809A0-EA13-4D6A-8A5E-CC8DC17722AE}" type="presOf" srcId="{B49AE53D-06E9-49B1-80A7-0B5FAD8C9882}" destId="{8EF0B630-2BE9-4FA0-94A4-79384A07E1C6}" srcOrd="1" destOrd="0" presId="urn:microsoft.com/office/officeart/2005/8/layout/hierarchy2"/>
    <dgm:cxn modelId="{B02326A1-9836-4022-B582-C1CB5AAFFFAC}" type="presOf" srcId="{870487F1-EF4E-4135-98DD-B7B81F61C426}" destId="{9DAB2BF4-E49B-4F9B-9F9C-0C5BFEE1F059}" srcOrd="0" destOrd="0" presId="urn:microsoft.com/office/officeart/2005/8/layout/hierarchy2"/>
    <dgm:cxn modelId="{F5941DA5-047A-4738-A732-D115F48B673F}" srcId="{64F8C1BE-F9E8-4750-82E4-90CDABF2A962}" destId="{A60E3C39-FD83-4C08-B0B2-1C71E5A4090B}" srcOrd="0" destOrd="0" parTransId="{5E0B2AC3-16E1-4D5D-83D6-A92C6E2646E0}" sibTransId="{82EF9B7A-F431-41B6-BAB0-3E83A8789436}"/>
    <dgm:cxn modelId="{445268B1-6B64-41C0-8798-E128DE6DDFD4}" type="presOf" srcId="{7E88BBB3-72C6-4750-88D9-4A6A7FFDDB03}" destId="{7452EC0E-EAEA-4F2B-A80D-AE99B8D64F8A}" srcOrd="0" destOrd="0" presId="urn:microsoft.com/office/officeart/2005/8/layout/hierarchy2"/>
    <dgm:cxn modelId="{FD3130C3-825E-47AB-9FA9-E5D3FEDB27F0}" type="presOf" srcId="{05420E42-599E-489F-AF2B-CE56022E2ABE}" destId="{03790E9F-630B-4748-9BF0-5725ECAFB431}" srcOrd="0" destOrd="0" presId="urn:microsoft.com/office/officeart/2005/8/layout/hierarchy2"/>
    <dgm:cxn modelId="{5B5BB1C3-EB4A-48AB-8157-93FE2ABCC34C}" srcId="{A60E3C39-FD83-4C08-B0B2-1C71E5A4090B}" destId="{A5F9B8B9-5D8C-431B-885A-1D73C3183E0F}" srcOrd="0" destOrd="0" parTransId="{F0F9EBBE-4B90-442B-A1B9-EC328A290A80}" sibTransId="{CA58FE93-2FC6-4792-822A-A9EE64D432C8}"/>
    <dgm:cxn modelId="{0817F5C3-C296-45C1-AE11-4863392064FF}" srcId="{0E798E21-64F6-4A7F-AD16-703C0DF39FAD}" destId="{2DB4F7FF-AC1E-4A2E-BD4D-EB910823B71C}" srcOrd="0" destOrd="0" parTransId="{01B9C61A-3197-4E61-8998-537031FE5826}" sibTransId="{7FB0F2D6-A046-4445-BF5D-CDFFDCB6E25B}"/>
    <dgm:cxn modelId="{6E76B6C4-F25E-45BF-B300-7AEF69DB7665}" type="presOf" srcId="{29A55527-DF93-404C-B080-64F8DF3C7427}" destId="{7CB9225C-5EA3-49D9-9084-C2D464EC9A68}" srcOrd="1" destOrd="0" presId="urn:microsoft.com/office/officeart/2005/8/layout/hierarchy2"/>
    <dgm:cxn modelId="{9403A6CC-EBCF-43EA-B5E7-0808FF7D552D}" type="presOf" srcId="{CB6E51EE-51AA-41A9-AB97-F64596102F3B}" destId="{D462A08D-A3AF-4557-B576-4290BA4B1DE2}" srcOrd="0" destOrd="0" presId="urn:microsoft.com/office/officeart/2005/8/layout/hierarchy2"/>
    <dgm:cxn modelId="{FF3845D2-701B-46EB-A727-F43465FE8867}" type="presOf" srcId="{D796269A-25A0-446D-99FF-046B19769206}" destId="{8358E4D0-AD08-4CF6-93B3-ED6EAFBE1458}" srcOrd="0" destOrd="0" presId="urn:microsoft.com/office/officeart/2005/8/layout/hierarchy2"/>
    <dgm:cxn modelId="{6C743BD5-99C8-4F9E-A343-9B038987B798}" type="presOf" srcId="{E78AFC52-124B-4B5F-A340-0365F0B23958}" destId="{6036E620-1983-4D77-8CA3-416912285B7E}" srcOrd="0" destOrd="0" presId="urn:microsoft.com/office/officeart/2005/8/layout/hierarchy2"/>
    <dgm:cxn modelId="{653A83E1-8818-451A-B743-F7307436868D}" srcId="{A5F9B8B9-5D8C-431B-885A-1D73C3183E0F}" destId="{E78AFC52-124B-4B5F-A340-0365F0B23958}" srcOrd="1" destOrd="0" parTransId="{089857DE-2EE8-457B-87F4-5974756BCBF8}" sibTransId="{5CCB72A2-6644-4148-8A5C-894C08479631}"/>
    <dgm:cxn modelId="{40EEF3F9-435A-4659-BFF1-51E4282D5CA7}" type="presOf" srcId="{A5F9B8B9-5D8C-431B-885A-1D73C3183E0F}" destId="{9353A7B8-0148-4F05-96D6-EF3537B52F76}" srcOrd="0" destOrd="0" presId="urn:microsoft.com/office/officeart/2005/8/layout/hierarchy2"/>
    <dgm:cxn modelId="{4A96A3E4-A852-473E-A3A5-8B4FC6C27EBC}" type="presParOf" srcId="{E1146F4F-5B5A-4A75-B2A9-72E3FA71C43E}" destId="{B7F1AB6A-8D68-48BF-8D9A-D8CE3A485094}" srcOrd="0" destOrd="0" presId="urn:microsoft.com/office/officeart/2005/8/layout/hierarchy2"/>
    <dgm:cxn modelId="{F0B29EAA-0FFC-46C8-9C79-2C80C05C550B}" type="presParOf" srcId="{B7F1AB6A-8D68-48BF-8D9A-D8CE3A485094}" destId="{88AEF6EA-1636-49E1-A1E0-BD2B1DCB02F3}" srcOrd="0" destOrd="0" presId="urn:microsoft.com/office/officeart/2005/8/layout/hierarchy2"/>
    <dgm:cxn modelId="{2D4EED2C-59E5-42CD-84DA-4A78402B4137}" type="presParOf" srcId="{B7F1AB6A-8D68-48BF-8D9A-D8CE3A485094}" destId="{76127977-6D59-4966-87F8-0DEB81081E41}" srcOrd="1" destOrd="0" presId="urn:microsoft.com/office/officeart/2005/8/layout/hierarchy2"/>
    <dgm:cxn modelId="{CE1C070E-1354-4A58-B945-2E31EC4B8C6E}" type="presParOf" srcId="{76127977-6D59-4966-87F8-0DEB81081E41}" destId="{2B567682-DDB6-454D-8AE2-7DA1218E95C7}" srcOrd="0" destOrd="0" presId="urn:microsoft.com/office/officeart/2005/8/layout/hierarchy2"/>
    <dgm:cxn modelId="{E39D3950-B830-4E71-8AC8-DF6471AFFFE9}" type="presParOf" srcId="{2B567682-DDB6-454D-8AE2-7DA1218E95C7}" destId="{6A91F5DF-77C9-407B-B425-FE5A749A95E0}" srcOrd="0" destOrd="0" presId="urn:microsoft.com/office/officeart/2005/8/layout/hierarchy2"/>
    <dgm:cxn modelId="{BD2EDAD0-C122-4CA2-B129-EDAE8174822B}" type="presParOf" srcId="{76127977-6D59-4966-87F8-0DEB81081E41}" destId="{F9280243-C203-468F-A876-F591C143A5E7}" srcOrd="1" destOrd="0" presId="urn:microsoft.com/office/officeart/2005/8/layout/hierarchy2"/>
    <dgm:cxn modelId="{56CE4158-5BC0-4AE3-A41D-BD4274691EEC}" type="presParOf" srcId="{F9280243-C203-468F-A876-F591C143A5E7}" destId="{9353A7B8-0148-4F05-96D6-EF3537B52F76}" srcOrd="0" destOrd="0" presId="urn:microsoft.com/office/officeart/2005/8/layout/hierarchy2"/>
    <dgm:cxn modelId="{BCA379E4-A6C4-4387-B53F-67B266D1234D}" type="presParOf" srcId="{F9280243-C203-468F-A876-F591C143A5E7}" destId="{BDFCD722-9693-41BB-B284-C33A9C711FB3}" srcOrd="1" destOrd="0" presId="urn:microsoft.com/office/officeart/2005/8/layout/hierarchy2"/>
    <dgm:cxn modelId="{7C47C0A0-E2C6-4571-9AF9-748275E2C196}" type="presParOf" srcId="{BDFCD722-9693-41BB-B284-C33A9C711FB3}" destId="{8FB98972-940E-407A-A7EE-2C6CACB1099A}" srcOrd="0" destOrd="0" presId="urn:microsoft.com/office/officeart/2005/8/layout/hierarchy2"/>
    <dgm:cxn modelId="{86C82419-1D4A-4DF7-AA14-CB32606B1235}" type="presParOf" srcId="{8FB98972-940E-407A-A7EE-2C6CACB1099A}" destId="{7CB9225C-5EA3-49D9-9084-C2D464EC9A68}" srcOrd="0" destOrd="0" presId="urn:microsoft.com/office/officeart/2005/8/layout/hierarchy2"/>
    <dgm:cxn modelId="{6302AD73-6086-4620-BDBB-B33E301858A1}" type="presParOf" srcId="{BDFCD722-9693-41BB-B284-C33A9C711FB3}" destId="{3896111A-1482-49D8-B241-B286EEC64E54}" srcOrd="1" destOrd="0" presId="urn:microsoft.com/office/officeart/2005/8/layout/hierarchy2"/>
    <dgm:cxn modelId="{3E2320D5-EACA-4CAF-B8A4-94D539677154}" type="presParOf" srcId="{3896111A-1482-49D8-B241-B286EEC64E54}" destId="{B668CB2A-A212-4593-82E7-12CFE946E062}" srcOrd="0" destOrd="0" presId="urn:microsoft.com/office/officeart/2005/8/layout/hierarchy2"/>
    <dgm:cxn modelId="{B74A819E-0265-43EB-9F1F-BC553A80980B}" type="presParOf" srcId="{3896111A-1482-49D8-B241-B286EEC64E54}" destId="{478BC68E-830D-422E-8A4E-EBB8514A1856}" srcOrd="1" destOrd="0" presId="urn:microsoft.com/office/officeart/2005/8/layout/hierarchy2"/>
    <dgm:cxn modelId="{384C8D34-D68B-46D5-94BA-BCCD67ED10D3}" type="presParOf" srcId="{BDFCD722-9693-41BB-B284-C33A9C711FB3}" destId="{9B0D9FFA-C557-4FDB-98AC-F9D5B75D42EF}" srcOrd="2" destOrd="0" presId="urn:microsoft.com/office/officeart/2005/8/layout/hierarchy2"/>
    <dgm:cxn modelId="{E2C802FA-AED7-4991-AA4F-7AE725F9CD2B}" type="presParOf" srcId="{9B0D9FFA-C557-4FDB-98AC-F9D5B75D42EF}" destId="{BC134691-4ED8-4932-BD22-9C5330279178}" srcOrd="0" destOrd="0" presId="urn:microsoft.com/office/officeart/2005/8/layout/hierarchy2"/>
    <dgm:cxn modelId="{4A6BD14F-7ABE-4F6D-92F0-203FC9A95F22}" type="presParOf" srcId="{BDFCD722-9693-41BB-B284-C33A9C711FB3}" destId="{0F5A6273-D59B-4990-86B4-A2D843D7CA4B}" srcOrd="3" destOrd="0" presId="urn:microsoft.com/office/officeart/2005/8/layout/hierarchy2"/>
    <dgm:cxn modelId="{7C65D485-041F-4038-99EE-AA7677261269}" type="presParOf" srcId="{0F5A6273-D59B-4990-86B4-A2D843D7CA4B}" destId="{6036E620-1983-4D77-8CA3-416912285B7E}" srcOrd="0" destOrd="0" presId="urn:microsoft.com/office/officeart/2005/8/layout/hierarchy2"/>
    <dgm:cxn modelId="{2750D556-38E4-4E6C-960C-2902FFFA666D}" type="presParOf" srcId="{0F5A6273-D59B-4990-86B4-A2D843D7CA4B}" destId="{189CA151-5878-4BF6-9E30-A42223D47395}" srcOrd="1" destOrd="0" presId="urn:microsoft.com/office/officeart/2005/8/layout/hierarchy2"/>
    <dgm:cxn modelId="{F9A856B9-E363-4459-B253-E99A27B49EF1}" type="presParOf" srcId="{189CA151-5878-4BF6-9E30-A42223D47395}" destId="{7452EC0E-EAEA-4F2B-A80D-AE99B8D64F8A}" srcOrd="0" destOrd="0" presId="urn:microsoft.com/office/officeart/2005/8/layout/hierarchy2"/>
    <dgm:cxn modelId="{CDD5BDDA-F51D-4F19-A5CF-806BD2D4E220}" type="presParOf" srcId="{7452EC0E-EAEA-4F2B-A80D-AE99B8D64F8A}" destId="{535AD821-A822-4771-B535-8C18F6A6C233}" srcOrd="0" destOrd="0" presId="urn:microsoft.com/office/officeart/2005/8/layout/hierarchy2"/>
    <dgm:cxn modelId="{4FDA7A3B-C481-4FCA-91E6-1EBA207C5BFC}" type="presParOf" srcId="{189CA151-5878-4BF6-9E30-A42223D47395}" destId="{1EFC82E6-13B5-448E-BB35-A6E6B3E54C19}" srcOrd="1" destOrd="0" presId="urn:microsoft.com/office/officeart/2005/8/layout/hierarchy2"/>
    <dgm:cxn modelId="{70627153-C0CD-4D33-8C55-342F2D22260B}" type="presParOf" srcId="{1EFC82E6-13B5-448E-BB35-A6E6B3E54C19}" destId="{675BB50A-6EFF-49B9-A783-E009043A434E}" srcOrd="0" destOrd="0" presId="urn:microsoft.com/office/officeart/2005/8/layout/hierarchy2"/>
    <dgm:cxn modelId="{EE3473D3-0660-4A26-92E2-81F5B488A4E3}" type="presParOf" srcId="{1EFC82E6-13B5-448E-BB35-A6E6B3E54C19}" destId="{95AFDD6C-C7CA-4974-8ED0-B89213E3721B}" srcOrd="1" destOrd="0" presId="urn:microsoft.com/office/officeart/2005/8/layout/hierarchy2"/>
    <dgm:cxn modelId="{E366C27C-D1E4-40B2-8B72-CC67735E1185}" type="presParOf" srcId="{BDFCD722-9693-41BB-B284-C33A9C711FB3}" destId="{9DAB2BF4-E49B-4F9B-9F9C-0C5BFEE1F059}" srcOrd="4" destOrd="0" presId="urn:microsoft.com/office/officeart/2005/8/layout/hierarchy2"/>
    <dgm:cxn modelId="{D989CFD6-B509-4256-9600-D347A568A5E6}" type="presParOf" srcId="{9DAB2BF4-E49B-4F9B-9F9C-0C5BFEE1F059}" destId="{28A30EF3-4C01-4805-A816-AEEF6F9EDDD3}" srcOrd="0" destOrd="0" presId="urn:microsoft.com/office/officeart/2005/8/layout/hierarchy2"/>
    <dgm:cxn modelId="{94F08564-23AA-4628-A555-1CD0D55A83FC}" type="presParOf" srcId="{BDFCD722-9693-41BB-B284-C33A9C711FB3}" destId="{1FE60FA8-8413-46FA-8016-DF8111C9B371}" srcOrd="5" destOrd="0" presId="urn:microsoft.com/office/officeart/2005/8/layout/hierarchy2"/>
    <dgm:cxn modelId="{B6B63E31-008A-4C84-B3D9-7AC36E3FB9B7}" type="presParOf" srcId="{1FE60FA8-8413-46FA-8016-DF8111C9B371}" destId="{03790E9F-630B-4748-9BF0-5725ECAFB431}" srcOrd="0" destOrd="0" presId="urn:microsoft.com/office/officeart/2005/8/layout/hierarchy2"/>
    <dgm:cxn modelId="{53D56828-6EF8-414D-B8A9-871B62EE0C47}" type="presParOf" srcId="{1FE60FA8-8413-46FA-8016-DF8111C9B371}" destId="{4F521249-3E05-4F9F-8235-69A59F25D7B4}" srcOrd="1" destOrd="0" presId="urn:microsoft.com/office/officeart/2005/8/layout/hierarchy2"/>
    <dgm:cxn modelId="{D189B551-83A7-48A1-B946-54B0AC771157}" type="presParOf" srcId="{76127977-6D59-4966-87F8-0DEB81081E41}" destId="{26936286-007D-494E-8DFB-1D79DF95BA56}" srcOrd="2" destOrd="0" presId="urn:microsoft.com/office/officeart/2005/8/layout/hierarchy2"/>
    <dgm:cxn modelId="{B4AC41DD-BF30-4C6B-BB39-68489AFBE58C}" type="presParOf" srcId="{26936286-007D-494E-8DFB-1D79DF95BA56}" destId="{8EF0B630-2BE9-4FA0-94A4-79384A07E1C6}" srcOrd="0" destOrd="0" presId="urn:microsoft.com/office/officeart/2005/8/layout/hierarchy2"/>
    <dgm:cxn modelId="{B34EE121-AC0E-4AAC-BE44-EB5F7B53FCBC}" type="presParOf" srcId="{76127977-6D59-4966-87F8-0DEB81081E41}" destId="{1428F445-5CC2-44EA-A42B-E192A1313618}" srcOrd="3" destOrd="0" presId="urn:microsoft.com/office/officeart/2005/8/layout/hierarchy2"/>
    <dgm:cxn modelId="{6762B336-EFDD-4805-8826-0966E6D38813}" type="presParOf" srcId="{1428F445-5CC2-44EA-A42B-E192A1313618}" destId="{FCE6705A-E5CE-4E0F-B679-D0194D3EA505}" srcOrd="0" destOrd="0" presId="urn:microsoft.com/office/officeart/2005/8/layout/hierarchy2"/>
    <dgm:cxn modelId="{A2864196-AA17-4C20-88A7-0CA45A5043F6}" type="presParOf" srcId="{1428F445-5CC2-44EA-A42B-E192A1313618}" destId="{1A529B2F-957E-465D-A5B3-0C0F14EB24A4}" srcOrd="1" destOrd="0" presId="urn:microsoft.com/office/officeart/2005/8/layout/hierarchy2"/>
    <dgm:cxn modelId="{B0768BBF-D809-4C7D-B3DF-4A729C2B10D5}" type="presParOf" srcId="{1A529B2F-957E-465D-A5B3-0C0F14EB24A4}" destId="{28E7A5A9-64BD-4F68-A9EA-4C436078A55A}" srcOrd="0" destOrd="0" presId="urn:microsoft.com/office/officeart/2005/8/layout/hierarchy2"/>
    <dgm:cxn modelId="{31A038A7-C7DD-4EF2-9DC0-241DE593D16A}" type="presParOf" srcId="{28E7A5A9-64BD-4F68-A9EA-4C436078A55A}" destId="{40522FE4-348B-4DE9-850D-99F85B103BC1}" srcOrd="0" destOrd="0" presId="urn:microsoft.com/office/officeart/2005/8/layout/hierarchy2"/>
    <dgm:cxn modelId="{75C9FB1F-BB41-4E2D-AEA2-81A13B99F14B}" type="presParOf" srcId="{1A529B2F-957E-465D-A5B3-0C0F14EB24A4}" destId="{D18F09E2-D313-41E0-9E9A-3BDE21978C86}" srcOrd="1" destOrd="0" presId="urn:microsoft.com/office/officeart/2005/8/layout/hierarchy2"/>
    <dgm:cxn modelId="{1A4D266B-09B3-40B8-A795-69ED56AA0AAD}" type="presParOf" srcId="{D18F09E2-D313-41E0-9E9A-3BDE21978C86}" destId="{FFFF63CA-5877-4533-9743-FC0081A90BB7}" srcOrd="0" destOrd="0" presId="urn:microsoft.com/office/officeart/2005/8/layout/hierarchy2"/>
    <dgm:cxn modelId="{18FD6E2C-BEE0-4243-972A-FE1B263724CA}" type="presParOf" srcId="{D18F09E2-D313-41E0-9E9A-3BDE21978C86}" destId="{1D7AD9A8-E95B-41C1-98E2-0CC089FF587D}" srcOrd="1" destOrd="0" presId="urn:microsoft.com/office/officeart/2005/8/layout/hierarchy2"/>
    <dgm:cxn modelId="{08378F81-EC20-4FAB-8D8F-D2DDAF1C3403}" type="presParOf" srcId="{76127977-6D59-4966-87F8-0DEB81081E41}" destId="{8358E4D0-AD08-4CF6-93B3-ED6EAFBE1458}" srcOrd="4" destOrd="0" presId="urn:microsoft.com/office/officeart/2005/8/layout/hierarchy2"/>
    <dgm:cxn modelId="{41A39172-B1A1-463E-8EC3-632CCBAB952B}" type="presParOf" srcId="{8358E4D0-AD08-4CF6-93B3-ED6EAFBE1458}" destId="{2D5A1DC8-B1DE-46D0-AC33-2FB50ADB5BB9}" srcOrd="0" destOrd="0" presId="urn:microsoft.com/office/officeart/2005/8/layout/hierarchy2"/>
    <dgm:cxn modelId="{C995E2F4-1236-4E54-920C-EF2EE5CA4DDC}" type="presParOf" srcId="{76127977-6D59-4966-87F8-0DEB81081E41}" destId="{35462272-3FB8-4A5F-BCB4-F2FD8893DC21}" srcOrd="5" destOrd="0" presId="urn:microsoft.com/office/officeart/2005/8/layout/hierarchy2"/>
    <dgm:cxn modelId="{65F6188D-56E3-4C15-B9BD-83CF21B716A1}" type="presParOf" srcId="{35462272-3FB8-4A5F-BCB4-F2FD8893DC21}" destId="{D462A08D-A3AF-4557-B576-4290BA4B1DE2}" srcOrd="0" destOrd="0" presId="urn:microsoft.com/office/officeart/2005/8/layout/hierarchy2"/>
    <dgm:cxn modelId="{9101C6E5-0446-44D6-BF32-FD741C3AC401}" type="presParOf" srcId="{35462272-3FB8-4A5F-BCB4-F2FD8893DC21}" destId="{DCAD8FE1-3471-471D-B8AC-20A96ED1211E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EF6EA-1636-49E1-A1E0-BD2B1DCB02F3}">
      <dsp:nvSpPr>
        <dsp:cNvPr id="0" name=""/>
        <dsp:cNvSpPr/>
      </dsp:nvSpPr>
      <dsp:spPr>
        <a:xfrm>
          <a:off x="3607" y="1326231"/>
          <a:ext cx="508968" cy="2463530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BGE</a:t>
          </a:r>
        </a:p>
      </dsp:txBody>
      <dsp:txXfrm>
        <a:off x="18514" y="1341138"/>
        <a:ext cx="479154" cy="2433716"/>
      </dsp:txXfrm>
    </dsp:sp>
    <dsp:sp modelId="{2B567682-DDB6-454D-8AE2-7DA1218E95C7}">
      <dsp:nvSpPr>
        <dsp:cNvPr id="0" name=""/>
        <dsp:cNvSpPr/>
      </dsp:nvSpPr>
      <dsp:spPr>
        <a:xfrm rot="17458222">
          <a:off x="91857" y="1923203"/>
          <a:ext cx="1310413" cy="45966"/>
        </a:xfrm>
        <a:custGeom>
          <a:avLst/>
          <a:gdLst/>
          <a:ahLst/>
          <a:cxnLst/>
          <a:rect l="0" t="0" r="0" b="0"/>
          <a:pathLst>
            <a:path>
              <a:moveTo>
                <a:pt x="0" y="22983"/>
              </a:moveTo>
              <a:lnTo>
                <a:pt x="1310413" y="22983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14303" y="1913426"/>
        <a:ext cx="65520" cy="65520"/>
      </dsp:txXfrm>
    </dsp:sp>
    <dsp:sp modelId="{9353A7B8-0148-4F05-96D6-EF3537B52F76}">
      <dsp:nvSpPr>
        <dsp:cNvPr id="0" name=""/>
        <dsp:cNvSpPr/>
      </dsp:nvSpPr>
      <dsp:spPr>
        <a:xfrm>
          <a:off x="981553" y="859817"/>
          <a:ext cx="1818882" cy="949119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National 5 Business management SCQF Level 5 with 24 credits </a:t>
          </a:r>
        </a:p>
      </dsp:txBody>
      <dsp:txXfrm>
        <a:off x="1009352" y="887616"/>
        <a:ext cx="1763284" cy="893521"/>
      </dsp:txXfrm>
    </dsp:sp>
    <dsp:sp modelId="{9B0D9FFA-C557-4FDB-98AC-F9D5B75D42EF}">
      <dsp:nvSpPr>
        <dsp:cNvPr id="0" name=""/>
        <dsp:cNvSpPr/>
      </dsp:nvSpPr>
      <dsp:spPr>
        <a:xfrm rot="21222491">
          <a:off x="2797655" y="1260818"/>
          <a:ext cx="922964" cy="45966"/>
        </a:xfrm>
        <a:custGeom>
          <a:avLst/>
          <a:gdLst/>
          <a:ahLst/>
          <a:cxnLst/>
          <a:rect l="0" t="0" r="0" b="0"/>
          <a:pathLst>
            <a:path>
              <a:moveTo>
                <a:pt x="0" y="22983"/>
              </a:moveTo>
              <a:lnTo>
                <a:pt x="922964" y="22983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236063" y="1260727"/>
        <a:ext cx="46148" cy="46148"/>
      </dsp:txXfrm>
    </dsp:sp>
    <dsp:sp modelId="{6036E620-1983-4D77-8CA3-416912285B7E}">
      <dsp:nvSpPr>
        <dsp:cNvPr id="0" name=""/>
        <dsp:cNvSpPr/>
      </dsp:nvSpPr>
      <dsp:spPr>
        <a:xfrm>
          <a:off x="3717840" y="734383"/>
          <a:ext cx="1623020" cy="997686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Higher Business management SCQF Level 6 with 24 credits</a:t>
          </a:r>
        </a:p>
      </dsp:txBody>
      <dsp:txXfrm>
        <a:off x="3747061" y="763604"/>
        <a:ext cx="1564578" cy="939244"/>
      </dsp:txXfrm>
    </dsp:sp>
    <dsp:sp modelId="{9DAB2BF4-E49B-4F9B-9F9C-0C5BFEE1F059}">
      <dsp:nvSpPr>
        <dsp:cNvPr id="0" name=""/>
        <dsp:cNvSpPr/>
      </dsp:nvSpPr>
      <dsp:spPr>
        <a:xfrm rot="4046939">
          <a:off x="2059401" y="2421499"/>
          <a:ext cx="2404026" cy="45966"/>
        </a:xfrm>
        <a:custGeom>
          <a:avLst/>
          <a:gdLst/>
          <a:ahLst/>
          <a:cxnLst/>
          <a:rect l="0" t="0" r="0" b="0"/>
          <a:pathLst>
            <a:path>
              <a:moveTo>
                <a:pt x="0" y="22983"/>
              </a:moveTo>
              <a:lnTo>
                <a:pt x="2404026" y="22983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3201314" y="2384381"/>
        <a:ext cx="120201" cy="120201"/>
      </dsp:txXfrm>
    </dsp:sp>
    <dsp:sp modelId="{03790E9F-630B-4748-9BF0-5725ECAFB431}">
      <dsp:nvSpPr>
        <dsp:cNvPr id="0" name=""/>
        <dsp:cNvSpPr/>
      </dsp:nvSpPr>
      <dsp:spPr>
        <a:xfrm>
          <a:off x="3722394" y="3023503"/>
          <a:ext cx="1792946" cy="1062168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NPA Business and IT SCQF Level 6 with 24 credits </a:t>
          </a:r>
        </a:p>
      </dsp:txBody>
      <dsp:txXfrm>
        <a:off x="3753504" y="3054613"/>
        <a:ext cx="1730726" cy="999948"/>
      </dsp:txXfrm>
    </dsp:sp>
    <dsp:sp modelId="{26936286-007D-494E-8DFB-1D79DF95BA56}">
      <dsp:nvSpPr>
        <dsp:cNvPr id="0" name=""/>
        <dsp:cNvSpPr/>
      </dsp:nvSpPr>
      <dsp:spPr>
        <a:xfrm rot="3801352">
          <a:off x="193227" y="3052527"/>
          <a:ext cx="1157996" cy="45966"/>
        </a:xfrm>
        <a:custGeom>
          <a:avLst/>
          <a:gdLst/>
          <a:ahLst/>
          <a:cxnLst/>
          <a:rect l="0" t="0" r="0" b="0"/>
          <a:pathLst>
            <a:path>
              <a:moveTo>
                <a:pt x="0" y="22983"/>
              </a:moveTo>
              <a:lnTo>
                <a:pt x="1157996" y="22983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43276" y="3046560"/>
        <a:ext cx="57899" cy="57899"/>
      </dsp:txXfrm>
    </dsp:sp>
    <dsp:sp modelId="{FCE6705A-E5CE-4E0F-B679-D0194D3EA505}">
      <dsp:nvSpPr>
        <dsp:cNvPr id="0" name=""/>
        <dsp:cNvSpPr/>
      </dsp:nvSpPr>
      <dsp:spPr>
        <a:xfrm>
          <a:off x="1031876" y="3096954"/>
          <a:ext cx="1876094" cy="992138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NPA Business and IT SCQF Level 5 with 24 credits</a:t>
          </a:r>
        </a:p>
      </dsp:txBody>
      <dsp:txXfrm>
        <a:off x="1060935" y="3126013"/>
        <a:ext cx="1817976" cy="934020"/>
      </dsp:txXfrm>
    </dsp:sp>
    <dsp:sp modelId="{28E7A5A9-64BD-4F68-A9EA-4C436078A55A}">
      <dsp:nvSpPr>
        <dsp:cNvPr id="0" name=""/>
        <dsp:cNvSpPr/>
      </dsp:nvSpPr>
      <dsp:spPr>
        <a:xfrm rot="1804825" flipV="1">
          <a:off x="2647087" y="2599134"/>
          <a:ext cx="3874212" cy="45966"/>
        </a:xfrm>
        <a:custGeom>
          <a:avLst/>
          <a:gdLst/>
          <a:ahLst/>
          <a:cxnLst/>
          <a:rect l="0" t="0" r="0" b="0"/>
          <a:pathLst>
            <a:path>
              <a:moveTo>
                <a:pt x="0" y="22983"/>
              </a:moveTo>
              <a:lnTo>
                <a:pt x="3874212" y="22983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 dirty="0"/>
        </a:p>
      </dsp:txBody>
      <dsp:txXfrm rot="10800000">
        <a:off x="2647087" y="685011"/>
        <a:ext cx="3874212" cy="3874212"/>
      </dsp:txXfrm>
    </dsp:sp>
    <dsp:sp modelId="{FFFF63CA-5877-4533-9743-FC0081A90BB7}">
      <dsp:nvSpPr>
        <dsp:cNvPr id="0" name=""/>
        <dsp:cNvSpPr/>
      </dsp:nvSpPr>
      <dsp:spPr>
        <a:xfrm>
          <a:off x="6260415" y="1245443"/>
          <a:ext cx="1537144" cy="811533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Advanced Higher Business management SCQF Level 7 with 32 credits</a:t>
          </a:r>
        </a:p>
      </dsp:txBody>
      <dsp:txXfrm>
        <a:off x="6284184" y="1269212"/>
        <a:ext cx="1489606" cy="763995"/>
      </dsp:txXfrm>
    </dsp:sp>
    <dsp:sp modelId="{0D86641A-4074-4A1A-81BC-DB7B9B95E29C}">
      <dsp:nvSpPr>
        <dsp:cNvPr id="0" name=""/>
        <dsp:cNvSpPr/>
      </dsp:nvSpPr>
      <dsp:spPr>
        <a:xfrm rot="8173337">
          <a:off x="6053122" y="2329092"/>
          <a:ext cx="2026025" cy="45966"/>
        </a:xfrm>
        <a:custGeom>
          <a:avLst/>
          <a:gdLst/>
          <a:ahLst/>
          <a:cxnLst/>
          <a:rect l="0" t="0" r="0" b="0"/>
          <a:pathLst>
            <a:path>
              <a:moveTo>
                <a:pt x="0" y="22983"/>
              </a:moveTo>
              <a:lnTo>
                <a:pt x="2026025" y="22983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700" kern="1200"/>
        </a:p>
      </dsp:txBody>
      <dsp:txXfrm rot="10800000">
        <a:off x="7015484" y="2301425"/>
        <a:ext cx="101301" cy="101301"/>
      </dsp:txXfrm>
    </dsp:sp>
    <dsp:sp modelId="{5CE6D3D9-6F77-429A-9343-3BFB867771FF}">
      <dsp:nvSpPr>
        <dsp:cNvPr id="0" name=""/>
        <dsp:cNvSpPr/>
      </dsp:nvSpPr>
      <dsp:spPr>
        <a:xfrm>
          <a:off x="6334710" y="2536865"/>
          <a:ext cx="1524962" cy="1032152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PDA IT in Business SCQF Level 7 with 32 credits </a:t>
          </a:r>
        </a:p>
      </dsp:txBody>
      <dsp:txXfrm>
        <a:off x="6364941" y="2567096"/>
        <a:ext cx="1464500" cy="97169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AEF6EA-1636-49E1-A1E0-BD2B1DCB02F3}">
      <dsp:nvSpPr>
        <dsp:cNvPr id="0" name=""/>
        <dsp:cNvSpPr/>
      </dsp:nvSpPr>
      <dsp:spPr>
        <a:xfrm>
          <a:off x="0" y="845305"/>
          <a:ext cx="544895" cy="2958120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BGE</a:t>
          </a:r>
        </a:p>
      </dsp:txBody>
      <dsp:txXfrm>
        <a:off x="15959" y="861264"/>
        <a:ext cx="512977" cy="2926202"/>
      </dsp:txXfrm>
    </dsp:sp>
    <dsp:sp modelId="{2B567682-DDB6-454D-8AE2-7DA1218E95C7}">
      <dsp:nvSpPr>
        <dsp:cNvPr id="0" name=""/>
        <dsp:cNvSpPr/>
      </dsp:nvSpPr>
      <dsp:spPr>
        <a:xfrm rot="17407837">
          <a:off x="38071" y="1571189"/>
          <a:ext cx="1545576" cy="55195"/>
        </a:xfrm>
        <a:custGeom>
          <a:avLst/>
          <a:gdLst/>
          <a:ahLst/>
          <a:cxnLst/>
          <a:rect l="0" t="0" r="0" b="0"/>
          <a:pathLst>
            <a:path>
              <a:moveTo>
                <a:pt x="0" y="27597"/>
              </a:moveTo>
              <a:lnTo>
                <a:pt x="1545576" y="27597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772219" y="1560147"/>
        <a:ext cx="77278" cy="77278"/>
      </dsp:txXfrm>
    </dsp:sp>
    <dsp:sp modelId="{9353A7B8-0148-4F05-96D6-EF3537B52F76}">
      <dsp:nvSpPr>
        <dsp:cNvPr id="0" name=""/>
        <dsp:cNvSpPr/>
      </dsp:nvSpPr>
      <dsp:spPr>
        <a:xfrm>
          <a:off x="1076823" y="626546"/>
          <a:ext cx="1611481" cy="493323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National 5 PE SCQF Level 5 with 24 credits </a:t>
          </a:r>
        </a:p>
      </dsp:txBody>
      <dsp:txXfrm>
        <a:off x="1091272" y="640995"/>
        <a:ext cx="1582583" cy="464425"/>
      </dsp:txXfrm>
    </dsp:sp>
    <dsp:sp modelId="{8FB98972-940E-407A-A7EE-2C6CACB1099A}">
      <dsp:nvSpPr>
        <dsp:cNvPr id="0" name=""/>
        <dsp:cNvSpPr/>
      </dsp:nvSpPr>
      <dsp:spPr>
        <a:xfrm rot="4312272">
          <a:off x="1908942" y="1920849"/>
          <a:ext cx="2262805" cy="55195"/>
        </a:xfrm>
        <a:custGeom>
          <a:avLst/>
          <a:gdLst/>
          <a:ahLst/>
          <a:cxnLst/>
          <a:rect l="0" t="0" r="0" b="0"/>
          <a:pathLst>
            <a:path>
              <a:moveTo>
                <a:pt x="0" y="27597"/>
              </a:moveTo>
              <a:lnTo>
                <a:pt x="2262805" y="27597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983774" y="1891877"/>
        <a:ext cx="113140" cy="113140"/>
      </dsp:txXfrm>
    </dsp:sp>
    <dsp:sp modelId="{B668CB2A-A212-4593-82E7-12CFE946E062}">
      <dsp:nvSpPr>
        <dsp:cNvPr id="0" name=""/>
        <dsp:cNvSpPr/>
      </dsp:nvSpPr>
      <dsp:spPr>
        <a:xfrm>
          <a:off x="3392385" y="2672797"/>
          <a:ext cx="1876892" cy="701777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NPA Achieving excellence in sport SCQF Level 6 with 24 credits </a:t>
          </a:r>
        </a:p>
      </dsp:txBody>
      <dsp:txXfrm>
        <a:off x="3412939" y="2693351"/>
        <a:ext cx="1835784" cy="660669"/>
      </dsp:txXfrm>
    </dsp:sp>
    <dsp:sp modelId="{9B0D9FFA-C557-4FDB-98AC-F9D5B75D42EF}">
      <dsp:nvSpPr>
        <dsp:cNvPr id="0" name=""/>
        <dsp:cNvSpPr/>
      </dsp:nvSpPr>
      <dsp:spPr>
        <a:xfrm rot="21590856">
          <a:off x="2688302" y="844087"/>
          <a:ext cx="1145336" cy="55195"/>
        </a:xfrm>
        <a:custGeom>
          <a:avLst/>
          <a:gdLst/>
          <a:ahLst/>
          <a:cxnLst/>
          <a:rect l="0" t="0" r="0" b="0"/>
          <a:pathLst>
            <a:path>
              <a:moveTo>
                <a:pt x="0" y="27597"/>
              </a:moveTo>
              <a:lnTo>
                <a:pt x="1145336" y="27597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3232337" y="843051"/>
        <a:ext cx="57266" cy="57266"/>
      </dsp:txXfrm>
    </dsp:sp>
    <dsp:sp modelId="{6036E620-1983-4D77-8CA3-416912285B7E}">
      <dsp:nvSpPr>
        <dsp:cNvPr id="0" name=""/>
        <dsp:cNvSpPr/>
      </dsp:nvSpPr>
      <dsp:spPr>
        <a:xfrm>
          <a:off x="3833636" y="485153"/>
          <a:ext cx="1123043" cy="770017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Higher PE SCQF Level 6 with 24 credits</a:t>
          </a:r>
        </a:p>
      </dsp:txBody>
      <dsp:txXfrm>
        <a:off x="3856189" y="507706"/>
        <a:ext cx="1077937" cy="724911"/>
      </dsp:txXfrm>
    </dsp:sp>
    <dsp:sp modelId="{7452EC0E-EAEA-4F2B-A80D-AE99B8D64F8A}">
      <dsp:nvSpPr>
        <dsp:cNvPr id="0" name=""/>
        <dsp:cNvSpPr/>
      </dsp:nvSpPr>
      <dsp:spPr>
        <a:xfrm rot="2821255">
          <a:off x="4632337" y="1588128"/>
          <a:ext cx="2038166" cy="55195"/>
        </a:xfrm>
        <a:custGeom>
          <a:avLst/>
          <a:gdLst/>
          <a:ahLst/>
          <a:cxnLst/>
          <a:rect l="0" t="0" r="0" b="0"/>
          <a:pathLst>
            <a:path>
              <a:moveTo>
                <a:pt x="0" y="27597"/>
              </a:moveTo>
              <a:lnTo>
                <a:pt x="2038166" y="27597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5600466" y="1564771"/>
        <a:ext cx="101908" cy="101908"/>
      </dsp:txXfrm>
    </dsp:sp>
    <dsp:sp modelId="{675BB50A-6EFF-49B9-A783-E009043A434E}">
      <dsp:nvSpPr>
        <dsp:cNvPr id="0" name=""/>
        <dsp:cNvSpPr/>
      </dsp:nvSpPr>
      <dsp:spPr>
        <a:xfrm>
          <a:off x="6346161" y="2062618"/>
          <a:ext cx="1612203" cy="597341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PDA SFA Refereeing SCQF Level 7 with 16 credits</a:t>
          </a:r>
        </a:p>
      </dsp:txBody>
      <dsp:txXfrm>
        <a:off x="6363657" y="2080114"/>
        <a:ext cx="1577211" cy="562349"/>
      </dsp:txXfrm>
    </dsp:sp>
    <dsp:sp modelId="{9DAB2BF4-E49B-4F9B-9F9C-0C5BFEE1F059}">
      <dsp:nvSpPr>
        <dsp:cNvPr id="0" name=""/>
        <dsp:cNvSpPr/>
      </dsp:nvSpPr>
      <dsp:spPr>
        <a:xfrm rot="4651055">
          <a:off x="1472082" y="2360515"/>
          <a:ext cx="3103160" cy="55195"/>
        </a:xfrm>
        <a:custGeom>
          <a:avLst/>
          <a:gdLst/>
          <a:ahLst/>
          <a:cxnLst/>
          <a:rect l="0" t="0" r="0" b="0"/>
          <a:pathLst>
            <a:path>
              <a:moveTo>
                <a:pt x="0" y="27597"/>
              </a:moveTo>
              <a:lnTo>
                <a:pt x="3103160" y="27597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2946084" y="2310533"/>
        <a:ext cx="155158" cy="155158"/>
      </dsp:txXfrm>
    </dsp:sp>
    <dsp:sp modelId="{03790E9F-630B-4748-9BF0-5725ECAFB431}">
      <dsp:nvSpPr>
        <dsp:cNvPr id="0" name=""/>
        <dsp:cNvSpPr/>
      </dsp:nvSpPr>
      <dsp:spPr>
        <a:xfrm>
          <a:off x="3359021" y="3628994"/>
          <a:ext cx="1943592" cy="548045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NPA Sports Development SCQF Level 6 with 18 credits</a:t>
          </a:r>
        </a:p>
      </dsp:txBody>
      <dsp:txXfrm>
        <a:off x="3375073" y="3645046"/>
        <a:ext cx="1911488" cy="515941"/>
      </dsp:txXfrm>
    </dsp:sp>
    <dsp:sp modelId="{26936286-007D-494E-8DFB-1D79DF95BA56}">
      <dsp:nvSpPr>
        <dsp:cNvPr id="0" name=""/>
        <dsp:cNvSpPr/>
      </dsp:nvSpPr>
      <dsp:spPr>
        <a:xfrm rot="3234946">
          <a:off x="390222" y="2600883"/>
          <a:ext cx="752617" cy="55195"/>
        </a:xfrm>
        <a:custGeom>
          <a:avLst/>
          <a:gdLst/>
          <a:ahLst/>
          <a:cxnLst/>
          <a:rect l="0" t="0" r="0" b="0"/>
          <a:pathLst>
            <a:path>
              <a:moveTo>
                <a:pt x="0" y="27597"/>
              </a:moveTo>
              <a:lnTo>
                <a:pt x="752617" y="27597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747716" y="2609665"/>
        <a:ext cx="37630" cy="37630"/>
      </dsp:txXfrm>
    </dsp:sp>
    <dsp:sp modelId="{FCE6705A-E5CE-4E0F-B679-D0194D3EA505}">
      <dsp:nvSpPr>
        <dsp:cNvPr id="0" name=""/>
        <dsp:cNvSpPr/>
      </dsp:nvSpPr>
      <dsp:spPr>
        <a:xfrm>
          <a:off x="988167" y="2666219"/>
          <a:ext cx="1819435" cy="532751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NPA Sport and fitness SCQF Level 5 with 24 credits</a:t>
          </a:r>
        </a:p>
      </dsp:txBody>
      <dsp:txXfrm>
        <a:off x="1003771" y="2681823"/>
        <a:ext cx="1788227" cy="501543"/>
      </dsp:txXfrm>
    </dsp:sp>
    <dsp:sp modelId="{28E7A5A9-64BD-4F68-A9EA-4C436078A55A}">
      <dsp:nvSpPr>
        <dsp:cNvPr id="0" name=""/>
        <dsp:cNvSpPr/>
      </dsp:nvSpPr>
      <dsp:spPr>
        <a:xfrm rot="1431073" flipV="1">
          <a:off x="2645746" y="2138630"/>
          <a:ext cx="3790492" cy="55195"/>
        </a:xfrm>
        <a:custGeom>
          <a:avLst/>
          <a:gdLst/>
          <a:ahLst/>
          <a:cxnLst/>
          <a:rect l="0" t="0" r="0" b="0"/>
          <a:pathLst>
            <a:path>
              <a:moveTo>
                <a:pt x="0" y="27597"/>
              </a:moveTo>
              <a:lnTo>
                <a:pt x="3790492" y="27597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 dirty="0"/>
        </a:p>
      </dsp:txBody>
      <dsp:txXfrm rot="10800000">
        <a:off x="2645746" y="270981"/>
        <a:ext cx="3790492" cy="3790492"/>
      </dsp:txXfrm>
    </dsp:sp>
    <dsp:sp modelId="{FFFF63CA-5877-4533-9743-FC0081A90BB7}">
      <dsp:nvSpPr>
        <dsp:cNvPr id="0" name=""/>
        <dsp:cNvSpPr/>
      </dsp:nvSpPr>
      <dsp:spPr>
        <a:xfrm>
          <a:off x="6274382" y="1111431"/>
          <a:ext cx="1755733" cy="576857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Advanced Higher PE SCQF Level 7 with 32 credits</a:t>
          </a:r>
        </a:p>
      </dsp:txBody>
      <dsp:txXfrm>
        <a:off x="6291278" y="1128327"/>
        <a:ext cx="1721941" cy="543065"/>
      </dsp:txXfrm>
    </dsp:sp>
    <dsp:sp modelId="{8358E4D0-AD08-4CF6-93B3-ED6EAFBE1458}">
      <dsp:nvSpPr>
        <dsp:cNvPr id="0" name=""/>
        <dsp:cNvSpPr/>
      </dsp:nvSpPr>
      <dsp:spPr>
        <a:xfrm rot="4433648">
          <a:off x="-29913" y="3061033"/>
          <a:ext cx="1590974" cy="55195"/>
        </a:xfrm>
        <a:custGeom>
          <a:avLst/>
          <a:gdLst/>
          <a:ahLst/>
          <a:cxnLst/>
          <a:rect l="0" t="0" r="0" b="0"/>
          <a:pathLst>
            <a:path>
              <a:moveTo>
                <a:pt x="0" y="27597"/>
              </a:moveTo>
              <a:lnTo>
                <a:pt x="1590974" y="27597"/>
              </a:lnTo>
            </a:path>
          </a:pathLst>
        </a:cu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100" kern="1200"/>
        </a:p>
      </dsp:txBody>
      <dsp:txXfrm>
        <a:off x="725799" y="3048856"/>
        <a:ext cx="79548" cy="79548"/>
      </dsp:txXfrm>
    </dsp:sp>
    <dsp:sp modelId="{D462A08D-A3AF-4557-B576-4290BA4B1DE2}">
      <dsp:nvSpPr>
        <dsp:cNvPr id="0" name=""/>
        <dsp:cNvSpPr/>
      </dsp:nvSpPr>
      <dsp:spPr>
        <a:xfrm>
          <a:off x="986252" y="3521645"/>
          <a:ext cx="1792622" cy="662501"/>
        </a:xfrm>
        <a:prstGeom prst="roundRect">
          <a:avLst>
            <a:gd name="adj" fmla="val 10000"/>
          </a:avLst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NPA Sport and Recreation SCQF Level 5 with 24 credits</a:t>
          </a:r>
        </a:p>
      </dsp:txBody>
      <dsp:txXfrm>
        <a:off x="1005656" y="3541049"/>
        <a:ext cx="1753814" cy="62369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C5D346-64A2-4372-BB1C-40EBD3B0544B}" type="datetimeFigureOut">
              <a:rPr lang="en-GB" smtClean="0"/>
              <a:t>10/06/2020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98B6E4-2F84-453F-99B1-4EB8BD5908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48781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="1" baseline="0" dirty="0"/>
              <a:t>Feb 2020 date - </a:t>
            </a:r>
            <a:r>
              <a:rPr lang="en-GB" dirty="0"/>
              <a:t>Dance</a:t>
            </a:r>
            <a:r>
              <a:rPr lang="en-GB" baseline="0" dirty="0"/>
              <a:t> qualifications and those owned by Sports Leaders UK are currently working with SG to have their programmes recognised on Insight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GB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GB" baseline="0" dirty="0"/>
              <a:t>Give a bit of background as to why D of E Gold, Silver, Bronze isn’t on there but Leadership award is. Measured in time or volunteers hours, not difficulty or complexity of the task.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b="1" baseline="0" dirty="0"/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b="0" dirty="0"/>
              <a:t>Same</a:t>
            </a:r>
            <a:r>
              <a:rPr lang="en-US" b="0" baseline="0" dirty="0"/>
              <a:t> with John Muir Trust and Saltire. Good programmes but their structure doesn’t fit and it would take award from the award trying to fit them into the framework. </a:t>
            </a:r>
            <a:endParaRPr lang="en-GB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67CF4B-EAEF-49A3-849D-85B04F4F9233}" type="slidenum">
              <a:rPr lang="en-GB" altLang="en-US" smtClean="0"/>
              <a:pPr>
                <a:defRPr/>
              </a:pPr>
              <a:t>1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650103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Nat 5 and NPA 5 –</a:t>
            </a:r>
            <a:r>
              <a:rPr lang="en-US" baseline="0" dirty="0"/>
              <a:t> First 2 units are the same allowing flexibility. </a:t>
            </a:r>
          </a:p>
          <a:p>
            <a:r>
              <a:rPr lang="en-US" baseline="0" dirty="0"/>
              <a:t>Comparable length of course (240 hours) for both the level 5 and 6 NPA and National courses</a:t>
            </a:r>
          </a:p>
          <a:p>
            <a:r>
              <a:rPr lang="en-US" baseline="0"/>
              <a:t>Example </a:t>
            </a:r>
            <a:r>
              <a:rPr lang="en-US" baseline="0" dirty="0"/>
              <a:t>pathways that schools may be able to follow, not all subjects have a pathway like this.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67CF4B-EAEF-49A3-849D-85B04F4F9233}" type="slidenum">
              <a:rPr lang="en-GB" altLang="en-US" smtClean="0"/>
              <a:pPr>
                <a:defRPr/>
              </a:pPr>
              <a:t>2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324650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Variety</a:t>
            </a:r>
            <a:r>
              <a:rPr lang="en-US" baseline="0" dirty="0"/>
              <a:t> of pathways a learner can take</a:t>
            </a:r>
          </a:p>
          <a:p>
            <a:endParaRPr lang="en-US" baseline="0" dirty="0"/>
          </a:p>
          <a:p>
            <a:r>
              <a:rPr lang="en-US" baseline="0" dirty="0"/>
              <a:t>Pathways available will depend on the variables at each school, time, staffing etc.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67CF4B-EAEF-49A3-849D-85B04F4F9233}" type="slidenum">
              <a:rPr lang="en-GB" altLang="en-US" smtClean="0"/>
              <a:pPr>
                <a:defRPr/>
              </a:pPr>
              <a:t>3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906055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Important</a:t>
            </a:r>
            <a:r>
              <a:rPr lang="en-GB" baseline="0" dirty="0"/>
              <a:t> points: Generating awards from activity already happening in school. Not about increased workload for teachers.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Evidence for qualifications already being generated in many areas. Collate evidence and pass to SQA coordinator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Double bagging of evidence gathered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en-GB" baseline="0" dirty="0"/>
          </a:p>
          <a:p>
            <a:r>
              <a:rPr lang="en-US" dirty="0"/>
              <a:t>Level 4 Scottish Studies gained through generating evidence in other subjects</a:t>
            </a:r>
          </a:p>
          <a:p>
            <a:r>
              <a:rPr lang="en-US" dirty="0" err="1"/>
              <a:t>SfW</a:t>
            </a:r>
            <a:r>
              <a:rPr lang="en-US" dirty="0"/>
              <a:t> course taught alongside Geography</a:t>
            </a:r>
            <a:r>
              <a:rPr lang="en-US" baseline="0" dirty="0"/>
              <a:t> Nat 5 to gain 2 awards</a:t>
            </a:r>
          </a:p>
          <a:p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dirty="0"/>
              <a:t>Level 5 programmes used instead</a:t>
            </a:r>
            <a:r>
              <a:rPr lang="en-GB" baseline="0" dirty="0"/>
              <a:t> of Nat.5 to offer progression pathway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GB" baseline="0" dirty="0"/>
              <a:t>PC Passport delivered to ensure pupils have certification for digital skills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Statistics units gained in 2 year Higher </a:t>
            </a:r>
            <a:r>
              <a:rPr lang="en-US" baseline="0" dirty="0" err="1"/>
              <a:t>Maths</a:t>
            </a:r>
            <a:endParaRPr lang="en-US" baseline="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PC Passport for low attaining S6 pupils. Shows they are digitally literate</a:t>
            </a:r>
            <a:endParaRPr lang="en-GB" baseline="0" dirty="0"/>
          </a:p>
          <a:p>
            <a:pPr marL="0" indent="0">
              <a:buFont typeface="Arial" panose="020B0604020202020204" pitchFamily="34" charset="0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67CF4B-EAEF-49A3-849D-85B04F4F9233}" type="slidenum">
              <a:rPr lang="en-GB" altLang="en-US" smtClean="0"/>
              <a:pPr>
                <a:defRPr/>
              </a:pPr>
              <a:t>4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227499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Just</a:t>
            </a:r>
            <a:r>
              <a:rPr lang="en-US" baseline="0" dirty="0"/>
              <a:t> some examples of allocated Insight points.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98B6E4-2F84-453F-99B1-4EB8BD5908C2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6614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to note that UCAS</a:t>
            </a:r>
            <a:r>
              <a:rPr lang="en-US" baseline="0" dirty="0"/>
              <a:t> points for a pass NPA level 6 of 240 credits (21) is the equivalent to a Higher C (21) and more than a D (15)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67CF4B-EAEF-49A3-849D-85B04F4F9233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6377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017DFA-C9AE-4972-8CEC-BC598D7B42B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969287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CE068-B120-4AB9-9976-C26E121491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0431656"/>
      </p:ext>
    </p:extLst>
  </p:cSld>
  <p:clrMapOvr>
    <a:masterClrMapping/>
  </p:clrMapOvr>
  <p:transition spd="med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53F116-DF2B-46CD-A1AD-3C2CFC3977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9366218"/>
      </p:ext>
    </p:extLst>
  </p:cSld>
  <p:clrMapOvr>
    <a:masterClrMapping/>
  </p:clrMapOvr>
  <p:transition spd="med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endParaRPr lang="en-GB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3D363-0E8D-4529-93F5-53CF6C06BD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1269600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2FCE68-AF6B-4AC3-B955-2A5D371EB44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615950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4F4451-5485-4D36-A0BC-5AA8BE8A4A6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7414277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6F07B6-C3B1-4FD8-9060-2B2CEA0D5F8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144059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0CDAA-DF35-4F39-9562-EDD8E255D6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889092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5DE33B-A9B2-41EB-B9ED-247A9A18BE8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31047129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AF86B9-154C-42C8-805E-A62A170000E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42333819"/>
      </p:ext>
    </p:extLst>
  </p:cSld>
  <p:clrMapOvr>
    <a:masterClrMapping/>
  </p:clrMapOvr>
  <p:transition spd="med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6EEB2-E961-4885-9321-03F46537033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1807429"/>
      </p:ext>
    </p:extLst>
  </p:cSld>
  <p:clrMapOvr>
    <a:masterClrMapping/>
  </p:clrMapOvr>
  <p:transition spd="med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54C74-B563-4FC1-9AF1-646A36212B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1080172"/>
      </p:ext>
    </p:extLst>
  </p:cSld>
  <p:clrMapOvr>
    <a:masterClrMapping/>
  </p:clrMapOvr>
  <p:transition spd="med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D0F21-880E-4694-9955-73688B0591F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477363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scqf_background_ppt_flat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92000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6324600"/>
            <a:ext cx="25400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F2F0FA59-F815-42BA-8E3E-11513B3D8F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05229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ransition spd="med">
    <p:fade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ヒラギノ角ゴ Pro W3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insight@gov.sco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/>
          <p:cNvSpPr>
            <a:spLocks noGrp="1"/>
          </p:cNvSpPr>
          <p:nvPr>
            <p:ph type="title"/>
          </p:nvPr>
        </p:nvSpPr>
        <p:spPr bwMode="auto">
          <a:xfrm>
            <a:off x="2279650" y="-30124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GB" altLang="en-US" dirty="0"/>
              <a:t>		</a:t>
            </a:r>
            <a:r>
              <a:rPr lang="en-GB" altLang="en-US" sz="3600" dirty="0"/>
              <a:t>		</a:t>
            </a:r>
            <a:r>
              <a:rPr lang="en-GB" altLang="en-US" sz="3000" b="1" kern="1200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 Awards on Insight 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1703512" y="1711841"/>
            <a:ext cx="3960440" cy="401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GB" altLang="en-US" sz="1100" b="1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altLang="en-US" sz="12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•RUTS: </a:t>
            </a:r>
            <a:r>
              <a:rPr lang="en-GB" altLang="en-US" sz="1200" b="1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Motolearn</a:t>
            </a:r>
            <a:r>
              <a:rPr lang="en-GB" altLang="en-US" sz="12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GB" altLang="en-US" sz="1200" b="1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Bikefix</a:t>
            </a:r>
            <a:r>
              <a:rPr lang="en-GB" altLang="en-US" sz="12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courses</a:t>
            </a:r>
          </a:p>
          <a:p>
            <a:pPr lvl="0"/>
            <a:r>
              <a:rPr lang="en-GB" altLang="en-US" sz="12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•Sport Leaders UK: Sports Leadership, Community Sports Leadership, Dance Leadership awards</a:t>
            </a:r>
          </a:p>
          <a:p>
            <a:pPr lvl="0"/>
            <a:r>
              <a:rPr lang="en-GB" altLang="en-US" sz="12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GB" altLang="en-US" sz="1200" b="1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SafeCert</a:t>
            </a:r>
            <a:r>
              <a:rPr lang="en-GB" altLang="en-US" sz="12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: First Aid Awards</a:t>
            </a:r>
          </a:p>
          <a:p>
            <a:pPr lvl="0"/>
            <a:r>
              <a:rPr lang="en-GB" altLang="en-US" sz="12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•Comedy and Confidence SQA credit rated</a:t>
            </a:r>
          </a:p>
          <a:p>
            <a:pPr lvl="0"/>
            <a:r>
              <a:rPr lang="en-GB" altLang="en-US" sz="12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•Class of Your Own: Design, Engineer, Construct</a:t>
            </a:r>
          </a:p>
          <a:p>
            <a:pPr lvl="0"/>
            <a:r>
              <a:rPr lang="en-GB" altLang="en-US" sz="12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•</a:t>
            </a:r>
            <a:r>
              <a:rPr lang="en-GB" altLang="en-US" sz="1200" b="1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Newbattle</a:t>
            </a:r>
            <a:r>
              <a:rPr lang="en-GB" altLang="en-US" sz="12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Abbey College: Forest and Outdoor Learning Awards</a:t>
            </a:r>
          </a:p>
          <a:p>
            <a:pPr lvl="0"/>
            <a:endParaRPr lang="en-GB" altLang="en-US" sz="1200" b="1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GB" altLang="en-US" sz="1200" b="1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ASDAN – No longer on SCQF however, because the ASDAN data from previous years will still be included (in the 3/5-year summaries), we need to leave them in the list of data providers – but need to be clear that their data isn’t current</a:t>
            </a:r>
          </a:p>
          <a:p>
            <a:pPr lvl="0"/>
            <a:endParaRPr lang="en-US" altLang="en-US" sz="1200" b="1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0"/>
            <a:r>
              <a:rPr lang="en-US" altLang="en-US" sz="1200" b="1" u="sng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Young Enterprise Company Programme due to be added in 2020</a:t>
            </a:r>
            <a:endParaRPr lang="en-GB" altLang="en-US" sz="1200" b="1" u="sng" dirty="0">
              <a:solidFill>
                <a:srgbClr val="000000"/>
              </a:solidFill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b="1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</a:t>
            </a:r>
            <a:endParaRPr lang="en-GB" altLang="en-US" sz="600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100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endParaRPr lang="en-GB" altLang="en-US" sz="600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altLang="en-US" sz="600" dirty="0">
              <a:latin typeface="Arial" panose="020B0604020202020204" pitchFamily="34" charset="0"/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GB" altLang="en-US" sz="1200" dirty="0">
                <a:solidFill>
                  <a:srgbClr val="000000"/>
                </a:solidFill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 </a:t>
            </a:r>
            <a:endParaRPr lang="en-GB" altLang="en-US" dirty="0">
              <a:latin typeface="Arial" panose="020B0604020202020204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79650" y="5877273"/>
            <a:ext cx="662473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>
                <a:solidFill>
                  <a:srgbClr val="7030A0"/>
                </a:solidFill>
              </a:rPr>
              <a:t>For further information contact the Insight Project team: </a:t>
            </a:r>
            <a:r>
              <a:rPr lang="en-GB" sz="2000" dirty="0" err="1">
                <a:hlinkClick r:id="rId3"/>
              </a:rPr>
              <a:t>insight@gov.scot</a:t>
            </a:r>
            <a:endParaRPr lang="en-GB" sz="2000" dirty="0"/>
          </a:p>
          <a:p>
            <a:endParaRPr lang="en-GB" dirty="0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952" y="1458421"/>
            <a:ext cx="4603432" cy="4137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293000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400" b="1" dirty="0">
                <a:solidFill>
                  <a:srgbClr val="7030A0"/>
                </a:solidFill>
              </a:rPr>
              <a:t>Learner journey – Business at Clydebank  </a:t>
            </a:r>
            <a:endParaRPr lang="en-GB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28" name="Content Placeholder 27"/>
          <p:cNvGraphicFramePr>
            <a:graphicFrameLocks noGrp="1"/>
          </p:cNvGraphicFramePr>
          <p:nvPr>
            <p:ph idx="1"/>
          </p:nvPr>
        </p:nvGraphicFramePr>
        <p:xfrm>
          <a:off x="1981200" y="1600199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2" name="Straight Connector 41"/>
          <p:cNvCxnSpPr/>
          <p:nvPr/>
        </p:nvCxnSpPr>
        <p:spPr bwMode="auto">
          <a:xfrm>
            <a:off x="4799856" y="3284984"/>
            <a:ext cx="0" cy="1008112"/>
          </a:xfrm>
          <a:prstGeom prst="line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6096000" y="4653136"/>
            <a:ext cx="504056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V="1">
            <a:off x="2478339" y="3429000"/>
            <a:ext cx="1385415" cy="7760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2508820" y="4205018"/>
            <a:ext cx="1436682" cy="4481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4511824" y="3429000"/>
            <a:ext cx="0" cy="1224136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6096000" y="2334580"/>
            <a:ext cx="432048" cy="792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7275551" y="2656322"/>
            <a:ext cx="953269" cy="75631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 flipV="1">
            <a:off x="7176120" y="3284984"/>
            <a:ext cx="0" cy="136815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/>
        </p:spPr>
      </p:cxnSp>
      <p:sp>
        <p:nvSpPr>
          <p:cNvPr id="71" name="TextBox 70"/>
          <p:cNvSpPr txBox="1"/>
          <p:nvPr/>
        </p:nvSpPr>
        <p:spPr>
          <a:xfrm>
            <a:off x="3116356" y="1368193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LEVEL 5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74" name="TextBox 73"/>
          <p:cNvSpPr txBox="1"/>
          <p:nvPr/>
        </p:nvSpPr>
        <p:spPr>
          <a:xfrm>
            <a:off x="5820311" y="1369366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LEVEL 6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8256240" y="1369365"/>
            <a:ext cx="152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LEVEL 7</a:t>
            </a:r>
            <a:endParaRPr lang="en-GB" dirty="0">
              <a:solidFill>
                <a:srgbClr val="7030A0"/>
              </a:solidFill>
            </a:endParaRPr>
          </a:p>
        </p:txBody>
      </p:sp>
      <p:cxnSp>
        <p:nvCxnSpPr>
          <p:cNvPr id="90" name="Straight Arrow Connector 89"/>
          <p:cNvCxnSpPr/>
          <p:nvPr/>
        </p:nvCxnSpPr>
        <p:spPr bwMode="auto">
          <a:xfrm>
            <a:off x="4799856" y="2809377"/>
            <a:ext cx="86409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92" name="Straight Arrow Connector 91"/>
          <p:cNvCxnSpPr/>
          <p:nvPr/>
        </p:nvCxnSpPr>
        <p:spPr bwMode="auto">
          <a:xfrm>
            <a:off x="5807968" y="5085184"/>
            <a:ext cx="43204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94" name="Straight Arrow Connector 93"/>
          <p:cNvCxnSpPr/>
          <p:nvPr/>
        </p:nvCxnSpPr>
        <p:spPr bwMode="auto">
          <a:xfrm flipH="1">
            <a:off x="6609798" y="3337721"/>
            <a:ext cx="1" cy="131541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107" name="Straight Arrow Connector 106"/>
          <p:cNvCxnSpPr/>
          <p:nvPr/>
        </p:nvCxnSpPr>
        <p:spPr bwMode="auto">
          <a:xfrm>
            <a:off x="4799856" y="5229200"/>
            <a:ext cx="864096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09" name="Straight Arrow Connector 108"/>
          <p:cNvCxnSpPr/>
          <p:nvPr/>
        </p:nvCxnSpPr>
        <p:spPr bwMode="auto">
          <a:xfrm flipV="1">
            <a:off x="7496274" y="4653136"/>
            <a:ext cx="841714" cy="43204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</p:spTree>
    <p:extLst>
      <p:ext uri="{BB962C8B-B14F-4D97-AF65-F5344CB8AC3E}">
        <p14:creationId xmlns:p14="http://schemas.microsoft.com/office/powerpoint/2010/main" val="4189367379"/>
      </p:ext>
    </p:extLst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sz="2400" b="1" dirty="0">
                <a:solidFill>
                  <a:srgbClr val="7030A0"/>
                </a:solidFill>
              </a:rPr>
              <a:t>Learner journey – PE at Clydebank  </a:t>
            </a:r>
            <a:endParaRPr lang="en-GB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28" name="Content Placeholder 27"/>
          <p:cNvGraphicFramePr>
            <a:graphicFrameLocks noGrp="1"/>
          </p:cNvGraphicFramePr>
          <p:nvPr>
            <p:ph idx="1"/>
          </p:nvPr>
        </p:nvGraphicFramePr>
        <p:xfrm>
          <a:off x="1981200" y="1600201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42" name="Straight Connector 41"/>
          <p:cNvCxnSpPr/>
          <p:nvPr/>
        </p:nvCxnSpPr>
        <p:spPr bwMode="auto">
          <a:xfrm>
            <a:off x="4799856" y="3284984"/>
            <a:ext cx="0" cy="1008112"/>
          </a:xfrm>
          <a:prstGeom prst="line">
            <a:avLst/>
          </a:prstGeom>
          <a:solidFill>
            <a:schemeClr val="accent1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44" name="Straight Arrow Connector 43"/>
          <p:cNvCxnSpPr/>
          <p:nvPr/>
        </p:nvCxnSpPr>
        <p:spPr bwMode="auto">
          <a:xfrm>
            <a:off x="6096000" y="4653136"/>
            <a:ext cx="504056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6" name="Straight Arrow Connector 45"/>
          <p:cNvCxnSpPr/>
          <p:nvPr/>
        </p:nvCxnSpPr>
        <p:spPr bwMode="auto">
          <a:xfrm flipV="1">
            <a:off x="2546217" y="2733052"/>
            <a:ext cx="1378496" cy="10559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48" name="Straight Arrow Connector 47"/>
          <p:cNvCxnSpPr/>
          <p:nvPr/>
        </p:nvCxnSpPr>
        <p:spPr bwMode="auto">
          <a:xfrm>
            <a:off x="2546218" y="3789040"/>
            <a:ext cx="1336969" cy="4545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0" name="Straight Arrow Connector 49"/>
          <p:cNvCxnSpPr/>
          <p:nvPr/>
        </p:nvCxnSpPr>
        <p:spPr bwMode="auto">
          <a:xfrm>
            <a:off x="3863752" y="2733052"/>
            <a:ext cx="0" cy="228012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52" name="Straight Arrow Connector 51"/>
          <p:cNvCxnSpPr/>
          <p:nvPr/>
        </p:nvCxnSpPr>
        <p:spPr bwMode="auto">
          <a:xfrm flipV="1">
            <a:off x="6096000" y="2132856"/>
            <a:ext cx="432048" cy="7920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4" name="Straight Arrow Connector 53"/>
          <p:cNvCxnSpPr/>
          <p:nvPr/>
        </p:nvCxnSpPr>
        <p:spPr bwMode="auto">
          <a:xfrm>
            <a:off x="8688288" y="2528900"/>
            <a:ext cx="288032" cy="75608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flipV="1">
            <a:off x="7968208" y="4149080"/>
            <a:ext cx="1008112" cy="64008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58" name="Straight Arrow Connector 57"/>
          <p:cNvCxnSpPr/>
          <p:nvPr/>
        </p:nvCxnSpPr>
        <p:spPr bwMode="auto">
          <a:xfrm flipV="1">
            <a:off x="6661016" y="2765688"/>
            <a:ext cx="0" cy="226026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3924713" y="4789160"/>
            <a:ext cx="0" cy="29602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4655840" y="2528900"/>
            <a:ext cx="1152128" cy="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>
            <a:off x="4439816" y="2733052"/>
            <a:ext cx="0" cy="15105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16" name="Straight Arrow Connector 15"/>
          <p:cNvCxnSpPr/>
          <p:nvPr/>
        </p:nvCxnSpPr>
        <p:spPr bwMode="auto">
          <a:xfrm>
            <a:off x="4655840" y="2733052"/>
            <a:ext cx="1692188" cy="151057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18" name="Straight Arrow Connector 17"/>
          <p:cNvCxnSpPr/>
          <p:nvPr/>
        </p:nvCxnSpPr>
        <p:spPr bwMode="auto">
          <a:xfrm>
            <a:off x="6348028" y="4937172"/>
            <a:ext cx="0" cy="29202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21" name="Straight Arrow Connector 20"/>
          <p:cNvCxnSpPr/>
          <p:nvPr/>
        </p:nvCxnSpPr>
        <p:spPr bwMode="auto">
          <a:xfrm flipV="1">
            <a:off x="7302712" y="4082706"/>
            <a:ext cx="1010896" cy="50405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3" name="Straight Arrow Connector 22"/>
          <p:cNvCxnSpPr/>
          <p:nvPr/>
        </p:nvCxnSpPr>
        <p:spPr bwMode="auto">
          <a:xfrm flipV="1">
            <a:off x="7080582" y="4334736"/>
            <a:ext cx="1296790" cy="93046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25" name="Straight Arrow Connector 24"/>
          <p:cNvCxnSpPr/>
          <p:nvPr/>
        </p:nvCxnSpPr>
        <p:spPr bwMode="auto">
          <a:xfrm>
            <a:off x="6917138" y="2402173"/>
            <a:ext cx="1341886" cy="623439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 w="lg" len="lg"/>
          </a:ln>
          <a:effectLst/>
        </p:spPr>
      </p:cxnSp>
      <p:cxnSp>
        <p:nvCxnSpPr>
          <p:cNvPr id="27" name="Straight Arrow Connector 26"/>
          <p:cNvCxnSpPr/>
          <p:nvPr/>
        </p:nvCxnSpPr>
        <p:spPr bwMode="auto">
          <a:xfrm>
            <a:off x="9133456" y="3261046"/>
            <a:ext cx="0" cy="43204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6661016" y="2852936"/>
            <a:ext cx="0" cy="13906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triangle" w="lg" len="lg"/>
            <a:tailEnd type="triangle" w="lg" len="lg"/>
          </a:ln>
          <a:effectLst/>
        </p:spPr>
      </p:cxnSp>
      <p:sp>
        <p:nvSpPr>
          <p:cNvPr id="36" name="TextBox 35"/>
          <p:cNvSpPr txBox="1"/>
          <p:nvPr/>
        </p:nvSpPr>
        <p:spPr>
          <a:xfrm>
            <a:off x="3143672" y="1398941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LEVEL 5 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653608" y="1407290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LEVEL 6</a:t>
            </a:r>
            <a:endParaRPr lang="en-GB" dirty="0">
              <a:solidFill>
                <a:srgbClr val="7030A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8377372" y="1417638"/>
            <a:ext cx="1512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LEVEL 7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389190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44624"/>
            <a:ext cx="8229600" cy="1373014"/>
          </a:xfrm>
        </p:spPr>
        <p:txBody>
          <a:bodyPr/>
          <a:lstStyle/>
          <a:p>
            <a:pPr algn="r"/>
            <a:r>
              <a:rPr lang="en-US" dirty="0"/>
              <a:t>             </a:t>
            </a:r>
            <a:r>
              <a:rPr lang="en-US" sz="3000" b="1" kern="1200" dirty="0">
                <a:solidFill>
                  <a:srgbClr val="7030A0"/>
                </a:solidFill>
                <a:latin typeface="+mn-lt"/>
                <a:ea typeface="+mn-ea"/>
                <a:cs typeface="+mn-cs"/>
              </a:rPr>
              <a:t>Changes to the Curriculum – Bearsden Academy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85764" y="1694810"/>
            <a:ext cx="8820472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</a:rPr>
              <a:t>S4 Wellbeing Unit – SCQF Level 5 –  Core PE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</a:rPr>
              <a:t>S5/6 Internet Safety award SCQF Level 4– through PSE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</a:rPr>
              <a:t>S6- Leadership Award –SCQF Level 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</a:rPr>
              <a:t>NPA Acting &amp; Performance Level 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</a:rPr>
              <a:t>Level 5/6 – Modern Languages for Work Purposes </a:t>
            </a:r>
            <a:r>
              <a:rPr lang="en-GB" sz="2000" b="1" u="sng" dirty="0">
                <a:solidFill>
                  <a:srgbClr val="7030A0"/>
                </a:solidFill>
              </a:rPr>
              <a:t>(Level 4 now)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</a:rPr>
              <a:t>Level 5 Practical Cake Craft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</a:rPr>
              <a:t>Bakery Unit level 4 – Home Economics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</a:rPr>
              <a:t>S3 Level 4 Scottish Studies – Geography, PE, Drama, Art &amp; Modern Studies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</a:rPr>
              <a:t>NPA Music for Wellbeing Level 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</a:rPr>
              <a:t>NPA Acting &amp; Performance Level 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solidFill>
                  <a:srgbClr val="7030A0"/>
                </a:solidFill>
              </a:rPr>
              <a:t>NPA Technical Theatre Level 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 dirty="0">
              <a:solidFill>
                <a:srgbClr val="7030A0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178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altLang="en-US" sz="3000" b="1" kern="1200" dirty="0">
                <a:solidFill>
                  <a:srgbClr val="7030A0"/>
                </a:solidFill>
              </a:rPr>
              <a:t>Insight Tariff Points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981200" y="1417639"/>
          <a:ext cx="8229600" cy="4315621"/>
        </p:xfrm>
        <a:graphic>
          <a:graphicData uri="http://schemas.openxmlformats.org/drawingml/2006/table">
            <a:tbl>
              <a:tblPr firstRow="1" firstCol="1" bandRow="1"/>
              <a:tblGrid>
                <a:gridCol w="4114800">
                  <a:extLst>
                    <a:ext uri="{9D8B030D-6E8A-4147-A177-3AD203B41FA5}">
                      <a16:colId xmlns:a16="http://schemas.microsoft.com/office/drawing/2014/main" val="2619842354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739207343"/>
                    </a:ext>
                  </a:extLst>
                </a:gridCol>
              </a:tblGrid>
              <a:tr h="4046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Qualification and Grade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8" marR="63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Insight Tariff Points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8" marR="63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6060062"/>
                  </a:ext>
                </a:extLst>
              </a:tr>
              <a:tr h="382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Advanced Higher – 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8" marR="63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480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8" marR="63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22082838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Higher – 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8" marR="63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8" marR="63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629849"/>
                  </a:ext>
                </a:extLst>
              </a:tr>
              <a:tr h="382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National 5 – 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8" marR="63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8" marR="63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12528528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8" marR="63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8" marR="63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12370577"/>
                  </a:ext>
                </a:extLst>
              </a:tr>
              <a:tr h="382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HNC Computing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8" marR="63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1,200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8" marR="63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6186696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 Engineering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8" marR="63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580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8" marR="63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89275974"/>
                  </a:ext>
                </a:extLst>
              </a:tr>
              <a:tr h="4046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 Civil Engineering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8" marR="63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560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8" marR="63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3373422"/>
                  </a:ext>
                </a:extLst>
              </a:tr>
              <a:tr h="382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 Creative and Digital Media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8" marR="63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427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8" marR="63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09018497"/>
                  </a:ext>
                </a:extLst>
              </a:tr>
              <a:tr h="382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 Social Services (CYP)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8" marR="63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407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8" marR="63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30169637"/>
                  </a:ext>
                </a:extLst>
              </a:tr>
              <a:tr h="3820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FA Business Skills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8" marR="63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7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340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3458" marR="6345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023119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54356177"/>
      </p:ext>
    </p:extLst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GB" altLang="en-US" sz="3000" b="1" kern="1200" dirty="0">
                <a:solidFill>
                  <a:srgbClr val="7030A0"/>
                </a:solidFill>
              </a:rPr>
              <a:t>UCAS Tariff Points</a:t>
            </a:r>
            <a:endParaRPr lang="en-GB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</p:nvPr>
        </p:nvGraphicFramePr>
        <p:xfrm>
          <a:off x="1981200" y="1377537"/>
          <a:ext cx="8229600" cy="4355718"/>
        </p:xfrm>
        <a:graphic>
          <a:graphicData uri="http://schemas.openxmlformats.org/drawingml/2006/table">
            <a:tbl>
              <a:tblPr firstRow="1" firstCol="1" bandRow="1"/>
              <a:tblGrid>
                <a:gridCol w="1000218">
                  <a:extLst>
                    <a:ext uri="{9D8B030D-6E8A-4147-A177-3AD203B41FA5}">
                      <a16:colId xmlns:a16="http://schemas.microsoft.com/office/drawing/2014/main" val="3530622020"/>
                    </a:ext>
                  </a:extLst>
                </a:gridCol>
                <a:gridCol w="501505">
                  <a:extLst>
                    <a:ext uri="{9D8B030D-6E8A-4147-A177-3AD203B41FA5}">
                      <a16:colId xmlns:a16="http://schemas.microsoft.com/office/drawing/2014/main" val="1576263219"/>
                    </a:ext>
                  </a:extLst>
                </a:gridCol>
                <a:gridCol w="836028">
                  <a:extLst>
                    <a:ext uri="{9D8B030D-6E8A-4147-A177-3AD203B41FA5}">
                      <a16:colId xmlns:a16="http://schemas.microsoft.com/office/drawing/2014/main" val="1887088271"/>
                    </a:ext>
                  </a:extLst>
                </a:gridCol>
                <a:gridCol w="585834">
                  <a:extLst>
                    <a:ext uri="{9D8B030D-6E8A-4147-A177-3AD203B41FA5}">
                      <a16:colId xmlns:a16="http://schemas.microsoft.com/office/drawing/2014/main" val="2188663086"/>
                    </a:ext>
                  </a:extLst>
                </a:gridCol>
                <a:gridCol w="752258">
                  <a:extLst>
                    <a:ext uri="{9D8B030D-6E8A-4147-A177-3AD203B41FA5}">
                      <a16:colId xmlns:a16="http://schemas.microsoft.com/office/drawing/2014/main" val="687119118"/>
                    </a:ext>
                  </a:extLst>
                </a:gridCol>
                <a:gridCol w="1015021">
                  <a:extLst>
                    <a:ext uri="{9D8B030D-6E8A-4147-A177-3AD203B41FA5}">
                      <a16:colId xmlns:a16="http://schemas.microsoft.com/office/drawing/2014/main" val="4077537122"/>
                    </a:ext>
                  </a:extLst>
                </a:gridCol>
                <a:gridCol w="3538736">
                  <a:extLst>
                    <a:ext uri="{9D8B030D-6E8A-4147-A177-3AD203B41FA5}">
                      <a16:colId xmlns:a16="http://schemas.microsoft.com/office/drawing/2014/main" val="3995652989"/>
                    </a:ext>
                  </a:extLst>
                </a:gridCol>
              </a:tblGrid>
              <a:tr h="63481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Qualification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Grade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Notional hours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Size band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Grade band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Tariff total (Size X Grade)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1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Narrative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58959966"/>
                  </a:ext>
                </a:extLst>
              </a:tr>
              <a:tr h="7401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SQA National Progression Award (Band C)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320+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4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28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Three different size bands 2, 3, 4. Grade P aligned to grade band 7. Due to the potentially widely variable sizes of NPAs and the combinations of units at different SCQF levels, only credit at SCQF Level 6 or above is used for the calculation of the UCAS Tariff.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54469046"/>
                  </a:ext>
                </a:extLst>
              </a:tr>
              <a:tr h="659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SQA National Progression Award (Band B)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220-319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60080706"/>
                  </a:ext>
                </a:extLst>
              </a:tr>
              <a:tr h="659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SQA National Progression Award (Band A)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P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120-219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14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40088915"/>
                  </a:ext>
                </a:extLst>
              </a:tr>
              <a:tr h="56419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Scottish Higher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A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11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33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Size band 3. Uses midpoints to align to 11, 9, 7, 5 - between A level and AS as confirmed by the regulator.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10114698"/>
                  </a:ext>
                </a:extLst>
              </a:tr>
              <a:tr h="4255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Scottish Higher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B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9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27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23937517"/>
                  </a:ext>
                </a:extLst>
              </a:tr>
              <a:tr h="38921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Scottish Higher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C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7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21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2159239"/>
                  </a:ext>
                </a:extLst>
              </a:tr>
              <a:tr h="2820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Scottish Higher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D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i="1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240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3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5</a:t>
                      </a:r>
                      <a:endParaRPr lang="en-GB" sz="1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15</a:t>
                      </a:r>
                      <a:endParaRPr lang="en-GB" sz="1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315" marR="6031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495060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79767229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ヒラギノ角ゴ Pro W3"/>
        <a:cs typeface=""/>
      </a:majorFont>
      <a:minorFont>
        <a:latin typeface="Arial"/>
        <a:ea typeface="ヒラギノ角ゴ Pro W3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ヒラギノ角ゴ Pro W3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938</Words>
  <Application>Microsoft Office PowerPoint</Application>
  <PresentationFormat>Widescreen</PresentationFormat>
  <Paragraphs>165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Blank Presentation</vt:lpstr>
      <vt:lpstr>     Awards on Insight </vt:lpstr>
      <vt:lpstr>Learner journey – Business at Clydebank  </vt:lpstr>
      <vt:lpstr>Learner journey – PE at Clydebank  </vt:lpstr>
      <vt:lpstr>             Changes to the Curriculum – Bearsden Academy</vt:lpstr>
      <vt:lpstr>Insight Tariff Points</vt:lpstr>
      <vt:lpstr>UCAS Tariff Points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Insight Tariff Points</dc:title>
  <dc:creator>Donnie Wood</dc:creator>
  <cp:lastModifiedBy>Zoe Inglis</cp:lastModifiedBy>
  <cp:revision>4</cp:revision>
  <dcterms:created xsi:type="dcterms:W3CDTF">2020-01-13T12:40:58Z</dcterms:created>
  <dcterms:modified xsi:type="dcterms:W3CDTF">2020-06-10T07:28:29Z</dcterms:modified>
</cp:coreProperties>
</file>