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en-GB" altLang="zh-CN" smtClean="0"/>
              <a:t>Click to edit Master title style</a:t>
            </a:r>
            <a:endParaRPr kumimoji="1" lang="zh-CN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GB" altLang="zh-CN" smtClean="0"/>
              <a:t>Click to edit Master subtitle style</a:t>
            </a:r>
            <a:endParaRPr kumimoji="1"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A784D-D22C-AD4E-B639-96A0BB032E65}" type="datetimeFigureOut">
              <a:rPr kumimoji="1" lang="zh-CN" altLang="en-US" smtClean="0"/>
              <a:t>2018/3/1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A2364-A7C8-5346-9C57-23B4D2007AB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0009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GB" altLang="zh-CN" smtClean="0"/>
              <a:t>Click to edit Master title style</a:t>
            </a:r>
            <a:endParaRPr kumimoji="1"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en-GB" altLang="zh-CN" smtClean="0"/>
              <a:t>Click to edit Master text styles</a:t>
            </a:r>
          </a:p>
          <a:p>
            <a:pPr lvl="1"/>
            <a:r>
              <a:rPr kumimoji="1" lang="en-GB" altLang="zh-CN" smtClean="0"/>
              <a:t>Second level</a:t>
            </a:r>
          </a:p>
          <a:p>
            <a:pPr lvl="2"/>
            <a:r>
              <a:rPr kumimoji="1" lang="en-GB" altLang="zh-CN" smtClean="0"/>
              <a:t>Third level</a:t>
            </a:r>
          </a:p>
          <a:p>
            <a:pPr lvl="3"/>
            <a:r>
              <a:rPr kumimoji="1" lang="en-GB" altLang="zh-CN" smtClean="0"/>
              <a:t>Fourth level</a:t>
            </a:r>
          </a:p>
          <a:p>
            <a:pPr lvl="4"/>
            <a:r>
              <a:rPr kumimoji="1" lang="en-GB" altLang="zh-CN" smtClean="0"/>
              <a:t>Fifth level</a:t>
            </a:r>
            <a:endParaRPr kumimoji="1"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A784D-D22C-AD4E-B639-96A0BB032E65}" type="datetimeFigureOut">
              <a:rPr kumimoji="1" lang="zh-CN" altLang="en-US" smtClean="0"/>
              <a:t>2018/3/1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A2364-A7C8-5346-9C57-23B4D2007AB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98389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en-GB" altLang="zh-CN" smtClean="0"/>
              <a:t>Click to edit Master title style</a:t>
            </a:r>
            <a:endParaRPr kumimoji="1"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en-GB" altLang="zh-CN" smtClean="0"/>
              <a:t>Click to edit Master text styles</a:t>
            </a:r>
          </a:p>
          <a:p>
            <a:pPr lvl="1"/>
            <a:r>
              <a:rPr kumimoji="1" lang="en-GB" altLang="zh-CN" smtClean="0"/>
              <a:t>Second level</a:t>
            </a:r>
          </a:p>
          <a:p>
            <a:pPr lvl="2"/>
            <a:r>
              <a:rPr kumimoji="1" lang="en-GB" altLang="zh-CN" smtClean="0"/>
              <a:t>Third level</a:t>
            </a:r>
          </a:p>
          <a:p>
            <a:pPr lvl="3"/>
            <a:r>
              <a:rPr kumimoji="1" lang="en-GB" altLang="zh-CN" smtClean="0"/>
              <a:t>Fourth level</a:t>
            </a:r>
          </a:p>
          <a:p>
            <a:pPr lvl="4"/>
            <a:r>
              <a:rPr kumimoji="1" lang="en-GB" altLang="zh-CN" smtClean="0"/>
              <a:t>Fifth level</a:t>
            </a:r>
            <a:endParaRPr kumimoji="1"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A784D-D22C-AD4E-B639-96A0BB032E65}" type="datetimeFigureOut">
              <a:rPr kumimoji="1" lang="zh-CN" altLang="en-US" smtClean="0"/>
              <a:t>2018/3/1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A2364-A7C8-5346-9C57-23B4D2007AB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04390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GB" altLang="zh-CN" smtClean="0"/>
              <a:t>Click to edit Master title style</a:t>
            </a:r>
            <a:endParaRPr kumimoji="1"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en-GB" altLang="zh-CN" smtClean="0"/>
              <a:t>Click to edit Master text styles</a:t>
            </a:r>
          </a:p>
          <a:p>
            <a:pPr lvl="1"/>
            <a:r>
              <a:rPr kumimoji="1" lang="en-GB" altLang="zh-CN" smtClean="0"/>
              <a:t>Second level</a:t>
            </a:r>
          </a:p>
          <a:p>
            <a:pPr lvl="2"/>
            <a:r>
              <a:rPr kumimoji="1" lang="en-GB" altLang="zh-CN" smtClean="0"/>
              <a:t>Third level</a:t>
            </a:r>
          </a:p>
          <a:p>
            <a:pPr lvl="3"/>
            <a:r>
              <a:rPr kumimoji="1" lang="en-GB" altLang="zh-CN" smtClean="0"/>
              <a:t>Fourth level</a:t>
            </a:r>
          </a:p>
          <a:p>
            <a:pPr lvl="4"/>
            <a:r>
              <a:rPr kumimoji="1" lang="en-GB" altLang="zh-CN" smtClean="0"/>
              <a:t>Fifth level</a:t>
            </a:r>
            <a:endParaRPr kumimoji="1"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A784D-D22C-AD4E-B639-96A0BB032E65}" type="datetimeFigureOut">
              <a:rPr kumimoji="1" lang="zh-CN" altLang="en-US" smtClean="0"/>
              <a:t>2018/3/1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A2364-A7C8-5346-9C57-23B4D2007AB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08104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en-GB" altLang="zh-CN" smtClean="0"/>
              <a:t>Click to edit Master title style</a:t>
            </a:r>
            <a:endParaRPr kumimoji="1"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en-GB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A784D-D22C-AD4E-B639-96A0BB032E65}" type="datetimeFigureOut">
              <a:rPr kumimoji="1" lang="zh-CN" altLang="en-US" smtClean="0"/>
              <a:t>2018/3/1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A2364-A7C8-5346-9C57-23B4D2007AB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71280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GB" altLang="zh-CN" smtClean="0"/>
              <a:t>Click to edit Master title style</a:t>
            </a:r>
            <a:endParaRPr kumimoji="1"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en-GB" altLang="zh-CN" smtClean="0"/>
              <a:t>Click to edit Master text styles</a:t>
            </a:r>
          </a:p>
          <a:p>
            <a:pPr lvl="1"/>
            <a:r>
              <a:rPr kumimoji="1" lang="en-GB" altLang="zh-CN" smtClean="0"/>
              <a:t>Second level</a:t>
            </a:r>
          </a:p>
          <a:p>
            <a:pPr lvl="2"/>
            <a:r>
              <a:rPr kumimoji="1" lang="en-GB" altLang="zh-CN" smtClean="0"/>
              <a:t>Third level</a:t>
            </a:r>
          </a:p>
          <a:p>
            <a:pPr lvl="3"/>
            <a:r>
              <a:rPr kumimoji="1" lang="en-GB" altLang="zh-CN" smtClean="0"/>
              <a:t>Fourth level</a:t>
            </a:r>
          </a:p>
          <a:p>
            <a:pPr lvl="4"/>
            <a:r>
              <a:rPr kumimoji="1" lang="en-GB" altLang="zh-CN" smtClean="0"/>
              <a:t>Fifth level</a:t>
            </a:r>
            <a:endParaRPr kumimoji="1"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en-GB" altLang="zh-CN" smtClean="0"/>
              <a:t>Click to edit Master text styles</a:t>
            </a:r>
          </a:p>
          <a:p>
            <a:pPr lvl="1"/>
            <a:r>
              <a:rPr kumimoji="1" lang="en-GB" altLang="zh-CN" smtClean="0"/>
              <a:t>Second level</a:t>
            </a:r>
          </a:p>
          <a:p>
            <a:pPr lvl="2"/>
            <a:r>
              <a:rPr kumimoji="1" lang="en-GB" altLang="zh-CN" smtClean="0"/>
              <a:t>Third level</a:t>
            </a:r>
          </a:p>
          <a:p>
            <a:pPr lvl="3"/>
            <a:r>
              <a:rPr kumimoji="1" lang="en-GB" altLang="zh-CN" smtClean="0"/>
              <a:t>Fourth level</a:t>
            </a:r>
          </a:p>
          <a:p>
            <a:pPr lvl="4"/>
            <a:r>
              <a:rPr kumimoji="1" lang="en-GB" altLang="zh-CN" smtClean="0"/>
              <a:t>Fifth level</a:t>
            </a:r>
            <a:endParaRPr kumimoji="1"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A784D-D22C-AD4E-B639-96A0BB032E65}" type="datetimeFigureOut">
              <a:rPr kumimoji="1" lang="zh-CN" altLang="en-US" smtClean="0"/>
              <a:t>2018/3/1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A2364-A7C8-5346-9C57-23B4D2007AB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0158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GB" altLang="zh-CN" smtClean="0"/>
              <a:t>Click to edit Master title style</a:t>
            </a:r>
            <a:endParaRPr kumimoji="1"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en-GB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en-GB" altLang="zh-CN" smtClean="0"/>
              <a:t>Click to edit Master text styles</a:t>
            </a:r>
          </a:p>
          <a:p>
            <a:pPr lvl="1"/>
            <a:r>
              <a:rPr kumimoji="1" lang="en-GB" altLang="zh-CN" smtClean="0"/>
              <a:t>Second level</a:t>
            </a:r>
          </a:p>
          <a:p>
            <a:pPr lvl="2"/>
            <a:r>
              <a:rPr kumimoji="1" lang="en-GB" altLang="zh-CN" smtClean="0"/>
              <a:t>Third level</a:t>
            </a:r>
          </a:p>
          <a:p>
            <a:pPr lvl="3"/>
            <a:r>
              <a:rPr kumimoji="1" lang="en-GB" altLang="zh-CN" smtClean="0"/>
              <a:t>Fourth level</a:t>
            </a:r>
          </a:p>
          <a:p>
            <a:pPr lvl="4"/>
            <a:r>
              <a:rPr kumimoji="1" lang="en-GB" altLang="zh-CN" smtClean="0"/>
              <a:t>Fifth level</a:t>
            </a:r>
            <a:endParaRPr kumimoji="1"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en-GB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en-GB" altLang="zh-CN" smtClean="0"/>
              <a:t>Click to edit Master text styles</a:t>
            </a:r>
          </a:p>
          <a:p>
            <a:pPr lvl="1"/>
            <a:r>
              <a:rPr kumimoji="1" lang="en-GB" altLang="zh-CN" smtClean="0"/>
              <a:t>Second level</a:t>
            </a:r>
          </a:p>
          <a:p>
            <a:pPr lvl="2"/>
            <a:r>
              <a:rPr kumimoji="1" lang="en-GB" altLang="zh-CN" smtClean="0"/>
              <a:t>Third level</a:t>
            </a:r>
          </a:p>
          <a:p>
            <a:pPr lvl="3"/>
            <a:r>
              <a:rPr kumimoji="1" lang="en-GB" altLang="zh-CN" smtClean="0"/>
              <a:t>Fourth level</a:t>
            </a:r>
          </a:p>
          <a:p>
            <a:pPr lvl="4"/>
            <a:r>
              <a:rPr kumimoji="1" lang="en-GB" altLang="zh-CN" smtClean="0"/>
              <a:t>Fifth level</a:t>
            </a:r>
            <a:endParaRPr kumimoji="1" lang="zh-CN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A784D-D22C-AD4E-B639-96A0BB032E65}" type="datetimeFigureOut">
              <a:rPr kumimoji="1" lang="zh-CN" altLang="en-US" smtClean="0"/>
              <a:t>2018/3/1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A2364-A7C8-5346-9C57-23B4D2007AB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5900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GB" altLang="zh-CN" smtClean="0"/>
              <a:t>Click to edit Master title style</a:t>
            </a:r>
            <a:endParaRPr kumimoji="1"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A784D-D22C-AD4E-B639-96A0BB032E65}" type="datetimeFigureOut">
              <a:rPr kumimoji="1" lang="zh-CN" altLang="en-US" smtClean="0"/>
              <a:t>2018/3/1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A2364-A7C8-5346-9C57-23B4D2007AB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8475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A784D-D22C-AD4E-B639-96A0BB032E65}" type="datetimeFigureOut">
              <a:rPr kumimoji="1" lang="zh-CN" altLang="en-US" smtClean="0"/>
              <a:t>2018/3/1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A2364-A7C8-5346-9C57-23B4D2007AB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42323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en-GB" altLang="zh-CN" smtClean="0"/>
              <a:t>Click to edit Master title style</a:t>
            </a:r>
            <a:endParaRPr kumimoji="1"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en-GB" altLang="zh-CN" smtClean="0"/>
              <a:t>Click to edit Master text styles</a:t>
            </a:r>
          </a:p>
          <a:p>
            <a:pPr lvl="1"/>
            <a:r>
              <a:rPr kumimoji="1" lang="en-GB" altLang="zh-CN" smtClean="0"/>
              <a:t>Second level</a:t>
            </a:r>
          </a:p>
          <a:p>
            <a:pPr lvl="2"/>
            <a:r>
              <a:rPr kumimoji="1" lang="en-GB" altLang="zh-CN" smtClean="0"/>
              <a:t>Third level</a:t>
            </a:r>
          </a:p>
          <a:p>
            <a:pPr lvl="3"/>
            <a:r>
              <a:rPr kumimoji="1" lang="en-GB" altLang="zh-CN" smtClean="0"/>
              <a:t>Fourth level</a:t>
            </a:r>
          </a:p>
          <a:p>
            <a:pPr lvl="4"/>
            <a:r>
              <a:rPr kumimoji="1" lang="en-GB" altLang="zh-CN" smtClean="0"/>
              <a:t>Fifth level</a:t>
            </a:r>
            <a:endParaRPr kumimoji="1"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en-GB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A784D-D22C-AD4E-B639-96A0BB032E65}" type="datetimeFigureOut">
              <a:rPr kumimoji="1" lang="zh-CN" altLang="en-US" smtClean="0"/>
              <a:t>2018/3/1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A2364-A7C8-5346-9C57-23B4D2007AB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43235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en-GB" altLang="zh-CN" smtClean="0"/>
              <a:t>Click to edit Master title style</a:t>
            </a:r>
            <a:endParaRPr kumimoji="1"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en-GB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A784D-D22C-AD4E-B639-96A0BB032E65}" type="datetimeFigureOut">
              <a:rPr kumimoji="1" lang="zh-CN" altLang="en-US" smtClean="0"/>
              <a:t>2018/3/1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A2364-A7C8-5346-9C57-23B4D2007AB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79567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en-GB" altLang="zh-CN" smtClean="0"/>
              <a:t>Click to edit Master title style</a:t>
            </a:r>
            <a:endParaRPr kumimoji="1"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en-GB" altLang="zh-CN" smtClean="0"/>
              <a:t>Click to edit Master text styles</a:t>
            </a:r>
          </a:p>
          <a:p>
            <a:pPr lvl="1"/>
            <a:r>
              <a:rPr kumimoji="1" lang="en-GB" altLang="zh-CN" smtClean="0"/>
              <a:t>Second level</a:t>
            </a:r>
          </a:p>
          <a:p>
            <a:pPr lvl="2"/>
            <a:r>
              <a:rPr kumimoji="1" lang="en-GB" altLang="zh-CN" smtClean="0"/>
              <a:t>Third level</a:t>
            </a:r>
          </a:p>
          <a:p>
            <a:pPr lvl="3"/>
            <a:r>
              <a:rPr kumimoji="1" lang="en-GB" altLang="zh-CN" smtClean="0"/>
              <a:t>Fourth level</a:t>
            </a:r>
          </a:p>
          <a:p>
            <a:pPr lvl="4"/>
            <a:r>
              <a:rPr kumimoji="1" lang="en-GB" altLang="zh-CN" smtClean="0"/>
              <a:t>Fifth level</a:t>
            </a:r>
            <a:endParaRPr kumimoji="1"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A784D-D22C-AD4E-B639-96A0BB032E65}" type="datetimeFigureOut">
              <a:rPr kumimoji="1" lang="zh-CN" altLang="en-US" smtClean="0"/>
              <a:t>2018/3/1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6A2364-A7C8-5346-9C57-23B4D2007AB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5412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122" r="7203" b="25926"/>
          <a:stretch/>
        </p:blipFill>
        <p:spPr>
          <a:xfrm>
            <a:off x="1873250" y="0"/>
            <a:ext cx="5414962" cy="6858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9272" y="8797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84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4885" t="1388" r="12221" b="26543"/>
          <a:stretch/>
        </p:blipFill>
        <p:spPr>
          <a:xfrm>
            <a:off x="1799166" y="0"/>
            <a:ext cx="5598583" cy="688036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3855" y="52439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20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6230" r="5240" b="26543"/>
          <a:stretch/>
        </p:blipFill>
        <p:spPr>
          <a:xfrm>
            <a:off x="1947333" y="0"/>
            <a:ext cx="5185833" cy="6856824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98327" y="54933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96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0994" r="10040" b="26852"/>
          <a:stretch/>
        </p:blipFill>
        <p:spPr>
          <a:xfrm>
            <a:off x="1989666" y="-1"/>
            <a:ext cx="5249334" cy="687343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81455" y="53132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79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7722" r="8949" b="26080"/>
          <a:stretch/>
        </p:blipFill>
        <p:spPr>
          <a:xfrm>
            <a:off x="1905000" y="0"/>
            <a:ext cx="5469218" cy="6858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4691" y="5299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6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5139" t="1697" r="5459" b="26852"/>
          <a:stretch/>
        </p:blipFill>
        <p:spPr>
          <a:xfrm>
            <a:off x="1968500" y="19422"/>
            <a:ext cx="5376334" cy="6838578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9273" y="541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5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2521" t="1388" r="6549" b="26698"/>
          <a:stretch/>
        </p:blipFill>
        <p:spPr>
          <a:xfrm>
            <a:off x="1915583" y="0"/>
            <a:ext cx="5459911" cy="6858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75494" y="50084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12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0558" r="7640" b="26234"/>
          <a:stretch/>
        </p:blipFill>
        <p:spPr>
          <a:xfrm>
            <a:off x="1883833" y="0"/>
            <a:ext cx="5380230" cy="68580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30836" y="52855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77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8159" t="1235" r="11348" b="27006"/>
          <a:stretch/>
        </p:blipFill>
        <p:spPr>
          <a:xfrm>
            <a:off x="2032000" y="0"/>
            <a:ext cx="5442154" cy="6858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47709" y="5299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44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5357" r="6331" b="26543"/>
          <a:stretch/>
        </p:blipFill>
        <p:spPr>
          <a:xfrm>
            <a:off x="1947334" y="0"/>
            <a:ext cx="5196416" cy="688995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39890" y="52300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43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0558" t="1388" r="8948" b="26698"/>
          <a:stretch/>
        </p:blipFill>
        <p:spPr>
          <a:xfrm>
            <a:off x="1777999" y="0"/>
            <a:ext cx="5386917" cy="680299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42909" y="52716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94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5575" r="5676" b="26698"/>
          <a:stretch/>
        </p:blipFill>
        <p:spPr>
          <a:xfrm>
            <a:off x="1979084" y="0"/>
            <a:ext cx="5217583" cy="6865241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3854" y="53132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61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On-screen Show (4:3)</PresentationFormat>
  <Paragraphs>0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宋体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Derek Maberly</dc:creator>
  <cp:lastModifiedBy>Derek Maberly</cp:lastModifiedBy>
  <cp:revision>3</cp:revision>
  <dcterms:created xsi:type="dcterms:W3CDTF">2018-02-28T08:53:29Z</dcterms:created>
  <dcterms:modified xsi:type="dcterms:W3CDTF">2018-03-01T16:04:06Z</dcterms:modified>
</cp:coreProperties>
</file>