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1" r:id="rId2"/>
    <p:sldId id="271" r:id="rId3"/>
    <p:sldId id="276" r:id="rId4"/>
    <p:sldId id="257" r:id="rId5"/>
    <p:sldId id="284" r:id="rId6"/>
    <p:sldId id="260" r:id="rId7"/>
    <p:sldId id="266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9D684-1A0B-4B19-B6D1-6E344A8EEC1A}" type="datetimeFigureOut">
              <a:rPr lang="en-GB" smtClean="0"/>
              <a:t>31/05/2015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A3678-F447-4FF5-9F0E-650FB611C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90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8AC5A-1075-46B4-8FF2-34BD498C627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03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emf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6" b="22211"/>
          <a:stretch/>
        </p:blipFill>
        <p:spPr bwMode="auto">
          <a:xfrm>
            <a:off x="1" y="68580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33425"/>
            <a:ext cx="1811655" cy="6000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8200" y="454361"/>
            <a:ext cx="8305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This project and its actions were made possible due to co-financing by the European Fund for the Integration of </a:t>
            </a:r>
            <a:r>
              <a:rPr lang="en-GB" sz="1100" dirty="0" smtClean="0"/>
              <a:t>Third-Country Nationals</a:t>
            </a:r>
            <a:endParaRPr lang="en-GB" sz="1100" dirty="0"/>
          </a:p>
        </p:txBody>
      </p:sp>
      <p:pic>
        <p:nvPicPr>
          <p:cNvPr id="7" name="Picture 6" descr="EU_logo"/>
          <p:cNvPicPr/>
          <p:nvPr/>
        </p:nvPicPr>
        <p:blipFill rotWithShape="1">
          <a:blip r:embed="rId6" cstate="print">
            <a:lum bright="-14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2" t="2349" r="5879" b="2349"/>
          <a:stretch/>
        </p:blipFill>
        <p:spPr bwMode="auto">
          <a:xfrm>
            <a:off x="457200" y="454361"/>
            <a:ext cx="323850" cy="220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066800" y="2226972"/>
            <a:ext cx="5895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b="1" dirty="0" smtClean="0">
                <a:solidFill>
                  <a:srgbClr val="CC0066"/>
                </a:solidFill>
                <a:effectLst/>
                <a:latin typeface="Arial"/>
                <a:ea typeface="Calibri"/>
                <a:cs typeface="Times New Roman"/>
              </a:rPr>
              <a:t>Macbeth Act 4</a:t>
            </a:r>
            <a:endParaRPr lang="en-GB" sz="1100" b="1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7F7F7F"/>
                </a:solidFill>
                <a:latin typeface="Arial"/>
                <a:ea typeface="Calibri"/>
                <a:cs typeface="Times New Roman"/>
              </a:rPr>
              <a:t>Key words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>
                <a:solidFill>
                  <a:srgbClr val="7F7F7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786043"/>
              </p:ext>
            </p:extLst>
          </p:nvPr>
        </p:nvGraphicFramePr>
        <p:xfrm>
          <a:off x="1090411" y="3478637"/>
          <a:ext cx="599618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761"/>
                <a:gridCol w="40474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CC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Subject:</a:t>
                      </a:r>
                      <a:endParaRPr lang="en-GB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English</a:t>
                      </a:r>
                      <a:endParaRPr lang="en-GB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CC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Age ranges:</a:t>
                      </a:r>
                      <a:endParaRPr lang="en-GB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GB" sz="1800" b="1" baseline="0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–14</a:t>
                      </a:r>
                      <a:r>
                        <a:rPr lang="en-GB" sz="1800" b="1" baseline="0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800" b="1" baseline="0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15–16</a:t>
                      </a:r>
                      <a:endParaRPr lang="en-GB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mtClean="0">
                          <a:solidFill>
                            <a:srgbClr val="CC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Topic:</a:t>
                      </a:r>
                      <a:endParaRPr lang="en-GB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Macbeth</a:t>
                      </a:r>
                      <a:endParaRPr lang="en-GB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1143000" y="3429000"/>
            <a:ext cx="5953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143000" y="28956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152659" y="22098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G:\English &amp; Exams\Shared\04. Research and Consultancy\EAL\C Communication &amp; Press\C2 Promotion documents\Leaflet EAL Nexus\Leaflet March 2014 pics\March Do you want to get involved.jpg"/>
          <p:cNvPicPr/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85" y="4719836"/>
            <a:ext cx="1282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G:\English &amp; Exams\Shared\04. Research and Consultancy\EAL\C Communication &amp; Press\C2 Promotion documents\Leaflet EAL Nexus\Leaflet March 2014 pics\March EAL Nexus.jpg"/>
          <p:cNvPicPr/>
          <p:nvPr/>
        </p:nvPicPr>
        <p:blipFill rotWithShape="1"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r="5931"/>
          <a:stretch/>
        </p:blipFill>
        <p:spPr bwMode="auto">
          <a:xfrm>
            <a:off x="7239000" y="4024511"/>
            <a:ext cx="1294765" cy="858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G:\English &amp; Exams\Shared\04. Research and Consultancy\EAL\C Communication &amp; Press\C2 Promotion documents\Leaflet EAL Nexus\Leaflet March 2014 pics\March Objective 3.jpg"/>
          <p:cNvPicPr/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35" y="4729361"/>
            <a:ext cx="1282700" cy="857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3048000" y="34290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96259" y="34290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57600" y="73342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 Nexus resource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04800" y="6184612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Licence information |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This resource is free to use for educational purposes. 			</a:t>
            </a:r>
            <a:r>
              <a:rPr kumimoji="0" lang="en-GB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©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British Council 2015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Source |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This resource was originally developed by Ruth Wilson for Wolverhampton Local Authority and has been adapted by EAL Nexus. Images from Self-Made Hero’s Manga </a:t>
            </a: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Shakespeare series.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4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8520"/>
            <a:ext cx="4953000" cy="1143000"/>
          </a:xfrm>
        </p:spPr>
        <p:txBody>
          <a:bodyPr>
            <a:norm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Birnam</a:t>
            </a:r>
            <a:r>
              <a:rPr lang="en-GB" sz="5400" dirty="0" smtClean="0">
                <a:latin typeface="Comic Sans MS" panose="030F0702030302020204" pitchFamily="66" charset="0"/>
              </a:rPr>
              <a:t> Wood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78" y="304800"/>
            <a:ext cx="4171627" cy="6096000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  <p:sp>
        <p:nvSpPr>
          <p:cNvPr id="4" name="Right Arrow 3"/>
          <p:cNvSpPr/>
          <p:nvPr/>
        </p:nvSpPr>
        <p:spPr>
          <a:xfrm rot="1001551">
            <a:off x="3480378" y="3733800"/>
            <a:ext cx="2667000" cy="381000"/>
          </a:xfrm>
          <a:prstGeom prst="rightArrow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6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3200"/>
            <a:ext cx="38862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a cauldron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80" y="228599"/>
            <a:ext cx="4671120" cy="6418489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269156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48" y="5257800"/>
            <a:ext cx="8874252" cy="1440873"/>
          </a:xfrm>
        </p:spPr>
        <p:txBody>
          <a:bodyPr>
            <a:normAutofit fontScale="90000"/>
          </a:bodyPr>
          <a:lstStyle/>
          <a:p>
            <a:pPr algn="l"/>
            <a:r>
              <a:rPr lang="en-GB" sz="5400" dirty="0">
                <a:latin typeface="Comic Sans MS" panose="030F0702030302020204" pitchFamily="66" charset="0"/>
              </a:rPr>
              <a:t>a</a:t>
            </a:r>
            <a:r>
              <a:rPr lang="en-GB" sz="5400" dirty="0" smtClean="0">
                <a:latin typeface="Comic Sans MS" panose="030F0702030302020204" pitchFamily="66" charset="0"/>
              </a:rPr>
              <a:t> child with a crown on his head and a branch in his hand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2" y="193222"/>
            <a:ext cx="7716828" cy="4988378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340111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" y="5334000"/>
            <a:ext cx="9144000" cy="1440873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a</a:t>
            </a:r>
            <a:r>
              <a:rPr lang="en-GB" sz="5400" dirty="0" smtClean="0">
                <a:latin typeface="Comic Sans MS" panose="030F0702030302020204" pitchFamily="66" charset="0"/>
              </a:rPr>
              <a:t> child covered in blood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19" b="13887"/>
          <a:stretch/>
        </p:blipFill>
        <p:spPr>
          <a:xfrm>
            <a:off x="2057400" y="284018"/>
            <a:ext cx="4746492" cy="5216978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31096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5943600" cy="1143000"/>
          </a:xfrm>
        </p:spPr>
        <p:txBody>
          <a:bodyPr>
            <a:norm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Dunsinane</a:t>
            </a:r>
            <a:r>
              <a:rPr lang="en-GB" sz="5400" dirty="0" smtClean="0">
                <a:latin typeface="Comic Sans MS" panose="030F0702030302020204" pitchFamily="66" charset="0"/>
              </a:rPr>
              <a:t> Hill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555003" cy="5187317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  <p:sp>
        <p:nvSpPr>
          <p:cNvPr id="4" name="Down Arrow 3"/>
          <p:cNvSpPr/>
          <p:nvPr/>
        </p:nvSpPr>
        <p:spPr>
          <a:xfrm rot="20366379">
            <a:off x="6219515" y="1137784"/>
            <a:ext cx="533400" cy="2101986"/>
          </a:xfrm>
          <a:prstGeom prst="downArrow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1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5572125"/>
            <a:ext cx="91440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 head with a helmet</a:t>
            </a:r>
            <a:endParaRPr lang="en-GB" sz="5400" dirty="0"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1382"/>
            <a:ext cx="6962262" cy="5201218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269156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08073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Malcolm’s army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5" y="381000"/>
            <a:ext cx="8530964" cy="5029200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  <p:sp>
        <p:nvSpPr>
          <p:cNvPr id="4" name="Up Arrow 3"/>
          <p:cNvSpPr/>
          <p:nvPr/>
        </p:nvSpPr>
        <p:spPr>
          <a:xfrm rot="19695152">
            <a:off x="3887222" y="4564406"/>
            <a:ext cx="349975" cy="1408087"/>
          </a:xfrm>
          <a:prstGeom prst="upArrow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145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87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Birnam Wood</vt:lpstr>
      <vt:lpstr>a cauldron</vt:lpstr>
      <vt:lpstr>a child with a crown on his head and a branch in his hand</vt:lpstr>
      <vt:lpstr>a child covered in blood</vt:lpstr>
      <vt:lpstr>Dunsinane Hill</vt:lpstr>
      <vt:lpstr>a head with a helmet</vt:lpstr>
      <vt:lpstr>Malcolm’s army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army camp</dc:title>
  <dc:creator>Wilson, Ruth (EAL Nexus Co-ordinator (Website and Resources))</dc:creator>
  <cp:lastModifiedBy>Lesley</cp:lastModifiedBy>
  <cp:revision>31</cp:revision>
  <dcterms:created xsi:type="dcterms:W3CDTF">2006-08-16T00:00:00Z</dcterms:created>
  <dcterms:modified xsi:type="dcterms:W3CDTF">2015-05-31T09:30:16Z</dcterms:modified>
</cp:coreProperties>
</file>