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57" r:id="rId3"/>
    <p:sldId id="271" r:id="rId4"/>
    <p:sldId id="276" r:id="rId5"/>
    <p:sldId id="262" r:id="rId6"/>
    <p:sldId id="261" r:id="rId7"/>
    <p:sldId id="275" r:id="rId8"/>
    <p:sldId id="267" r:id="rId9"/>
    <p:sldId id="274" r:id="rId10"/>
    <p:sldId id="264" r:id="rId11"/>
    <p:sldId id="284" r:id="rId12"/>
    <p:sldId id="256" r:id="rId13"/>
    <p:sldId id="282" r:id="rId14"/>
    <p:sldId id="259" r:id="rId15"/>
    <p:sldId id="283" r:id="rId16"/>
    <p:sldId id="278" r:id="rId17"/>
    <p:sldId id="270" r:id="rId18"/>
    <p:sldId id="269" r:id="rId19"/>
    <p:sldId id="258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9D684-1A0B-4B19-B6D1-6E344A8EEC1A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A3678-F447-4FF5-9F0E-650FB611C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0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AC5A-1075-46B4-8FF2-34BD498C62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3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emf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6" b="22211"/>
          <a:stretch/>
        </p:blipFill>
        <p:spPr bwMode="auto">
          <a:xfrm>
            <a:off x="1" y="68580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3425"/>
            <a:ext cx="1811655" cy="6000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454361"/>
            <a:ext cx="8305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This project and its actions were made possible due to co-financing by the European Fund for the Integration of </a:t>
            </a:r>
            <a:r>
              <a:rPr lang="en-GB" sz="1100" dirty="0" smtClean="0"/>
              <a:t>Third-Country Nationals</a:t>
            </a:r>
            <a:endParaRPr lang="en-GB" sz="1100" dirty="0"/>
          </a:p>
        </p:txBody>
      </p:sp>
      <p:pic>
        <p:nvPicPr>
          <p:cNvPr id="7" name="Picture 6" descr="EU_logo"/>
          <p:cNvPicPr/>
          <p:nvPr/>
        </p:nvPicPr>
        <p:blipFill rotWithShape="1">
          <a:blip r:embed="rId6" cstate="print">
            <a:lum bright="-14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454361"/>
            <a:ext cx="323850" cy="220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66800" y="2226972"/>
            <a:ext cx="5895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 smtClean="0">
                <a:solidFill>
                  <a:srgbClr val="CC0066"/>
                </a:solidFill>
                <a:effectLst/>
                <a:latin typeface="Arial"/>
                <a:ea typeface="Calibri"/>
                <a:cs typeface="Times New Roman"/>
              </a:rPr>
              <a:t>Macbeth Act 1</a:t>
            </a:r>
            <a:endParaRPr lang="en-GB" sz="1100" b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7F7F7F"/>
                </a:solidFill>
                <a:latin typeface="Arial"/>
                <a:ea typeface="Calibri"/>
                <a:cs typeface="Times New Roman"/>
              </a:rPr>
              <a:t>Key words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7F7F7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86467"/>
              </p:ext>
            </p:extLst>
          </p:nvPr>
        </p:nvGraphicFramePr>
        <p:xfrm>
          <a:off x="1090411" y="3478637"/>
          <a:ext cx="599618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761"/>
                <a:gridCol w="40474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CC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Subject:</a:t>
                      </a:r>
                      <a:endParaRPr lang="en-GB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English</a:t>
                      </a:r>
                      <a:endParaRPr lang="en-GB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CC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Age ranges:</a:t>
                      </a:r>
                      <a:endParaRPr lang="en-GB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GB" sz="1800" b="1" baseline="0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–14, </a:t>
                      </a:r>
                      <a:r>
                        <a:rPr lang="en-GB" sz="1800" b="1" baseline="0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15–16</a:t>
                      </a:r>
                      <a:endParaRPr lang="en-GB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CC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Topic:</a:t>
                      </a:r>
                      <a:endParaRPr lang="en-GB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Macbeth</a:t>
                      </a:r>
                      <a:endParaRPr lang="en-GB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1143000" y="3429000"/>
            <a:ext cx="5953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43000" y="28956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52659" y="22098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G:\English &amp; Exams\Shared\04. Research and Consultancy\EAL\C Communication &amp; Press\C2 Promotion documents\Leaflet EAL Nexus\Leaflet March 2014 pics\March Do you want to get involved.jpg"/>
          <p:cNvPicPr/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85" y="4719836"/>
            <a:ext cx="1282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G:\English &amp; Exams\Shared\04. Research and Consultancy\EAL\C Communication &amp; Press\C2 Promotion documents\Leaflet EAL Nexus\Leaflet March 2014 pics\March EAL Nexus.jpg"/>
          <p:cNvPicPr/>
          <p:nvPr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9000" y="4024511"/>
            <a:ext cx="1294765" cy="858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G:\English &amp; Exams\Shared\04. Research and Consultancy\EAL\C Communication &amp; Press\C2 Promotion documents\Leaflet EAL Nexus\Leaflet March 2014 pics\March Objective 3.jpg"/>
          <p:cNvPicPr/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35" y="4729361"/>
            <a:ext cx="1282700" cy="857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3048000" y="34290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96259" y="34290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57600" y="73342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 Nexus resource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4800" y="5984558"/>
            <a:ext cx="86106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Licence information |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This resource is free to use for educational purposes.                                                                            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©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British Council 2015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Source |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This resource was originally developed by Ruth Wilson for Wolverhampton Local Authority and has been adapted by EAL Nexus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GB" dirty="0" smtClean="0"/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Images taken from Self-Made Hero’s Manga Shakespeare series.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4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08073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the heath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8866"/>
            <a:ext cx="7620000" cy="5545531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08073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the King of Norway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68" y="280555"/>
            <a:ext cx="4054610" cy="5410200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37126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08073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Lady Macbeth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0"/>
          <a:stretch/>
        </p:blipFill>
        <p:spPr>
          <a:xfrm>
            <a:off x="1828800" y="280555"/>
            <a:ext cx="5900947" cy="5410200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358110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4572000" cy="3733800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Comic Sans MS" panose="030F0702030302020204" pitchFamily="66" charset="0"/>
              </a:rPr>
              <a:t>Lady Macbeth reading a letter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228598"/>
            <a:ext cx="4734929" cy="6506169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316431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2779776" cy="1143000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Macbeth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09" b="20777"/>
          <a:stretch/>
        </p:blipFill>
        <p:spPr>
          <a:xfrm>
            <a:off x="4191000" y="115942"/>
            <a:ext cx="3810000" cy="6626399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340111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38100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Malcolm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3181"/>
            <a:ext cx="2786149" cy="6338489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346760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08073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a palace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r="10283"/>
          <a:stretch/>
        </p:blipFill>
        <p:spPr>
          <a:xfrm>
            <a:off x="273158" y="609600"/>
            <a:ext cx="8631404" cy="5105400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a prisoner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0498"/>
            <a:ext cx="6324600" cy="5478868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708073"/>
            <a:ext cx="34290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soldiers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5" t="3342" r="70015" b="31710"/>
          <a:stretch/>
        </p:blipFill>
        <p:spPr>
          <a:xfrm>
            <a:off x="2590800" y="235527"/>
            <a:ext cx="6131284" cy="5461699"/>
          </a:xfrm>
          <a:prstGeom prst="hexagon">
            <a:avLst/>
          </a:prstGeom>
          <a:ln w="38100">
            <a:solidFill>
              <a:srgbClr val="CC0066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4343400"/>
            <a:ext cx="29498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a soldier</a:t>
            </a:r>
            <a:endParaRPr lang="en-GB" sz="5400" dirty="0"/>
          </a:p>
        </p:txBody>
      </p:sp>
      <p:sp>
        <p:nvSpPr>
          <p:cNvPr id="6" name="Right Arrow 5"/>
          <p:cNvSpPr/>
          <p:nvPr/>
        </p:nvSpPr>
        <p:spPr>
          <a:xfrm rot="19402911">
            <a:off x="2393853" y="3860165"/>
            <a:ext cx="1102732" cy="393773"/>
          </a:xfrm>
          <a:prstGeom prst="right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08073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three witches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569861" cy="4419600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340111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08073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Banquo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r="24731"/>
          <a:stretch/>
        </p:blipFill>
        <p:spPr>
          <a:xfrm>
            <a:off x="1524000" y="381000"/>
            <a:ext cx="6342851" cy="5334000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340111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636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thunder and lightning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5"/>
          <a:stretch/>
        </p:blipFill>
        <p:spPr>
          <a:xfrm>
            <a:off x="2209800" y="1219200"/>
            <a:ext cx="4724400" cy="5381918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  <p:sp>
        <p:nvSpPr>
          <p:cNvPr id="5" name="Right Arrow 4"/>
          <p:cNvSpPr/>
          <p:nvPr/>
        </p:nvSpPr>
        <p:spPr>
          <a:xfrm rot="4655799">
            <a:off x="4595533" y="1445349"/>
            <a:ext cx="1287531" cy="393773"/>
          </a:xfrm>
          <a:prstGeom prst="right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23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a battle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10847" cy="3352800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55" y="2438400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to become </a:t>
            </a:r>
            <a:r>
              <a:rPr lang="en-GB" sz="5400" dirty="0" smtClean="0">
                <a:latin typeface="Comic Sans MS" panose="030F0702030302020204" pitchFamily="66" charset="0"/>
              </a:rPr>
              <a:t>king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4291584" cy="5896978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3429000" cy="1129284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a castle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4748784" cy="6525207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20230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1" y="2781300"/>
            <a:ext cx="31242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a dagger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79" y="381000"/>
            <a:ext cx="5780015" cy="5943600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20230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08073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Donalbain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3892"/>
            <a:ext cx="5334000" cy="5591646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08073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Duncan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28021"/>
          <a:stretch/>
        </p:blipFill>
        <p:spPr>
          <a:xfrm>
            <a:off x="914399" y="381000"/>
            <a:ext cx="7581277" cy="5217473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to fight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r="38505" b="17649"/>
          <a:stretch/>
        </p:blipFill>
        <p:spPr>
          <a:xfrm>
            <a:off x="1905000" y="302575"/>
            <a:ext cx="5133858" cy="5183825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269156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131</Words>
  <Application>Microsoft Office PowerPoint</Application>
  <PresentationFormat>On-screen Show (4:3)</PresentationFormat>
  <Paragraphs>34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Banquo</vt:lpstr>
      <vt:lpstr>a battle</vt:lpstr>
      <vt:lpstr>to become king</vt:lpstr>
      <vt:lpstr>a castle</vt:lpstr>
      <vt:lpstr>a dagger</vt:lpstr>
      <vt:lpstr>Donalbain</vt:lpstr>
      <vt:lpstr>Duncan</vt:lpstr>
      <vt:lpstr>to fight</vt:lpstr>
      <vt:lpstr>the heath</vt:lpstr>
      <vt:lpstr>the King of Norway</vt:lpstr>
      <vt:lpstr>Lady Macbeth</vt:lpstr>
      <vt:lpstr>Lady Macbeth reading a letter</vt:lpstr>
      <vt:lpstr>Macbeth</vt:lpstr>
      <vt:lpstr>Malcolm</vt:lpstr>
      <vt:lpstr>a palace</vt:lpstr>
      <vt:lpstr>a prisoner</vt:lpstr>
      <vt:lpstr>soldiers</vt:lpstr>
      <vt:lpstr>three witches</vt:lpstr>
      <vt:lpstr>thunder and lightning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army camp</dc:title>
  <dc:creator>Wilson, Ruth (EAL Nexus Co-ordinator (Website and Resources))</dc:creator>
  <cp:lastModifiedBy>Lesley</cp:lastModifiedBy>
  <cp:revision>38</cp:revision>
  <dcterms:created xsi:type="dcterms:W3CDTF">2006-08-16T00:00:00Z</dcterms:created>
  <dcterms:modified xsi:type="dcterms:W3CDTF">2015-05-31T07:17:51Z</dcterms:modified>
</cp:coreProperties>
</file>