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58" r:id="rId2"/>
    <p:sldId id="359" r:id="rId3"/>
    <p:sldId id="381" r:id="rId4"/>
    <p:sldId id="360" r:id="rId5"/>
    <p:sldId id="361" r:id="rId6"/>
    <p:sldId id="362" r:id="rId7"/>
    <p:sldId id="363" r:id="rId8"/>
    <p:sldId id="364" r:id="rId9"/>
    <p:sldId id="368" r:id="rId10"/>
    <p:sldId id="367" r:id="rId11"/>
    <p:sldId id="366" r:id="rId12"/>
    <p:sldId id="365" r:id="rId13"/>
    <p:sldId id="372" r:id="rId14"/>
    <p:sldId id="371" r:id="rId15"/>
    <p:sldId id="373" r:id="rId16"/>
    <p:sldId id="374" r:id="rId17"/>
    <p:sldId id="370" r:id="rId18"/>
    <p:sldId id="369" r:id="rId19"/>
    <p:sldId id="377" r:id="rId20"/>
    <p:sldId id="378" r:id="rId21"/>
    <p:sldId id="376" r:id="rId22"/>
    <p:sldId id="375" r:id="rId23"/>
    <p:sldId id="379" r:id="rId24"/>
    <p:sldId id="380" r:id="rId25"/>
    <p:sldId id="3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D25A2F-F9E0-43CF-9DE2-49330AB1DD26}" v="1921" dt="2022-11-23T09:26:46.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4" d="100"/>
          <a:sy n="54" d="100"/>
        </p:scale>
        <p:origin x="50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McFadyen" userId="0370bd96-7625-4675-8021-63ea49ce8623" providerId="ADAL" clId="{47D25A2F-F9E0-43CF-9DE2-49330AB1DD26}"/>
    <pc:docChg chg="undo redo custSel addSld delSld modSld sldOrd modMainMaster">
      <pc:chgData name="Craig McFadyen" userId="0370bd96-7625-4675-8021-63ea49ce8623" providerId="ADAL" clId="{47D25A2F-F9E0-43CF-9DE2-49330AB1DD26}" dt="2022-11-23T09:26:56.403" v="5380" actId="1076"/>
      <pc:docMkLst>
        <pc:docMk/>
      </pc:docMkLst>
      <pc:sldChg chg="addSp delSp modSp del mod modTransition">
        <pc:chgData name="Craig McFadyen" userId="0370bd96-7625-4675-8021-63ea49ce8623" providerId="ADAL" clId="{47D25A2F-F9E0-43CF-9DE2-49330AB1DD26}" dt="2022-11-14T15:22:12.296" v="4124" actId="2696"/>
        <pc:sldMkLst>
          <pc:docMk/>
          <pc:sldMk cId="836253103" sldId="256"/>
        </pc:sldMkLst>
        <pc:spChg chg="del mod">
          <ac:chgData name="Craig McFadyen" userId="0370bd96-7625-4675-8021-63ea49ce8623" providerId="ADAL" clId="{47D25A2F-F9E0-43CF-9DE2-49330AB1DD26}" dt="2022-11-14T15:08:01.809" v="4082" actId="21"/>
          <ac:spMkLst>
            <pc:docMk/>
            <pc:sldMk cId="836253103" sldId="256"/>
            <ac:spMk id="4" creationId="{B06F1501-62D1-4BF9-8E8F-254DF109F004}"/>
          </ac:spMkLst>
        </pc:spChg>
        <pc:spChg chg="del mod">
          <ac:chgData name="Craig McFadyen" userId="0370bd96-7625-4675-8021-63ea49ce8623" providerId="ADAL" clId="{47D25A2F-F9E0-43CF-9DE2-49330AB1DD26}" dt="2022-11-14T15:08:16.315" v="4085" actId="21"/>
          <ac:spMkLst>
            <pc:docMk/>
            <pc:sldMk cId="836253103" sldId="256"/>
            <ac:spMk id="5" creationId="{843EAD1E-2724-4485-BBFD-E611F949B85D}"/>
          </ac:spMkLst>
        </pc:spChg>
        <pc:spChg chg="del mod">
          <ac:chgData name="Craig McFadyen" userId="0370bd96-7625-4675-8021-63ea49ce8623" providerId="ADAL" clId="{47D25A2F-F9E0-43CF-9DE2-49330AB1DD26}" dt="2022-11-14T15:08:59.586" v="4093" actId="21"/>
          <ac:spMkLst>
            <pc:docMk/>
            <pc:sldMk cId="836253103" sldId="256"/>
            <ac:spMk id="6" creationId="{9827DA0B-AD50-4AE3-A7A7-6C886C11C6CF}"/>
          </ac:spMkLst>
        </pc:spChg>
        <pc:spChg chg="del mod">
          <ac:chgData name="Craig McFadyen" userId="0370bd96-7625-4675-8021-63ea49ce8623" providerId="ADAL" clId="{47D25A2F-F9E0-43CF-9DE2-49330AB1DD26}" dt="2022-11-14T15:09:30.668" v="4101" actId="21"/>
          <ac:spMkLst>
            <pc:docMk/>
            <pc:sldMk cId="836253103" sldId="256"/>
            <ac:spMk id="7" creationId="{020BCEE7-1D69-43FB-B6E1-7BA3F5D00226}"/>
          </ac:spMkLst>
        </pc:spChg>
        <pc:spChg chg="del mod">
          <ac:chgData name="Craig McFadyen" userId="0370bd96-7625-4675-8021-63ea49ce8623" providerId="ADAL" clId="{47D25A2F-F9E0-43CF-9DE2-49330AB1DD26}" dt="2022-11-14T15:09:58.312" v="4108" actId="21"/>
          <ac:spMkLst>
            <pc:docMk/>
            <pc:sldMk cId="836253103" sldId="256"/>
            <ac:spMk id="9" creationId="{484C21EC-E7E8-4AC6-8F8F-70DD022F8942}"/>
          </ac:spMkLst>
        </pc:spChg>
        <pc:spChg chg="add del mod">
          <ac:chgData name="Craig McFadyen" userId="0370bd96-7625-4675-8021-63ea49ce8623" providerId="ADAL" clId="{47D25A2F-F9E0-43CF-9DE2-49330AB1DD26}" dt="2022-11-14T15:10:25.383" v="4115" actId="21"/>
          <ac:spMkLst>
            <pc:docMk/>
            <pc:sldMk cId="836253103" sldId="256"/>
            <ac:spMk id="10" creationId="{4C2F5552-B75E-431C-B362-FDE19B62B238}"/>
          </ac:spMkLst>
        </pc:spChg>
      </pc:sldChg>
      <pc:sldChg chg="del">
        <pc:chgData name="Craig McFadyen" userId="0370bd96-7625-4675-8021-63ea49ce8623" providerId="ADAL" clId="{47D25A2F-F9E0-43CF-9DE2-49330AB1DD26}" dt="2022-11-14T10:35:07.304" v="466" actId="2696"/>
        <pc:sldMkLst>
          <pc:docMk/>
          <pc:sldMk cId="483263780" sldId="257"/>
        </pc:sldMkLst>
      </pc:sldChg>
      <pc:sldChg chg="addSp modSp mod modTransition modAnim">
        <pc:chgData name="Craig McFadyen" userId="0370bd96-7625-4675-8021-63ea49ce8623" providerId="ADAL" clId="{47D25A2F-F9E0-43CF-9DE2-49330AB1DD26}" dt="2022-11-16T14:13:07.978" v="5251"/>
        <pc:sldMkLst>
          <pc:docMk/>
          <pc:sldMk cId="274393576" sldId="358"/>
        </pc:sldMkLst>
        <pc:spChg chg="mod">
          <ac:chgData name="Craig McFadyen" userId="0370bd96-7625-4675-8021-63ea49ce8623" providerId="ADAL" clId="{47D25A2F-F9E0-43CF-9DE2-49330AB1DD26}" dt="2022-11-16T14:08:02.570" v="4967" actId="20577"/>
          <ac:spMkLst>
            <pc:docMk/>
            <pc:sldMk cId="274393576" sldId="358"/>
            <ac:spMk id="2" creationId="{98F27F9D-9AFE-4CD2-9FA1-391F89BBB662}"/>
          </ac:spMkLst>
        </pc:spChg>
        <pc:spChg chg="add mod">
          <ac:chgData name="Craig McFadyen" userId="0370bd96-7625-4675-8021-63ea49ce8623" providerId="ADAL" clId="{47D25A2F-F9E0-43CF-9DE2-49330AB1DD26}" dt="2022-11-16T14:12:37.980" v="5247" actId="20577"/>
          <ac:spMkLst>
            <pc:docMk/>
            <pc:sldMk cId="274393576" sldId="358"/>
            <ac:spMk id="3" creationId="{8C74ED43-B987-4E24-9883-77182A31FC49}"/>
          </ac:spMkLst>
        </pc:spChg>
      </pc:sldChg>
      <pc:sldChg chg="addSp delSp modSp mod modTransition modAnim">
        <pc:chgData name="Craig McFadyen" userId="0370bd96-7625-4675-8021-63ea49ce8623" providerId="ADAL" clId="{47D25A2F-F9E0-43CF-9DE2-49330AB1DD26}" dt="2022-11-16T14:13:58.550" v="5259" actId="20577"/>
        <pc:sldMkLst>
          <pc:docMk/>
          <pc:sldMk cId="1069962129" sldId="359"/>
        </pc:sldMkLst>
        <pc:spChg chg="mod">
          <ac:chgData name="Craig McFadyen" userId="0370bd96-7625-4675-8021-63ea49ce8623" providerId="ADAL" clId="{47D25A2F-F9E0-43CF-9DE2-49330AB1DD26}" dt="2022-11-16T14:07:34.807" v="4952" actId="20577"/>
          <ac:spMkLst>
            <pc:docMk/>
            <pc:sldMk cId="1069962129" sldId="359"/>
            <ac:spMk id="4" creationId="{519AD285-65B6-48B0-98FD-3D2D4615CE92}"/>
          </ac:spMkLst>
        </pc:spChg>
        <pc:spChg chg="del">
          <ac:chgData name="Craig McFadyen" userId="0370bd96-7625-4675-8021-63ea49ce8623" providerId="ADAL" clId="{47D25A2F-F9E0-43CF-9DE2-49330AB1DD26}" dt="2022-11-14T15:07:54.871" v="4081" actId="478"/>
          <ac:spMkLst>
            <pc:docMk/>
            <pc:sldMk cId="1069962129" sldId="359"/>
            <ac:spMk id="5" creationId="{B998FEBB-E713-4C90-B42A-E8332BCEF449}"/>
          </ac:spMkLst>
        </pc:spChg>
        <pc:spChg chg="add mod">
          <ac:chgData name="Craig McFadyen" userId="0370bd96-7625-4675-8021-63ea49ce8623" providerId="ADAL" clId="{47D25A2F-F9E0-43CF-9DE2-49330AB1DD26}" dt="2022-11-16T14:13:58.550" v="5259" actId="20577"/>
          <ac:spMkLst>
            <pc:docMk/>
            <pc:sldMk cId="1069962129" sldId="359"/>
            <ac:spMk id="10" creationId="{5E504AB4-D1DE-405C-8AEF-B358E769BBA9}"/>
          </ac:spMkLst>
        </pc:spChg>
        <pc:spChg chg="add mod">
          <ac:chgData name="Craig McFadyen" userId="0370bd96-7625-4675-8021-63ea49ce8623" providerId="ADAL" clId="{47D25A2F-F9E0-43CF-9DE2-49330AB1DD26}" dt="2022-11-14T15:08:50.231" v="4092" actId="1076"/>
          <ac:spMkLst>
            <pc:docMk/>
            <pc:sldMk cId="1069962129" sldId="359"/>
            <ac:spMk id="11" creationId="{E1FD9A72-E652-4693-ABB1-C74A6B3103F7}"/>
          </ac:spMkLst>
        </pc:spChg>
        <pc:spChg chg="add mod">
          <ac:chgData name="Craig McFadyen" userId="0370bd96-7625-4675-8021-63ea49ce8623" providerId="ADAL" clId="{47D25A2F-F9E0-43CF-9DE2-49330AB1DD26}" dt="2022-11-14T15:09:16.489" v="4100" actId="14100"/>
          <ac:spMkLst>
            <pc:docMk/>
            <pc:sldMk cId="1069962129" sldId="359"/>
            <ac:spMk id="13" creationId="{AC9DD088-B8BF-4846-912C-CC347B1201BC}"/>
          </ac:spMkLst>
        </pc:spChg>
        <pc:spChg chg="add mod">
          <ac:chgData name="Craig McFadyen" userId="0370bd96-7625-4675-8021-63ea49ce8623" providerId="ADAL" clId="{47D25A2F-F9E0-43CF-9DE2-49330AB1DD26}" dt="2022-11-14T15:09:48.002" v="4107" actId="1076"/>
          <ac:spMkLst>
            <pc:docMk/>
            <pc:sldMk cId="1069962129" sldId="359"/>
            <ac:spMk id="15" creationId="{553251B4-4E2D-4B73-8197-C3737BC16B3E}"/>
          </ac:spMkLst>
        </pc:spChg>
        <pc:spChg chg="add mod">
          <ac:chgData name="Craig McFadyen" userId="0370bd96-7625-4675-8021-63ea49ce8623" providerId="ADAL" clId="{47D25A2F-F9E0-43CF-9DE2-49330AB1DD26}" dt="2022-11-14T15:10:15.845" v="4114" actId="1076"/>
          <ac:spMkLst>
            <pc:docMk/>
            <pc:sldMk cId="1069962129" sldId="359"/>
            <ac:spMk id="16" creationId="{909B1578-93EB-420D-AFEF-0AA7D202330E}"/>
          </ac:spMkLst>
        </pc:spChg>
        <pc:spChg chg="add mod">
          <ac:chgData name="Craig McFadyen" userId="0370bd96-7625-4675-8021-63ea49ce8623" providerId="ADAL" clId="{47D25A2F-F9E0-43CF-9DE2-49330AB1DD26}" dt="2022-11-15T13:00:09.648" v="4717" actId="20577"/>
          <ac:spMkLst>
            <pc:docMk/>
            <pc:sldMk cId="1069962129" sldId="359"/>
            <ac:spMk id="17" creationId="{2702A54F-6862-4BC4-A0AD-2F187268CA02}"/>
          </ac:spMkLst>
        </pc:spChg>
        <pc:graphicFrameChg chg="add del modGraphic">
          <ac:chgData name="Craig McFadyen" userId="0370bd96-7625-4675-8021-63ea49ce8623" providerId="ADAL" clId="{47D25A2F-F9E0-43CF-9DE2-49330AB1DD26}" dt="2022-11-14T15:11:58.983" v="4123" actId="27309"/>
          <ac:graphicFrameMkLst>
            <pc:docMk/>
            <pc:sldMk cId="1069962129" sldId="359"/>
            <ac:graphicFrameMk id="9" creationId="{B4F60829-ABF4-4310-AABB-B870D9EB648A}"/>
          </ac:graphicFrameMkLst>
        </pc:graphicFrameChg>
        <pc:picChg chg="del">
          <ac:chgData name="Craig McFadyen" userId="0370bd96-7625-4675-8021-63ea49ce8623" providerId="ADAL" clId="{47D25A2F-F9E0-43CF-9DE2-49330AB1DD26}" dt="2022-11-14T15:07:49.906" v="4080" actId="478"/>
          <ac:picMkLst>
            <pc:docMk/>
            <pc:sldMk cId="1069962129" sldId="359"/>
            <ac:picMk id="7" creationId="{779FB417-D421-4362-B239-2BE17A89251A}"/>
          </ac:picMkLst>
        </pc:picChg>
      </pc:sldChg>
      <pc:sldChg chg="addSp modSp mod modTransition modAnim">
        <pc:chgData name="Craig McFadyen" userId="0370bd96-7625-4675-8021-63ea49ce8623" providerId="ADAL" clId="{47D25A2F-F9E0-43CF-9DE2-49330AB1DD26}" dt="2022-11-16T08:11:28.660" v="4810" actId="14100"/>
        <pc:sldMkLst>
          <pc:docMk/>
          <pc:sldMk cId="666513330" sldId="360"/>
        </pc:sldMkLst>
        <pc:spChg chg="mod">
          <ac:chgData name="Craig McFadyen" userId="0370bd96-7625-4675-8021-63ea49ce8623" providerId="ADAL" clId="{47D25A2F-F9E0-43CF-9DE2-49330AB1DD26}" dt="2022-11-15T13:10:58.084" v="4762" actId="20577"/>
          <ac:spMkLst>
            <pc:docMk/>
            <pc:sldMk cId="666513330" sldId="360"/>
            <ac:spMk id="4" creationId="{519AD285-65B6-48B0-98FD-3D2D4615CE92}"/>
          </ac:spMkLst>
        </pc:spChg>
        <pc:spChg chg="mod">
          <ac:chgData name="Craig McFadyen" userId="0370bd96-7625-4675-8021-63ea49ce8623" providerId="ADAL" clId="{47D25A2F-F9E0-43CF-9DE2-49330AB1DD26}" dt="2022-11-14T15:25:58.857" v="4150" actId="14100"/>
          <ac:spMkLst>
            <pc:docMk/>
            <pc:sldMk cId="666513330" sldId="360"/>
            <ac:spMk id="5" creationId="{B998FEBB-E713-4C90-B42A-E8332BCEF449}"/>
          </ac:spMkLst>
        </pc:spChg>
        <pc:spChg chg="add mod">
          <ac:chgData name="Craig McFadyen" userId="0370bd96-7625-4675-8021-63ea49ce8623" providerId="ADAL" clId="{47D25A2F-F9E0-43CF-9DE2-49330AB1DD26}" dt="2022-11-14T15:26:29.432" v="4154" actId="1076"/>
          <ac:spMkLst>
            <pc:docMk/>
            <pc:sldMk cId="666513330" sldId="360"/>
            <ac:spMk id="10" creationId="{50D75D81-349D-4BEA-B885-76B78C9480DB}"/>
          </ac:spMkLst>
        </pc:spChg>
        <pc:picChg chg="mod">
          <ac:chgData name="Craig McFadyen" userId="0370bd96-7625-4675-8021-63ea49ce8623" providerId="ADAL" clId="{47D25A2F-F9E0-43CF-9DE2-49330AB1DD26}" dt="2022-11-14T10:04:11.220" v="0"/>
          <ac:picMkLst>
            <pc:docMk/>
            <pc:sldMk cId="666513330" sldId="360"/>
            <ac:picMk id="3" creationId="{3DDCFEFA-18B7-43A2-B7DA-6955C494EB45}"/>
          </ac:picMkLst>
        </pc:picChg>
        <pc:picChg chg="add mod">
          <ac:chgData name="Craig McFadyen" userId="0370bd96-7625-4675-8021-63ea49ce8623" providerId="ADAL" clId="{47D25A2F-F9E0-43CF-9DE2-49330AB1DD26}" dt="2022-11-16T08:11:28.660" v="4810" actId="14100"/>
          <ac:picMkLst>
            <pc:docMk/>
            <pc:sldMk cId="666513330" sldId="360"/>
            <ac:picMk id="2050" creationId="{754F1B96-BDDE-4AB6-BB3E-32F0F097B3D5}"/>
          </ac:picMkLst>
        </pc:picChg>
      </pc:sldChg>
      <pc:sldChg chg="addSp delSp modSp add mod modTransition modAnim">
        <pc:chgData name="Craig McFadyen" userId="0370bd96-7625-4675-8021-63ea49ce8623" providerId="ADAL" clId="{47D25A2F-F9E0-43CF-9DE2-49330AB1DD26}" dt="2022-11-16T07:51:12.739" v="4791" actId="14100"/>
        <pc:sldMkLst>
          <pc:docMk/>
          <pc:sldMk cId="3505486568" sldId="361"/>
        </pc:sldMkLst>
        <pc:spChg chg="mod">
          <ac:chgData name="Craig McFadyen" userId="0370bd96-7625-4675-8021-63ea49ce8623" providerId="ADAL" clId="{47D25A2F-F9E0-43CF-9DE2-49330AB1DD26}" dt="2022-11-15T11:31:40.565" v="4496" actId="20577"/>
          <ac:spMkLst>
            <pc:docMk/>
            <pc:sldMk cId="3505486568" sldId="361"/>
            <ac:spMk id="4" creationId="{519AD285-65B6-48B0-98FD-3D2D4615CE92}"/>
          </ac:spMkLst>
        </pc:spChg>
        <pc:spChg chg="mod">
          <ac:chgData name="Craig McFadyen" userId="0370bd96-7625-4675-8021-63ea49ce8623" providerId="ADAL" clId="{47D25A2F-F9E0-43CF-9DE2-49330AB1DD26}" dt="2022-11-14T15:32:08.445" v="4370" actId="1076"/>
          <ac:spMkLst>
            <pc:docMk/>
            <pc:sldMk cId="3505486568" sldId="361"/>
            <ac:spMk id="5" creationId="{B998FEBB-E713-4C90-B42A-E8332BCEF449}"/>
          </ac:spMkLst>
        </pc:spChg>
        <pc:spChg chg="add mod">
          <ac:chgData name="Craig McFadyen" userId="0370bd96-7625-4675-8021-63ea49ce8623" providerId="ADAL" clId="{47D25A2F-F9E0-43CF-9DE2-49330AB1DD26}" dt="2022-11-14T15:31:58.758" v="4369" actId="1076"/>
          <ac:spMkLst>
            <pc:docMk/>
            <pc:sldMk cId="3505486568" sldId="361"/>
            <ac:spMk id="8" creationId="{00158E53-8CFF-4BE9-BB2B-54E166FBA8EC}"/>
          </ac:spMkLst>
        </pc:spChg>
        <pc:picChg chg="del">
          <ac:chgData name="Craig McFadyen" userId="0370bd96-7625-4675-8021-63ea49ce8623" providerId="ADAL" clId="{47D25A2F-F9E0-43CF-9DE2-49330AB1DD26}" dt="2022-11-14T10:09:36.144" v="52" actId="478"/>
          <ac:picMkLst>
            <pc:docMk/>
            <pc:sldMk cId="3505486568" sldId="361"/>
            <ac:picMk id="3" creationId="{3DDCFEFA-18B7-43A2-B7DA-6955C494EB45}"/>
          </ac:picMkLst>
        </pc:picChg>
        <pc:picChg chg="add mod">
          <ac:chgData name="Craig McFadyen" userId="0370bd96-7625-4675-8021-63ea49ce8623" providerId="ADAL" clId="{47D25A2F-F9E0-43CF-9DE2-49330AB1DD26}" dt="2022-11-16T07:51:12.739" v="4791" actId="14100"/>
          <ac:picMkLst>
            <pc:docMk/>
            <pc:sldMk cId="3505486568" sldId="361"/>
            <ac:picMk id="1026" creationId="{38879E93-2B93-4A9D-A894-DF88B0216178}"/>
          </ac:picMkLst>
        </pc:picChg>
      </pc:sldChg>
      <pc:sldChg chg="addSp delSp modSp add mod modTransition modAnim">
        <pc:chgData name="Craig McFadyen" userId="0370bd96-7625-4675-8021-63ea49ce8623" providerId="ADAL" clId="{47D25A2F-F9E0-43CF-9DE2-49330AB1DD26}" dt="2022-11-16T07:51:25.178" v="4792"/>
        <pc:sldMkLst>
          <pc:docMk/>
          <pc:sldMk cId="528847716" sldId="362"/>
        </pc:sldMkLst>
        <pc:spChg chg="mod">
          <ac:chgData name="Craig McFadyen" userId="0370bd96-7625-4675-8021-63ea49ce8623" providerId="ADAL" clId="{47D25A2F-F9E0-43CF-9DE2-49330AB1DD26}" dt="2022-11-15T12:16:32.683" v="4558" actId="20577"/>
          <ac:spMkLst>
            <pc:docMk/>
            <pc:sldMk cId="528847716" sldId="362"/>
            <ac:spMk id="4" creationId="{519AD285-65B6-48B0-98FD-3D2D4615CE92}"/>
          </ac:spMkLst>
        </pc:spChg>
        <pc:spChg chg="del">
          <ac:chgData name="Craig McFadyen" userId="0370bd96-7625-4675-8021-63ea49ce8623" providerId="ADAL" clId="{47D25A2F-F9E0-43CF-9DE2-49330AB1DD26}" dt="2022-11-14T10:34:15.799" v="460" actId="478"/>
          <ac:spMkLst>
            <pc:docMk/>
            <pc:sldMk cId="528847716" sldId="362"/>
            <ac:spMk id="5" creationId="{B998FEBB-E713-4C90-B42A-E8332BCEF449}"/>
          </ac:spMkLst>
        </pc:spChg>
        <pc:spChg chg="add mod">
          <ac:chgData name="Craig McFadyen" userId="0370bd96-7625-4675-8021-63ea49ce8623" providerId="ADAL" clId="{47D25A2F-F9E0-43CF-9DE2-49330AB1DD26}" dt="2022-11-14T10:34:31.523" v="462" actId="1076"/>
          <ac:spMkLst>
            <pc:docMk/>
            <pc:sldMk cId="528847716" sldId="362"/>
            <ac:spMk id="6" creationId="{DE934DBE-7E62-4337-8F1D-A174DA64C11F}"/>
          </ac:spMkLst>
        </pc:spChg>
        <pc:spChg chg="add mod">
          <ac:chgData name="Craig McFadyen" userId="0370bd96-7625-4675-8021-63ea49ce8623" providerId="ADAL" clId="{47D25A2F-F9E0-43CF-9DE2-49330AB1DD26}" dt="2022-11-14T10:35:01.677" v="465" actId="1076"/>
          <ac:spMkLst>
            <pc:docMk/>
            <pc:sldMk cId="528847716" sldId="362"/>
            <ac:spMk id="7" creationId="{05D0F9FB-517C-447E-AB8B-EB26654EF22A}"/>
          </ac:spMkLst>
        </pc:spChg>
        <pc:picChg chg="add mod">
          <ac:chgData name="Craig McFadyen" userId="0370bd96-7625-4675-8021-63ea49ce8623" providerId="ADAL" clId="{47D25A2F-F9E0-43CF-9DE2-49330AB1DD26}" dt="2022-11-16T07:51:25.178" v="4792"/>
          <ac:picMkLst>
            <pc:docMk/>
            <pc:sldMk cId="528847716" sldId="362"/>
            <ac:picMk id="8" creationId="{3ED69542-F105-43FC-9E4C-E7C7709D0731}"/>
          </ac:picMkLst>
        </pc:picChg>
      </pc:sldChg>
      <pc:sldChg chg="addSp delSp modSp add mod ord modTransition modAnim">
        <pc:chgData name="Craig McFadyen" userId="0370bd96-7625-4675-8021-63ea49ce8623" providerId="ADAL" clId="{47D25A2F-F9E0-43CF-9DE2-49330AB1DD26}" dt="2022-11-16T07:51:30.769" v="4793"/>
        <pc:sldMkLst>
          <pc:docMk/>
          <pc:sldMk cId="2654797214" sldId="363"/>
        </pc:sldMkLst>
        <pc:spChg chg="mod">
          <ac:chgData name="Craig McFadyen" userId="0370bd96-7625-4675-8021-63ea49ce8623" providerId="ADAL" clId="{47D25A2F-F9E0-43CF-9DE2-49330AB1DD26}" dt="2022-11-15T12:16:42.433" v="4563" actId="20577"/>
          <ac:spMkLst>
            <pc:docMk/>
            <pc:sldMk cId="2654797214" sldId="363"/>
            <ac:spMk id="4" creationId="{519AD285-65B6-48B0-98FD-3D2D4615CE92}"/>
          </ac:spMkLst>
        </pc:spChg>
        <pc:spChg chg="del">
          <ac:chgData name="Craig McFadyen" userId="0370bd96-7625-4675-8021-63ea49ce8623" providerId="ADAL" clId="{47D25A2F-F9E0-43CF-9DE2-49330AB1DD26}" dt="2022-11-14T10:35:26.974" v="470" actId="478"/>
          <ac:spMkLst>
            <pc:docMk/>
            <pc:sldMk cId="2654797214" sldId="363"/>
            <ac:spMk id="5" creationId="{B998FEBB-E713-4C90-B42A-E8332BCEF449}"/>
          </ac:spMkLst>
        </pc:spChg>
        <pc:spChg chg="add mod">
          <ac:chgData name="Craig McFadyen" userId="0370bd96-7625-4675-8021-63ea49ce8623" providerId="ADAL" clId="{47D25A2F-F9E0-43CF-9DE2-49330AB1DD26}" dt="2022-11-14T10:35:55.601" v="472" actId="1076"/>
          <ac:spMkLst>
            <pc:docMk/>
            <pc:sldMk cId="2654797214" sldId="363"/>
            <ac:spMk id="6" creationId="{DD72A95A-2BD7-47DF-8A8E-A959851E9327}"/>
          </ac:spMkLst>
        </pc:spChg>
        <pc:spChg chg="add mod">
          <ac:chgData name="Craig McFadyen" userId="0370bd96-7625-4675-8021-63ea49ce8623" providerId="ADAL" clId="{47D25A2F-F9E0-43CF-9DE2-49330AB1DD26}" dt="2022-11-14T10:36:23.749" v="474" actId="1076"/>
          <ac:spMkLst>
            <pc:docMk/>
            <pc:sldMk cId="2654797214" sldId="363"/>
            <ac:spMk id="7" creationId="{F44B4543-A476-439F-81B0-EDCACE8A6D94}"/>
          </ac:spMkLst>
        </pc:spChg>
        <pc:picChg chg="add mod">
          <ac:chgData name="Craig McFadyen" userId="0370bd96-7625-4675-8021-63ea49ce8623" providerId="ADAL" clId="{47D25A2F-F9E0-43CF-9DE2-49330AB1DD26}" dt="2022-11-16T07:51:30.769" v="4793"/>
          <ac:picMkLst>
            <pc:docMk/>
            <pc:sldMk cId="2654797214" sldId="363"/>
            <ac:picMk id="8" creationId="{52E82E8E-92D7-4813-B005-96D4FEB90C1A}"/>
          </ac:picMkLst>
        </pc:picChg>
      </pc:sldChg>
      <pc:sldChg chg="addSp delSp modSp add mod ord modTransition modAnim">
        <pc:chgData name="Craig McFadyen" userId="0370bd96-7625-4675-8021-63ea49ce8623" providerId="ADAL" clId="{47D25A2F-F9E0-43CF-9DE2-49330AB1DD26}" dt="2022-11-16T07:51:35.777" v="4794"/>
        <pc:sldMkLst>
          <pc:docMk/>
          <pc:sldMk cId="2246364694" sldId="364"/>
        </pc:sldMkLst>
        <pc:spChg chg="mod">
          <ac:chgData name="Craig McFadyen" userId="0370bd96-7625-4675-8021-63ea49ce8623" providerId="ADAL" clId="{47D25A2F-F9E0-43CF-9DE2-49330AB1DD26}" dt="2022-11-15T12:16:52.205" v="4566" actId="20577"/>
          <ac:spMkLst>
            <pc:docMk/>
            <pc:sldMk cId="2246364694" sldId="364"/>
            <ac:spMk id="4" creationId="{519AD285-65B6-48B0-98FD-3D2D4615CE92}"/>
          </ac:spMkLst>
        </pc:spChg>
        <pc:spChg chg="del">
          <ac:chgData name="Craig McFadyen" userId="0370bd96-7625-4675-8021-63ea49ce8623" providerId="ADAL" clId="{47D25A2F-F9E0-43CF-9DE2-49330AB1DD26}" dt="2022-11-14T10:41:52.902" v="478" actId="478"/>
          <ac:spMkLst>
            <pc:docMk/>
            <pc:sldMk cId="2246364694" sldId="364"/>
            <ac:spMk id="5" creationId="{B998FEBB-E713-4C90-B42A-E8332BCEF449}"/>
          </ac:spMkLst>
        </pc:spChg>
        <pc:spChg chg="add mod">
          <ac:chgData name="Craig McFadyen" userId="0370bd96-7625-4675-8021-63ea49ce8623" providerId="ADAL" clId="{47D25A2F-F9E0-43CF-9DE2-49330AB1DD26}" dt="2022-11-14T10:42:47.007" v="484" actId="1076"/>
          <ac:spMkLst>
            <pc:docMk/>
            <pc:sldMk cId="2246364694" sldId="364"/>
            <ac:spMk id="6" creationId="{08D51C2D-2FB4-4C42-8B64-A8CEDDDA63FE}"/>
          </ac:spMkLst>
        </pc:spChg>
        <pc:spChg chg="add mod">
          <ac:chgData name="Craig McFadyen" userId="0370bd96-7625-4675-8021-63ea49ce8623" providerId="ADAL" clId="{47D25A2F-F9E0-43CF-9DE2-49330AB1DD26}" dt="2022-11-14T11:14:52.353" v="910" actId="14100"/>
          <ac:spMkLst>
            <pc:docMk/>
            <pc:sldMk cId="2246364694" sldId="364"/>
            <ac:spMk id="7" creationId="{A6BAC082-2883-4182-82C8-9EA688F254E8}"/>
          </ac:spMkLst>
        </pc:spChg>
        <pc:spChg chg="add mod">
          <ac:chgData name="Craig McFadyen" userId="0370bd96-7625-4675-8021-63ea49ce8623" providerId="ADAL" clId="{47D25A2F-F9E0-43CF-9DE2-49330AB1DD26}" dt="2022-11-14T11:15:21.053" v="914" actId="403"/>
          <ac:spMkLst>
            <pc:docMk/>
            <pc:sldMk cId="2246364694" sldId="364"/>
            <ac:spMk id="10" creationId="{362F4D92-A3FC-4207-B3DA-1BB5B720A225}"/>
          </ac:spMkLst>
        </pc:spChg>
        <pc:picChg chg="add mod">
          <ac:chgData name="Craig McFadyen" userId="0370bd96-7625-4675-8021-63ea49ce8623" providerId="ADAL" clId="{47D25A2F-F9E0-43CF-9DE2-49330AB1DD26}" dt="2022-11-16T07:51:35.777" v="4794"/>
          <ac:picMkLst>
            <pc:docMk/>
            <pc:sldMk cId="2246364694" sldId="364"/>
            <ac:picMk id="8" creationId="{98CF57C0-0CAE-47AC-A9F6-4041B9AD6D26}"/>
          </ac:picMkLst>
        </pc:picChg>
        <pc:picChg chg="add del mod">
          <ac:chgData name="Craig McFadyen" userId="0370bd96-7625-4675-8021-63ea49ce8623" providerId="ADAL" clId="{47D25A2F-F9E0-43CF-9DE2-49330AB1DD26}" dt="2022-11-14T10:52:50.649" v="522" actId="478"/>
          <ac:picMkLst>
            <pc:docMk/>
            <pc:sldMk cId="2246364694" sldId="364"/>
            <ac:picMk id="8" creationId="{C0F3F6F6-C2FC-4611-93E0-1B3E9466B49A}"/>
          </ac:picMkLst>
        </pc:picChg>
      </pc:sldChg>
      <pc:sldChg chg="addSp modSp add mod modTransition modAnim">
        <pc:chgData name="Craig McFadyen" userId="0370bd96-7625-4675-8021-63ea49ce8623" providerId="ADAL" clId="{47D25A2F-F9E0-43CF-9DE2-49330AB1DD26}" dt="2022-11-16T14:16:57.424" v="5360"/>
        <pc:sldMkLst>
          <pc:docMk/>
          <pc:sldMk cId="1195690160" sldId="365"/>
        </pc:sldMkLst>
        <pc:spChg chg="add mod">
          <ac:chgData name="Craig McFadyen" userId="0370bd96-7625-4675-8021-63ea49ce8623" providerId="ADAL" clId="{47D25A2F-F9E0-43CF-9DE2-49330AB1DD26}" dt="2022-11-16T14:16:15.684" v="5357" actId="20577"/>
          <ac:spMkLst>
            <pc:docMk/>
            <pc:sldMk cId="1195690160" sldId="365"/>
            <ac:spMk id="2" creationId="{BE18FEEE-C5BF-445E-B15C-FB20BB545C42}"/>
          </ac:spMkLst>
        </pc:spChg>
        <pc:spChg chg="mod">
          <ac:chgData name="Craig McFadyen" userId="0370bd96-7625-4675-8021-63ea49ce8623" providerId="ADAL" clId="{47D25A2F-F9E0-43CF-9DE2-49330AB1DD26}" dt="2022-11-15T12:25:52.169" v="4589" actId="20577"/>
          <ac:spMkLst>
            <pc:docMk/>
            <pc:sldMk cId="1195690160" sldId="365"/>
            <ac:spMk id="4" creationId="{519AD285-65B6-48B0-98FD-3D2D4615CE92}"/>
          </ac:spMkLst>
        </pc:spChg>
        <pc:spChg chg="add mod">
          <ac:chgData name="Craig McFadyen" userId="0370bd96-7625-4675-8021-63ea49ce8623" providerId="ADAL" clId="{47D25A2F-F9E0-43CF-9DE2-49330AB1DD26}" dt="2022-11-14T11:21:57.128" v="954" actId="1076"/>
          <ac:spMkLst>
            <pc:docMk/>
            <pc:sldMk cId="1195690160" sldId="365"/>
            <ac:spMk id="5" creationId="{99789350-87CA-489B-8E79-EE77327FFA26}"/>
          </ac:spMkLst>
        </pc:spChg>
        <pc:spChg chg="add mod">
          <ac:chgData name="Craig McFadyen" userId="0370bd96-7625-4675-8021-63ea49ce8623" providerId="ADAL" clId="{47D25A2F-F9E0-43CF-9DE2-49330AB1DD26}" dt="2022-11-16T14:15:17.394" v="5267" actId="20577"/>
          <ac:spMkLst>
            <pc:docMk/>
            <pc:sldMk cId="1195690160" sldId="365"/>
            <ac:spMk id="7" creationId="{0C38BD4C-3A97-4138-9728-97A86C8BFC13}"/>
          </ac:spMkLst>
        </pc:spChg>
        <pc:spChg chg="add mod">
          <ac:chgData name="Craig McFadyen" userId="0370bd96-7625-4675-8021-63ea49ce8623" providerId="ADAL" clId="{47D25A2F-F9E0-43CF-9DE2-49330AB1DD26}" dt="2022-11-14T11:42:40.745" v="1015" actId="1076"/>
          <ac:spMkLst>
            <pc:docMk/>
            <pc:sldMk cId="1195690160" sldId="365"/>
            <ac:spMk id="9" creationId="{8B775BA0-3C40-446A-BB21-2F787E04A1E8}"/>
          </ac:spMkLst>
        </pc:spChg>
        <pc:picChg chg="add mod">
          <ac:chgData name="Craig McFadyen" userId="0370bd96-7625-4675-8021-63ea49ce8623" providerId="ADAL" clId="{47D25A2F-F9E0-43CF-9DE2-49330AB1DD26}" dt="2022-11-16T07:52:02.232" v="4798"/>
          <ac:picMkLst>
            <pc:docMk/>
            <pc:sldMk cId="1195690160" sldId="365"/>
            <ac:picMk id="10" creationId="{8CCEDB11-A4B9-4882-AB60-DCD040583892}"/>
          </ac:picMkLst>
        </pc:picChg>
        <pc:picChg chg="add mod">
          <ac:chgData name="Craig McFadyen" userId="0370bd96-7625-4675-8021-63ea49ce8623" providerId="ADAL" clId="{47D25A2F-F9E0-43CF-9DE2-49330AB1DD26}" dt="2022-11-14T11:28:28.913" v="988" actId="18131"/>
          <ac:picMkLst>
            <pc:docMk/>
            <pc:sldMk cId="1195690160" sldId="365"/>
            <ac:picMk id="4098" creationId="{4195EB3C-2F9F-4099-8F33-CB7432F5458C}"/>
          </ac:picMkLst>
        </pc:picChg>
      </pc:sldChg>
      <pc:sldChg chg="addSp modSp add mod modTransition modAnim">
        <pc:chgData name="Craig McFadyen" userId="0370bd96-7625-4675-8021-63ea49ce8623" providerId="ADAL" clId="{47D25A2F-F9E0-43CF-9DE2-49330AB1DD26}" dt="2022-11-16T07:51:55.703" v="4797"/>
        <pc:sldMkLst>
          <pc:docMk/>
          <pc:sldMk cId="1700435190" sldId="366"/>
        </pc:sldMkLst>
        <pc:spChg chg="mod">
          <ac:chgData name="Craig McFadyen" userId="0370bd96-7625-4675-8021-63ea49ce8623" providerId="ADAL" clId="{47D25A2F-F9E0-43CF-9DE2-49330AB1DD26}" dt="2022-11-15T12:24:30.156" v="4583" actId="20577"/>
          <ac:spMkLst>
            <pc:docMk/>
            <pc:sldMk cId="1700435190" sldId="366"/>
            <ac:spMk id="4" creationId="{519AD285-65B6-48B0-98FD-3D2D4615CE92}"/>
          </ac:spMkLst>
        </pc:spChg>
        <pc:spChg chg="add mod">
          <ac:chgData name="Craig McFadyen" userId="0370bd96-7625-4675-8021-63ea49ce8623" providerId="ADAL" clId="{47D25A2F-F9E0-43CF-9DE2-49330AB1DD26}" dt="2022-11-15T12:24:56.863" v="4584" actId="1076"/>
          <ac:spMkLst>
            <pc:docMk/>
            <pc:sldMk cId="1700435190" sldId="366"/>
            <ac:spMk id="6" creationId="{78F92726-C034-4608-A372-3B6205F6ACDE}"/>
          </ac:spMkLst>
        </pc:spChg>
        <pc:picChg chg="add mod">
          <ac:chgData name="Craig McFadyen" userId="0370bd96-7625-4675-8021-63ea49ce8623" providerId="ADAL" clId="{47D25A2F-F9E0-43CF-9DE2-49330AB1DD26}" dt="2022-11-16T07:51:55.703" v="4797"/>
          <ac:picMkLst>
            <pc:docMk/>
            <pc:sldMk cId="1700435190" sldId="366"/>
            <ac:picMk id="7" creationId="{60A92DDD-0295-4610-9588-8C420D00CA01}"/>
          </ac:picMkLst>
        </pc:picChg>
        <pc:picChg chg="add mod">
          <ac:chgData name="Craig McFadyen" userId="0370bd96-7625-4675-8021-63ea49ce8623" providerId="ADAL" clId="{47D25A2F-F9E0-43CF-9DE2-49330AB1DD26}" dt="2022-11-14T11:07:52.631" v="865" actId="14100"/>
          <ac:picMkLst>
            <pc:docMk/>
            <pc:sldMk cId="1700435190" sldId="366"/>
            <ac:picMk id="3074" creationId="{4AB79604-21D2-4A11-979D-FEE00ECA1857}"/>
          </ac:picMkLst>
        </pc:picChg>
      </pc:sldChg>
      <pc:sldChg chg="addSp delSp modSp add mod modTransition modAnim">
        <pc:chgData name="Craig McFadyen" userId="0370bd96-7625-4675-8021-63ea49ce8623" providerId="ADAL" clId="{47D25A2F-F9E0-43CF-9DE2-49330AB1DD26}" dt="2022-11-16T07:51:45.599" v="4796"/>
        <pc:sldMkLst>
          <pc:docMk/>
          <pc:sldMk cId="2234559301" sldId="367"/>
        </pc:sldMkLst>
        <pc:spChg chg="mod">
          <ac:chgData name="Craig McFadyen" userId="0370bd96-7625-4675-8021-63ea49ce8623" providerId="ADAL" clId="{47D25A2F-F9E0-43CF-9DE2-49330AB1DD26}" dt="2022-11-15T12:17:16.897" v="4572" actId="20577"/>
          <ac:spMkLst>
            <pc:docMk/>
            <pc:sldMk cId="2234559301" sldId="367"/>
            <ac:spMk id="4" creationId="{519AD285-65B6-48B0-98FD-3D2D4615CE92}"/>
          </ac:spMkLst>
        </pc:spChg>
        <pc:spChg chg="add mod">
          <ac:chgData name="Craig McFadyen" userId="0370bd96-7625-4675-8021-63ea49ce8623" providerId="ADAL" clId="{47D25A2F-F9E0-43CF-9DE2-49330AB1DD26}" dt="2022-11-14T11:18:00.417" v="931" actId="1076"/>
          <ac:spMkLst>
            <pc:docMk/>
            <pc:sldMk cId="2234559301" sldId="367"/>
            <ac:spMk id="6" creationId="{9C4C4ADB-BF50-42AD-966B-561DB264BBBE}"/>
          </ac:spMkLst>
        </pc:spChg>
        <pc:spChg chg="add mod">
          <ac:chgData name="Craig McFadyen" userId="0370bd96-7625-4675-8021-63ea49ce8623" providerId="ADAL" clId="{47D25A2F-F9E0-43CF-9DE2-49330AB1DD26}" dt="2022-11-14T11:19:14.988" v="938" actId="1076"/>
          <ac:spMkLst>
            <pc:docMk/>
            <pc:sldMk cId="2234559301" sldId="367"/>
            <ac:spMk id="9" creationId="{D43C8462-881C-44EA-8971-E8970DBBD7E7}"/>
          </ac:spMkLst>
        </pc:spChg>
        <pc:spChg chg="add mod">
          <ac:chgData name="Craig McFadyen" userId="0370bd96-7625-4675-8021-63ea49ce8623" providerId="ADAL" clId="{47D25A2F-F9E0-43CF-9DE2-49330AB1DD26}" dt="2022-11-14T11:18:19.053" v="932" actId="1076"/>
          <ac:spMkLst>
            <pc:docMk/>
            <pc:sldMk cId="2234559301" sldId="367"/>
            <ac:spMk id="11" creationId="{9E8248DA-16A4-4975-B87F-55F9F1094D86}"/>
          </ac:spMkLst>
        </pc:spChg>
        <pc:picChg chg="add del">
          <ac:chgData name="Craig McFadyen" userId="0370bd96-7625-4675-8021-63ea49ce8623" providerId="ADAL" clId="{47D25A2F-F9E0-43CF-9DE2-49330AB1DD26}" dt="2022-11-15T08:39:22.193" v="4470" actId="478"/>
          <ac:picMkLst>
            <pc:docMk/>
            <pc:sldMk cId="2234559301" sldId="367"/>
            <ac:picMk id="2" creationId="{F0589298-8D9D-46F9-AE16-6E8922FAA0B5}"/>
          </ac:picMkLst>
        </pc:picChg>
        <pc:picChg chg="add mod">
          <ac:chgData name="Craig McFadyen" userId="0370bd96-7625-4675-8021-63ea49ce8623" providerId="ADAL" clId="{47D25A2F-F9E0-43CF-9DE2-49330AB1DD26}" dt="2022-11-16T07:51:45.599" v="4796"/>
          <ac:picMkLst>
            <pc:docMk/>
            <pc:sldMk cId="2234559301" sldId="367"/>
            <ac:picMk id="10" creationId="{2F0FEC2E-C041-4146-A25B-5BDD7EE64FF8}"/>
          </ac:picMkLst>
        </pc:picChg>
        <pc:picChg chg="add del mod">
          <ac:chgData name="Craig McFadyen" userId="0370bd96-7625-4675-8021-63ea49ce8623" providerId="ADAL" clId="{47D25A2F-F9E0-43CF-9DE2-49330AB1DD26}" dt="2022-11-14T10:56:27.306" v="529" actId="478"/>
          <ac:picMkLst>
            <pc:docMk/>
            <pc:sldMk cId="2234559301" sldId="367"/>
            <ac:picMk id="2050" creationId="{3CC24924-A84A-4745-B718-EFE85A028077}"/>
          </ac:picMkLst>
        </pc:picChg>
        <pc:picChg chg="add mod">
          <ac:chgData name="Craig McFadyen" userId="0370bd96-7625-4675-8021-63ea49ce8623" providerId="ADAL" clId="{47D25A2F-F9E0-43CF-9DE2-49330AB1DD26}" dt="2022-11-14T11:18:34.116" v="934" actId="14100"/>
          <ac:picMkLst>
            <pc:docMk/>
            <pc:sldMk cId="2234559301" sldId="367"/>
            <ac:picMk id="2052" creationId="{30039E82-4EC2-4B1B-A597-5256E26BE0B4}"/>
          </ac:picMkLst>
        </pc:picChg>
        <pc:picChg chg="add del mod">
          <ac:chgData name="Craig McFadyen" userId="0370bd96-7625-4675-8021-63ea49ce8623" providerId="ADAL" clId="{47D25A2F-F9E0-43CF-9DE2-49330AB1DD26}" dt="2022-11-14T11:02:43.956" v="695" actId="478"/>
          <ac:picMkLst>
            <pc:docMk/>
            <pc:sldMk cId="2234559301" sldId="367"/>
            <ac:picMk id="2054" creationId="{CD12B308-8687-477F-8A2F-6CFEBBB33D3A}"/>
          </ac:picMkLst>
        </pc:picChg>
        <pc:picChg chg="add mod">
          <ac:chgData name="Craig McFadyen" userId="0370bd96-7625-4675-8021-63ea49ce8623" providerId="ADAL" clId="{47D25A2F-F9E0-43CF-9DE2-49330AB1DD26}" dt="2022-11-14T11:03:30.032" v="700" actId="14100"/>
          <ac:picMkLst>
            <pc:docMk/>
            <pc:sldMk cId="2234559301" sldId="367"/>
            <ac:picMk id="2056" creationId="{09DE3006-4D6F-4CFB-960C-7381BE8A71DB}"/>
          </ac:picMkLst>
        </pc:picChg>
      </pc:sldChg>
      <pc:sldChg chg="addSp modSp add mod modTransition modAnim">
        <pc:chgData name="Craig McFadyen" userId="0370bd96-7625-4675-8021-63ea49ce8623" providerId="ADAL" clId="{47D25A2F-F9E0-43CF-9DE2-49330AB1DD26}" dt="2022-11-16T07:51:40.246" v="4795"/>
        <pc:sldMkLst>
          <pc:docMk/>
          <pc:sldMk cId="3530465490" sldId="368"/>
        </pc:sldMkLst>
        <pc:spChg chg="mod">
          <ac:chgData name="Craig McFadyen" userId="0370bd96-7625-4675-8021-63ea49ce8623" providerId="ADAL" clId="{47D25A2F-F9E0-43CF-9DE2-49330AB1DD26}" dt="2022-11-15T12:17:09.429" v="4569" actId="20577"/>
          <ac:spMkLst>
            <pc:docMk/>
            <pc:sldMk cId="3530465490" sldId="368"/>
            <ac:spMk id="4" creationId="{519AD285-65B6-48B0-98FD-3D2D4615CE92}"/>
          </ac:spMkLst>
        </pc:spChg>
        <pc:spChg chg="add mod ord">
          <ac:chgData name="Craig McFadyen" userId="0370bd96-7625-4675-8021-63ea49ce8623" providerId="ADAL" clId="{47D25A2F-F9E0-43CF-9DE2-49330AB1DD26}" dt="2022-11-14T10:49:50.597" v="519" actId="166"/>
          <ac:spMkLst>
            <pc:docMk/>
            <pc:sldMk cId="3530465490" sldId="368"/>
            <ac:spMk id="5" creationId="{68AC0194-3AEF-4C55-AD12-E9084D714206}"/>
          </ac:spMkLst>
        </pc:spChg>
        <pc:spChg chg="add mod">
          <ac:chgData name="Craig McFadyen" userId="0370bd96-7625-4675-8021-63ea49ce8623" providerId="ADAL" clId="{47D25A2F-F9E0-43CF-9DE2-49330AB1DD26}" dt="2022-11-14T10:46:14.122" v="506" actId="1076"/>
          <ac:spMkLst>
            <pc:docMk/>
            <pc:sldMk cId="3530465490" sldId="368"/>
            <ac:spMk id="7" creationId="{EA065F4D-FA1E-4064-9200-996A33E7007E}"/>
          </ac:spMkLst>
        </pc:spChg>
        <pc:picChg chg="add mod ord">
          <ac:chgData name="Craig McFadyen" userId="0370bd96-7625-4675-8021-63ea49ce8623" providerId="ADAL" clId="{47D25A2F-F9E0-43CF-9DE2-49330AB1DD26}" dt="2022-11-14T10:50:02.406" v="521" actId="14100"/>
          <ac:picMkLst>
            <pc:docMk/>
            <pc:sldMk cId="3530465490" sldId="368"/>
            <ac:picMk id="6" creationId="{B2329080-8498-4B94-8826-583EA36DDF15}"/>
          </ac:picMkLst>
        </pc:picChg>
        <pc:picChg chg="add mod">
          <ac:chgData name="Craig McFadyen" userId="0370bd96-7625-4675-8021-63ea49ce8623" providerId="ADAL" clId="{47D25A2F-F9E0-43CF-9DE2-49330AB1DD26}" dt="2022-11-16T07:51:40.246" v="4795"/>
          <ac:picMkLst>
            <pc:docMk/>
            <pc:sldMk cId="3530465490" sldId="368"/>
            <ac:picMk id="8" creationId="{8AD4110F-0537-4940-B4EA-9096DE41BF8A}"/>
          </ac:picMkLst>
        </pc:picChg>
      </pc:sldChg>
      <pc:sldChg chg="addSp delSp modSp add mod modTransition modAnim">
        <pc:chgData name="Craig McFadyen" userId="0370bd96-7625-4675-8021-63ea49ce8623" providerId="ADAL" clId="{47D25A2F-F9E0-43CF-9DE2-49330AB1DD26}" dt="2022-11-16T07:46:08.151" v="4779" actId="14100"/>
        <pc:sldMkLst>
          <pc:docMk/>
          <pc:sldMk cId="2669357938" sldId="369"/>
        </pc:sldMkLst>
        <pc:spChg chg="add mod">
          <ac:chgData name="Craig McFadyen" userId="0370bd96-7625-4675-8021-63ea49ce8623" providerId="ADAL" clId="{47D25A2F-F9E0-43CF-9DE2-49330AB1DD26}" dt="2022-11-15T12:48:31.221" v="4660" actId="20577"/>
          <ac:spMkLst>
            <pc:docMk/>
            <pc:sldMk cId="2669357938" sldId="369"/>
            <ac:spMk id="2" creationId="{FC3440A3-5CAB-4301-BB4F-42BE5651269C}"/>
          </ac:spMkLst>
        </pc:spChg>
        <pc:spChg chg="add mod">
          <ac:chgData name="Craig McFadyen" userId="0370bd96-7625-4675-8021-63ea49ce8623" providerId="ADAL" clId="{47D25A2F-F9E0-43CF-9DE2-49330AB1DD26}" dt="2022-11-15T12:48:34.468" v="4661" actId="20577"/>
          <ac:spMkLst>
            <pc:docMk/>
            <pc:sldMk cId="2669357938" sldId="369"/>
            <ac:spMk id="3" creationId="{73581592-226C-4E42-8B3E-C9B666EDCE7F}"/>
          </ac:spMkLst>
        </pc:spChg>
        <pc:spChg chg="mod">
          <ac:chgData name="Craig McFadyen" userId="0370bd96-7625-4675-8021-63ea49ce8623" providerId="ADAL" clId="{47D25A2F-F9E0-43CF-9DE2-49330AB1DD26}" dt="2022-11-15T12:49:13.836" v="4665" actId="20577"/>
          <ac:spMkLst>
            <pc:docMk/>
            <pc:sldMk cId="2669357938" sldId="369"/>
            <ac:spMk id="4" creationId="{519AD285-65B6-48B0-98FD-3D2D4615CE92}"/>
          </ac:spMkLst>
        </pc:spChg>
        <pc:spChg chg="add mod">
          <ac:chgData name="Craig McFadyen" userId="0370bd96-7625-4675-8021-63ea49ce8623" providerId="ADAL" clId="{47D25A2F-F9E0-43CF-9DE2-49330AB1DD26}" dt="2022-11-14T12:42:05.716" v="1397" actId="20577"/>
          <ac:spMkLst>
            <pc:docMk/>
            <pc:sldMk cId="2669357938" sldId="369"/>
            <ac:spMk id="5" creationId="{CB091FAD-44AD-49D0-BFA5-CFE58549FFDA}"/>
          </ac:spMkLst>
        </pc:spChg>
        <pc:spChg chg="add del mod">
          <ac:chgData name="Craig McFadyen" userId="0370bd96-7625-4675-8021-63ea49ce8623" providerId="ADAL" clId="{47D25A2F-F9E0-43CF-9DE2-49330AB1DD26}" dt="2022-11-14T12:41:19.830" v="1343" actId="478"/>
          <ac:spMkLst>
            <pc:docMk/>
            <pc:sldMk cId="2669357938" sldId="369"/>
            <ac:spMk id="6" creationId="{CC283A11-1143-45F1-9680-646C3C5B297B}"/>
          </ac:spMkLst>
        </pc:spChg>
        <pc:spChg chg="add mod">
          <ac:chgData name="Craig McFadyen" userId="0370bd96-7625-4675-8021-63ea49ce8623" providerId="ADAL" clId="{47D25A2F-F9E0-43CF-9DE2-49330AB1DD26}" dt="2022-11-15T12:48:37.344" v="4662" actId="20577"/>
          <ac:spMkLst>
            <pc:docMk/>
            <pc:sldMk cId="2669357938" sldId="369"/>
            <ac:spMk id="9" creationId="{C985BF1D-8C92-4C6B-8B83-CBDB4BD29285}"/>
          </ac:spMkLst>
        </pc:spChg>
        <pc:picChg chg="add mod">
          <ac:chgData name="Craig McFadyen" userId="0370bd96-7625-4675-8021-63ea49ce8623" providerId="ADAL" clId="{47D25A2F-F9E0-43CF-9DE2-49330AB1DD26}" dt="2022-11-16T07:46:08.151" v="4779" actId="14100"/>
          <ac:picMkLst>
            <pc:docMk/>
            <pc:sldMk cId="2669357938" sldId="369"/>
            <ac:picMk id="7" creationId="{F502FA6F-343F-43E7-B9F2-668444113BE3}"/>
          </ac:picMkLst>
        </pc:picChg>
      </pc:sldChg>
      <pc:sldChg chg="addSp modSp add mod modTransition modAnim">
        <pc:chgData name="Craig McFadyen" userId="0370bd96-7625-4675-8021-63ea49ce8623" providerId="ADAL" clId="{47D25A2F-F9E0-43CF-9DE2-49330AB1DD26}" dt="2022-11-16T07:52:29.733" v="4803"/>
        <pc:sldMkLst>
          <pc:docMk/>
          <pc:sldMk cId="2403996813" sldId="370"/>
        </pc:sldMkLst>
        <pc:spChg chg="mod">
          <ac:chgData name="Craig McFadyen" userId="0370bd96-7625-4675-8021-63ea49ce8623" providerId="ADAL" clId="{47D25A2F-F9E0-43CF-9DE2-49330AB1DD26}" dt="2022-11-15T12:31:54.939" v="4626" actId="20577"/>
          <ac:spMkLst>
            <pc:docMk/>
            <pc:sldMk cId="2403996813" sldId="370"/>
            <ac:spMk id="4" creationId="{519AD285-65B6-48B0-98FD-3D2D4615CE92}"/>
          </ac:spMkLst>
        </pc:spChg>
        <pc:spChg chg="add mod">
          <ac:chgData name="Craig McFadyen" userId="0370bd96-7625-4675-8021-63ea49ce8623" providerId="ADAL" clId="{47D25A2F-F9E0-43CF-9DE2-49330AB1DD26}" dt="2022-11-15T12:46:57.246" v="4655" actId="1076"/>
          <ac:spMkLst>
            <pc:docMk/>
            <pc:sldMk cId="2403996813" sldId="370"/>
            <ac:spMk id="5" creationId="{F4AE82B3-8AAE-4420-B4FD-C29568D764FD}"/>
          </ac:spMkLst>
        </pc:spChg>
        <pc:spChg chg="add mod">
          <ac:chgData name="Craig McFadyen" userId="0370bd96-7625-4675-8021-63ea49ce8623" providerId="ADAL" clId="{47D25A2F-F9E0-43CF-9DE2-49330AB1DD26}" dt="2022-11-15T12:47:03.286" v="4656" actId="1076"/>
          <ac:spMkLst>
            <pc:docMk/>
            <pc:sldMk cId="2403996813" sldId="370"/>
            <ac:spMk id="6" creationId="{608BFA8F-022E-4F65-A4BD-4FCEF7BF5ED2}"/>
          </ac:spMkLst>
        </pc:spChg>
        <pc:picChg chg="add mod">
          <ac:chgData name="Craig McFadyen" userId="0370bd96-7625-4675-8021-63ea49ce8623" providerId="ADAL" clId="{47D25A2F-F9E0-43CF-9DE2-49330AB1DD26}" dt="2022-11-16T07:52:29.733" v="4803"/>
          <ac:picMkLst>
            <pc:docMk/>
            <pc:sldMk cId="2403996813" sldId="370"/>
            <ac:picMk id="7" creationId="{115CEA4E-FCEA-4EB7-A53A-EA893D2931DB}"/>
          </ac:picMkLst>
        </pc:picChg>
      </pc:sldChg>
      <pc:sldChg chg="addSp modSp add mod modTransition modAnim">
        <pc:chgData name="Craig McFadyen" userId="0370bd96-7625-4675-8021-63ea49ce8623" providerId="ADAL" clId="{47D25A2F-F9E0-43CF-9DE2-49330AB1DD26}" dt="2022-11-16T07:52:10.748" v="4800"/>
        <pc:sldMkLst>
          <pc:docMk/>
          <pc:sldMk cId="4041832088" sldId="371"/>
        </pc:sldMkLst>
        <pc:spChg chg="mod">
          <ac:chgData name="Craig McFadyen" userId="0370bd96-7625-4675-8021-63ea49ce8623" providerId="ADAL" clId="{47D25A2F-F9E0-43CF-9DE2-49330AB1DD26}" dt="2022-11-15T12:28:16.305" v="4605" actId="20577"/>
          <ac:spMkLst>
            <pc:docMk/>
            <pc:sldMk cId="4041832088" sldId="371"/>
            <ac:spMk id="4" creationId="{519AD285-65B6-48B0-98FD-3D2D4615CE92}"/>
          </ac:spMkLst>
        </pc:spChg>
        <pc:spChg chg="add mod">
          <ac:chgData name="Craig McFadyen" userId="0370bd96-7625-4675-8021-63ea49ce8623" providerId="ADAL" clId="{47D25A2F-F9E0-43CF-9DE2-49330AB1DD26}" dt="2022-11-14T11:44:08.674" v="1022"/>
          <ac:spMkLst>
            <pc:docMk/>
            <pc:sldMk cId="4041832088" sldId="371"/>
            <ac:spMk id="5" creationId="{C73156C2-5F9A-469D-94F5-1DF607E105FB}"/>
          </ac:spMkLst>
        </pc:spChg>
        <pc:spChg chg="add mod">
          <ac:chgData name="Craig McFadyen" userId="0370bd96-7625-4675-8021-63ea49ce8623" providerId="ADAL" clId="{47D25A2F-F9E0-43CF-9DE2-49330AB1DD26}" dt="2022-11-14T11:50:06.500" v="1082" actId="14100"/>
          <ac:spMkLst>
            <pc:docMk/>
            <pc:sldMk cId="4041832088" sldId="371"/>
            <ac:spMk id="7" creationId="{5ADB025B-3489-46C5-86AB-F5585A98B146}"/>
          </ac:spMkLst>
        </pc:spChg>
        <pc:spChg chg="add mod">
          <ac:chgData name="Craig McFadyen" userId="0370bd96-7625-4675-8021-63ea49ce8623" providerId="ADAL" clId="{47D25A2F-F9E0-43CF-9DE2-49330AB1DD26}" dt="2022-11-14T15:35:26.728" v="4382" actId="113"/>
          <ac:spMkLst>
            <pc:docMk/>
            <pc:sldMk cId="4041832088" sldId="371"/>
            <ac:spMk id="10" creationId="{96C95111-DCC3-4EB3-AD69-B2D8DBE4E532}"/>
          </ac:spMkLst>
        </pc:spChg>
        <pc:picChg chg="add mod">
          <ac:chgData name="Craig McFadyen" userId="0370bd96-7625-4675-8021-63ea49ce8623" providerId="ADAL" clId="{47D25A2F-F9E0-43CF-9DE2-49330AB1DD26}" dt="2022-11-16T07:52:10.748" v="4800"/>
          <ac:picMkLst>
            <pc:docMk/>
            <pc:sldMk cId="4041832088" sldId="371"/>
            <ac:picMk id="9" creationId="{FDD55EEF-8A57-4069-840D-EEA647ED2C27}"/>
          </ac:picMkLst>
        </pc:picChg>
        <pc:picChg chg="add mod">
          <ac:chgData name="Craig McFadyen" userId="0370bd96-7625-4675-8021-63ea49ce8623" providerId="ADAL" clId="{47D25A2F-F9E0-43CF-9DE2-49330AB1DD26}" dt="2022-11-14T11:48:36.429" v="1042" actId="1076"/>
          <ac:picMkLst>
            <pc:docMk/>
            <pc:sldMk cId="4041832088" sldId="371"/>
            <ac:picMk id="6146" creationId="{D236595A-4FCF-43A6-9982-6B6F21B0D3FD}"/>
          </ac:picMkLst>
        </pc:picChg>
      </pc:sldChg>
      <pc:sldChg chg="addSp modSp add mod modTransition modAnim">
        <pc:chgData name="Craig McFadyen" userId="0370bd96-7625-4675-8021-63ea49ce8623" providerId="ADAL" clId="{47D25A2F-F9E0-43CF-9DE2-49330AB1DD26}" dt="2022-11-16T07:52:06.419" v="4799"/>
        <pc:sldMkLst>
          <pc:docMk/>
          <pc:sldMk cId="3881628190" sldId="372"/>
        </pc:sldMkLst>
        <pc:spChg chg="mod">
          <ac:chgData name="Craig McFadyen" userId="0370bd96-7625-4675-8021-63ea49ce8623" providerId="ADAL" clId="{47D25A2F-F9E0-43CF-9DE2-49330AB1DD26}" dt="2022-11-15T12:27:14.714" v="4597" actId="20577"/>
          <ac:spMkLst>
            <pc:docMk/>
            <pc:sldMk cId="3881628190" sldId="372"/>
            <ac:spMk id="4" creationId="{519AD285-65B6-48B0-98FD-3D2D4615CE92}"/>
          </ac:spMkLst>
        </pc:spChg>
        <pc:spChg chg="add mod">
          <ac:chgData name="Craig McFadyen" userId="0370bd96-7625-4675-8021-63ea49ce8623" providerId="ADAL" clId="{47D25A2F-F9E0-43CF-9DE2-49330AB1DD26}" dt="2022-11-14T11:43:30.068" v="1021" actId="20577"/>
          <ac:spMkLst>
            <pc:docMk/>
            <pc:sldMk cId="3881628190" sldId="372"/>
            <ac:spMk id="6" creationId="{BBC9CFE9-B4BE-46DB-A181-F051EAE00D69}"/>
          </ac:spMkLst>
        </pc:spChg>
        <pc:spChg chg="add mod">
          <ac:chgData name="Craig McFadyen" userId="0370bd96-7625-4675-8021-63ea49ce8623" providerId="ADAL" clId="{47D25A2F-F9E0-43CF-9DE2-49330AB1DD26}" dt="2022-11-14T11:30:41.132" v="999"/>
          <ac:spMkLst>
            <pc:docMk/>
            <pc:sldMk cId="3881628190" sldId="372"/>
            <ac:spMk id="7" creationId="{24F27B94-80F0-4D70-9992-BB5566E7F584}"/>
          </ac:spMkLst>
        </pc:spChg>
        <pc:spChg chg="add mod">
          <ac:chgData name="Craig McFadyen" userId="0370bd96-7625-4675-8021-63ea49ce8623" providerId="ADAL" clId="{47D25A2F-F9E0-43CF-9DE2-49330AB1DD26}" dt="2022-11-14T11:42:04.105" v="1013" actId="1076"/>
          <ac:spMkLst>
            <pc:docMk/>
            <pc:sldMk cId="3881628190" sldId="372"/>
            <ac:spMk id="10" creationId="{EFA0598F-30C4-41B2-BEAC-093A9F3E46B8}"/>
          </ac:spMkLst>
        </pc:spChg>
        <pc:picChg chg="add mod">
          <ac:chgData name="Craig McFadyen" userId="0370bd96-7625-4675-8021-63ea49ce8623" providerId="ADAL" clId="{47D25A2F-F9E0-43CF-9DE2-49330AB1DD26}" dt="2022-11-16T07:52:06.419" v="4799"/>
          <ac:picMkLst>
            <pc:docMk/>
            <pc:sldMk cId="3881628190" sldId="372"/>
            <ac:picMk id="9" creationId="{8482BF3A-073C-46D4-A04A-C67CB1583A71}"/>
          </ac:picMkLst>
        </pc:picChg>
        <pc:picChg chg="add mod">
          <ac:chgData name="Craig McFadyen" userId="0370bd96-7625-4675-8021-63ea49ce8623" providerId="ADAL" clId="{47D25A2F-F9E0-43CF-9DE2-49330AB1DD26}" dt="2022-11-14T11:40:39.894" v="1004" actId="1076"/>
          <ac:picMkLst>
            <pc:docMk/>
            <pc:sldMk cId="3881628190" sldId="372"/>
            <ac:picMk id="5122" creationId="{06AF1B6E-2770-44AD-B1B2-2FF8F8C4EFAE}"/>
          </ac:picMkLst>
        </pc:picChg>
      </pc:sldChg>
      <pc:sldChg chg="addSp modSp add mod modTransition modAnim">
        <pc:chgData name="Craig McFadyen" userId="0370bd96-7625-4675-8021-63ea49ce8623" providerId="ADAL" clId="{47D25A2F-F9E0-43CF-9DE2-49330AB1DD26}" dt="2022-11-16T07:52:15.135" v="4801"/>
        <pc:sldMkLst>
          <pc:docMk/>
          <pc:sldMk cId="1790760408" sldId="373"/>
        </pc:sldMkLst>
        <pc:spChg chg="mod">
          <ac:chgData name="Craig McFadyen" userId="0370bd96-7625-4675-8021-63ea49ce8623" providerId="ADAL" clId="{47D25A2F-F9E0-43CF-9DE2-49330AB1DD26}" dt="2022-11-15T12:29:09.111" v="4613" actId="20577"/>
          <ac:spMkLst>
            <pc:docMk/>
            <pc:sldMk cId="1790760408" sldId="373"/>
            <ac:spMk id="4" creationId="{519AD285-65B6-48B0-98FD-3D2D4615CE92}"/>
          </ac:spMkLst>
        </pc:spChg>
        <pc:spChg chg="add mod">
          <ac:chgData name="Craig McFadyen" userId="0370bd96-7625-4675-8021-63ea49ce8623" providerId="ADAL" clId="{47D25A2F-F9E0-43CF-9DE2-49330AB1DD26}" dt="2022-11-14T11:54:25.500" v="1099" actId="20577"/>
          <ac:spMkLst>
            <pc:docMk/>
            <pc:sldMk cId="1790760408" sldId="373"/>
            <ac:spMk id="7" creationId="{F855DC43-DE5F-47D2-AB4F-F81463CB8721}"/>
          </ac:spMkLst>
        </pc:spChg>
        <pc:spChg chg="add mod">
          <ac:chgData name="Craig McFadyen" userId="0370bd96-7625-4675-8021-63ea49ce8623" providerId="ADAL" clId="{47D25A2F-F9E0-43CF-9DE2-49330AB1DD26}" dt="2022-11-14T11:53:48.738" v="1096" actId="1076"/>
          <ac:spMkLst>
            <pc:docMk/>
            <pc:sldMk cId="1790760408" sldId="373"/>
            <ac:spMk id="10" creationId="{926753D9-94CA-4A90-93CB-EF65D3681107}"/>
          </ac:spMkLst>
        </pc:spChg>
        <pc:picChg chg="add mod">
          <ac:chgData name="Craig McFadyen" userId="0370bd96-7625-4675-8021-63ea49ce8623" providerId="ADAL" clId="{47D25A2F-F9E0-43CF-9DE2-49330AB1DD26}" dt="2022-11-16T07:52:15.135" v="4801"/>
          <ac:picMkLst>
            <pc:docMk/>
            <pc:sldMk cId="1790760408" sldId="373"/>
            <ac:picMk id="9" creationId="{B48F74E1-BFFD-42AA-9458-84EA52D36035}"/>
          </ac:picMkLst>
        </pc:picChg>
        <pc:picChg chg="add mod">
          <ac:chgData name="Craig McFadyen" userId="0370bd96-7625-4675-8021-63ea49ce8623" providerId="ADAL" clId="{47D25A2F-F9E0-43CF-9DE2-49330AB1DD26}" dt="2022-11-14T11:52:58.065" v="1092" actId="1076"/>
          <ac:picMkLst>
            <pc:docMk/>
            <pc:sldMk cId="1790760408" sldId="373"/>
            <ac:picMk id="7170" creationId="{910C3226-CC22-4EB6-B407-C6CBB6090EF4}"/>
          </ac:picMkLst>
        </pc:picChg>
      </pc:sldChg>
      <pc:sldChg chg="addSp delSp modSp add mod modTransition modAnim">
        <pc:chgData name="Craig McFadyen" userId="0370bd96-7625-4675-8021-63ea49ce8623" providerId="ADAL" clId="{47D25A2F-F9E0-43CF-9DE2-49330AB1DD26}" dt="2022-11-23T09:26:56.403" v="5380" actId="1076"/>
        <pc:sldMkLst>
          <pc:docMk/>
          <pc:sldMk cId="2624883364" sldId="374"/>
        </pc:sldMkLst>
        <pc:spChg chg="add del mod">
          <ac:chgData name="Craig McFadyen" userId="0370bd96-7625-4675-8021-63ea49ce8623" providerId="ADAL" clId="{47D25A2F-F9E0-43CF-9DE2-49330AB1DD26}" dt="2022-11-14T12:00:48.642" v="1225" actId="478"/>
          <ac:spMkLst>
            <pc:docMk/>
            <pc:sldMk cId="2624883364" sldId="374"/>
            <ac:spMk id="2" creationId="{A3E1A5A6-CB5F-4350-BF9D-C5B2101A33D2}"/>
          </ac:spMkLst>
        </pc:spChg>
        <pc:spChg chg="mod">
          <ac:chgData name="Craig McFadyen" userId="0370bd96-7625-4675-8021-63ea49ce8623" providerId="ADAL" clId="{47D25A2F-F9E0-43CF-9DE2-49330AB1DD26}" dt="2022-11-15T12:30:33.816" v="4620" actId="20577"/>
          <ac:spMkLst>
            <pc:docMk/>
            <pc:sldMk cId="2624883364" sldId="374"/>
            <ac:spMk id="4" creationId="{519AD285-65B6-48B0-98FD-3D2D4615CE92}"/>
          </ac:spMkLst>
        </pc:spChg>
        <pc:spChg chg="add mod">
          <ac:chgData name="Craig McFadyen" userId="0370bd96-7625-4675-8021-63ea49ce8623" providerId="ADAL" clId="{47D25A2F-F9E0-43CF-9DE2-49330AB1DD26}" dt="2022-11-14T12:27:49.175" v="1279" actId="1076"/>
          <ac:spMkLst>
            <pc:docMk/>
            <pc:sldMk cId="2624883364" sldId="374"/>
            <ac:spMk id="6" creationId="{ED386571-9460-4CC9-8D47-6E474154B07C}"/>
          </ac:spMkLst>
        </pc:spChg>
        <pc:picChg chg="add mod">
          <ac:chgData name="Craig McFadyen" userId="0370bd96-7625-4675-8021-63ea49ce8623" providerId="ADAL" clId="{47D25A2F-F9E0-43CF-9DE2-49330AB1DD26}" dt="2022-11-16T07:52:19.691" v="4802"/>
          <ac:picMkLst>
            <pc:docMk/>
            <pc:sldMk cId="2624883364" sldId="374"/>
            <ac:picMk id="13" creationId="{8FC4D543-F8A0-4E6E-90D6-116B5E4F8096}"/>
          </ac:picMkLst>
        </pc:picChg>
        <pc:picChg chg="add mod">
          <ac:chgData name="Craig McFadyen" userId="0370bd96-7625-4675-8021-63ea49ce8623" providerId="ADAL" clId="{47D25A2F-F9E0-43CF-9DE2-49330AB1DD26}" dt="2022-11-23T09:26:56.403" v="5380" actId="1076"/>
          <ac:picMkLst>
            <pc:docMk/>
            <pc:sldMk cId="2624883364" sldId="374"/>
            <ac:picMk id="15" creationId="{3DCAC4BB-929E-48BF-89A1-E93FFAFF6F15}"/>
          </ac:picMkLst>
        </pc:picChg>
        <pc:picChg chg="add mod">
          <ac:chgData name="Craig McFadyen" userId="0370bd96-7625-4675-8021-63ea49ce8623" providerId="ADAL" clId="{47D25A2F-F9E0-43CF-9DE2-49330AB1DD26}" dt="2022-11-14T12:10:20.218" v="1258" actId="1076"/>
          <ac:picMkLst>
            <pc:docMk/>
            <pc:sldMk cId="2624883364" sldId="374"/>
            <ac:picMk id="8194" creationId="{25458D65-4962-493F-B45C-2A9A7014C4C7}"/>
          </ac:picMkLst>
        </pc:picChg>
        <pc:picChg chg="add mod">
          <ac:chgData name="Craig McFadyen" userId="0370bd96-7625-4675-8021-63ea49ce8623" providerId="ADAL" clId="{47D25A2F-F9E0-43CF-9DE2-49330AB1DD26}" dt="2022-11-14T12:10:30.816" v="1259" actId="1076"/>
          <ac:picMkLst>
            <pc:docMk/>
            <pc:sldMk cId="2624883364" sldId="374"/>
            <ac:picMk id="8196" creationId="{C9A6FC3A-E3B8-4616-8A17-72EF0959843E}"/>
          </ac:picMkLst>
        </pc:picChg>
        <pc:picChg chg="add mod">
          <ac:chgData name="Craig McFadyen" userId="0370bd96-7625-4675-8021-63ea49ce8623" providerId="ADAL" clId="{47D25A2F-F9E0-43CF-9DE2-49330AB1DD26}" dt="2022-11-23T09:24:03.309" v="5374" actId="1076"/>
          <ac:picMkLst>
            <pc:docMk/>
            <pc:sldMk cId="2624883364" sldId="374"/>
            <ac:picMk id="8198" creationId="{A5BEE111-BCDA-46FC-9352-6C31311491BE}"/>
          </ac:picMkLst>
        </pc:picChg>
        <pc:picChg chg="add mod">
          <ac:chgData name="Craig McFadyen" userId="0370bd96-7625-4675-8021-63ea49ce8623" providerId="ADAL" clId="{47D25A2F-F9E0-43CF-9DE2-49330AB1DD26}" dt="2022-11-14T12:27:14.597" v="1273"/>
          <ac:picMkLst>
            <pc:docMk/>
            <pc:sldMk cId="2624883364" sldId="374"/>
            <ac:picMk id="8200" creationId="{DB65B870-881E-420B-9371-B66361514A32}"/>
          </ac:picMkLst>
        </pc:picChg>
        <pc:picChg chg="add mod">
          <ac:chgData name="Craig McFadyen" userId="0370bd96-7625-4675-8021-63ea49ce8623" providerId="ADAL" clId="{47D25A2F-F9E0-43CF-9DE2-49330AB1DD26}" dt="2022-11-14T12:26:27.504" v="1272"/>
          <ac:picMkLst>
            <pc:docMk/>
            <pc:sldMk cId="2624883364" sldId="374"/>
            <ac:picMk id="8202" creationId="{C10A0B02-0E95-4DD5-911B-4DCB899C499E}"/>
          </ac:picMkLst>
        </pc:picChg>
      </pc:sldChg>
      <pc:sldChg chg="addSp delSp modSp add mod modTransition modAnim">
        <pc:chgData name="Craig McFadyen" userId="0370bd96-7625-4675-8021-63ea49ce8623" providerId="ADAL" clId="{47D25A2F-F9E0-43CF-9DE2-49330AB1DD26}" dt="2022-11-16T14:18:33.464" v="5363" actId="20577"/>
        <pc:sldMkLst>
          <pc:docMk/>
          <pc:sldMk cId="711625568" sldId="375"/>
        </pc:sldMkLst>
        <pc:spChg chg="mod">
          <ac:chgData name="Craig McFadyen" userId="0370bd96-7625-4675-8021-63ea49ce8623" providerId="ADAL" clId="{47D25A2F-F9E0-43CF-9DE2-49330AB1DD26}" dt="2022-11-15T12:49:37.373" v="4677" actId="20577"/>
          <ac:spMkLst>
            <pc:docMk/>
            <pc:sldMk cId="711625568" sldId="375"/>
            <ac:spMk id="4" creationId="{519AD285-65B6-48B0-98FD-3D2D4615CE92}"/>
          </ac:spMkLst>
        </pc:spChg>
        <pc:spChg chg="add mod">
          <ac:chgData name="Craig McFadyen" userId="0370bd96-7625-4675-8021-63ea49ce8623" providerId="ADAL" clId="{47D25A2F-F9E0-43CF-9DE2-49330AB1DD26}" dt="2022-11-14T13:14:55.372" v="2153" actId="20577"/>
          <ac:spMkLst>
            <pc:docMk/>
            <pc:sldMk cId="711625568" sldId="375"/>
            <ac:spMk id="5" creationId="{AE3BA818-2DE1-4EFC-AD3F-93EE4AB5020B}"/>
          </ac:spMkLst>
        </pc:spChg>
        <pc:spChg chg="add mod">
          <ac:chgData name="Craig McFadyen" userId="0370bd96-7625-4675-8021-63ea49ce8623" providerId="ADAL" clId="{47D25A2F-F9E0-43CF-9DE2-49330AB1DD26}" dt="2022-11-16T14:18:24.025" v="5361" actId="20577"/>
          <ac:spMkLst>
            <pc:docMk/>
            <pc:sldMk cId="711625568" sldId="375"/>
            <ac:spMk id="6" creationId="{8FFCC7C8-9FE4-4A36-9801-B3135A021153}"/>
          </ac:spMkLst>
        </pc:spChg>
        <pc:spChg chg="add mod">
          <ac:chgData name="Craig McFadyen" userId="0370bd96-7625-4675-8021-63ea49ce8623" providerId="ADAL" clId="{47D25A2F-F9E0-43CF-9DE2-49330AB1DD26}" dt="2022-11-16T14:18:29.476" v="5362" actId="20577"/>
          <ac:spMkLst>
            <pc:docMk/>
            <pc:sldMk cId="711625568" sldId="375"/>
            <ac:spMk id="7" creationId="{1044607A-E775-4ACE-87CE-EF0E1A698CB8}"/>
          </ac:spMkLst>
        </pc:spChg>
        <pc:spChg chg="add del mod">
          <ac:chgData name="Craig McFadyen" userId="0370bd96-7625-4675-8021-63ea49ce8623" providerId="ADAL" clId="{47D25A2F-F9E0-43CF-9DE2-49330AB1DD26}" dt="2022-11-14T14:09:20.447" v="2625" actId="21"/>
          <ac:spMkLst>
            <pc:docMk/>
            <pc:sldMk cId="711625568" sldId="375"/>
            <ac:spMk id="8" creationId="{F51C30B5-0826-4058-9FE2-0CBECF85F9FF}"/>
          </ac:spMkLst>
        </pc:spChg>
        <pc:spChg chg="add mod">
          <ac:chgData name="Craig McFadyen" userId="0370bd96-7625-4675-8021-63ea49ce8623" providerId="ADAL" clId="{47D25A2F-F9E0-43CF-9DE2-49330AB1DD26}" dt="2022-11-16T14:18:33.464" v="5363" actId="20577"/>
          <ac:spMkLst>
            <pc:docMk/>
            <pc:sldMk cId="711625568" sldId="375"/>
            <ac:spMk id="9" creationId="{B8A5E968-A448-43CA-9B55-8813DC2BA561}"/>
          </ac:spMkLst>
        </pc:spChg>
        <pc:picChg chg="add mod">
          <ac:chgData name="Craig McFadyen" userId="0370bd96-7625-4675-8021-63ea49ce8623" providerId="ADAL" clId="{47D25A2F-F9E0-43CF-9DE2-49330AB1DD26}" dt="2022-11-16T07:46:45.624" v="4783"/>
          <ac:picMkLst>
            <pc:docMk/>
            <pc:sldMk cId="711625568" sldId="375"/>
            <ac:picMk id="10" creationId="{D4A86558-32A2-4B87-B92B-2EF8CBE4459D}"/>
          </ac:picMkLst>
        </pc:picChg>
      </pc:sldChg>
      <pc:sldChg chg="add del ord">
        <pc:chgData name="Craig McFadyen" userId="0370bd96-7625-4675-8021-63ea49ce8623" providerId="ADAL" clId="{47D25A2F-F9E0-43CF-9DE2-49330AB1DD26}" dt="2022-11-14T12:32:34.509" v="1297" actId="2696"/>
        <pc:sldMkLst>
          <pc:docMk/>
          <pc:sldMk cId="2161205713" sldId="375"/>
        </pc:sldMkLst>
      </pc:sldChg>
      <pc:sldChg chg="addSp delSp modSp add mod modTransition">
        <pc:chgData name="Craig McFadyen" userId="0370bd96-7625-4675-8021-63ea49ce8623" providerId="ADAL" clId="{47D25A2F-F9E0-43CF-9DE2-49330AB1DD26}" dt="2022-11-16T07:46:39.474" v="4782"/>
        <pc:sldMkLst>
          <pc:docMk/>
          <pc:sldMk cId="2883313328" sldId="376"/>
        </pc:sldMkLst>
        <pc:spChg chg="mod">
          <ac:chgData name="Craig McFadyen" userId="0370bd96-7625-4675-8021-63ea49ce8623" providerId="ADAL" clId="{47D25A2F-F9E0-43CF-9DE2-49330AB1DD26}" dt="2022-11-15T12:49:31.807" v="4674" actId="20577"/>
          <ac:spMkLst>
            <pc:docMk/>
            <pc:sldMk cId="2883313328" sldId="376"/>
            <ac:spMk id="4" creationId="{519AD285-65B6-48B0-98FD-3D2D4615CE92}"/>
          </ac:spMkLst>
        </pc:spChg>
        <pc:spChg chg="add del">
          <ac:chgData name="Craig McFadyen" userId="0370bd96-7625-4675-8021-63ea49ce8623" providerId="ADAL" clId="{47D25A2F-F9E0-43CF-9DE2-49330AB1DD26}" dt="2022-11-14T13:12:32.649" v="2060" actId="22"/>
          <ac:spMkLst>
            <pc:docMk/>
            <pc:sldMk cId="2883313328" sldId="376"/>
            <ac:spMk id="6" creationId="{39993875-B317-4AB1-8883-21AA7EEA91EF}"/>
          </ac:spMkLst>
        </pc:spChg>
        <pc:spChg chg="add mod">
          <ac:chgData name="Craig McFadyen" userId="0370bd96-7625-4675-8021-63ea49ce8623" providerId="ADAL" clId="{47D25A2F-F9E0-43CF-9DE2-49330AB1DD26}" dt="2022-11-15T12:51:31.402" v="4688" actId="1076"/>
          <ac:spMkLst>
            <pc:docMk/>
            <pc:sldMk cId="2883313328" sldId="376"/>
            <ac:spMk id="8" creationId="{2B452543-0DC4-4C68-B6C9-0756A4D8AF67}"/>
          </ac:spMkLst>
        </pc:spChg>
        <pc:spChg chg="add mod">
          <ac:chgData name="Craig McFadyen" userId="0370bd96-7625-4675-8021-63ea49ce8623" providerId="ADAL" clId="{47D25A2F-F9E0-43CF-9DE2-49330AB1DD26}" dt="2022-11-14T13:14:20.929" v="2112" actId="20577"/>
          <ac:spMkLst>
            <pc:docMk/>
            <pc:sldMk cId="2883313328" sldId="376"/>
            <ac:spMk id="9" creationId="{34ADE5B9-81E6-48C0-B501-5E6EB57AD1A1}"/>
          </ac:spMkLst>
        </pc:spChg>
        <pc:spChg chg="add mod">
          <ac:chgData name="Craig McFadyen" userId="0370bd96-7625-4675-8021-63ea49ce8623" providerId="ADAL" clId="{47D25A2F-F9E0-43CF-9DE2-49330AB1DD26}" dt="2022-11-14T13:13:02.410" v="2065"/>
          <ac:spMkLst>
            <pc:docMk/>
            <pc:sldMk cId="2883313328" sldId="376"/>
            <ac:spMk id="10" creationId="{206E4229-92B8-43B7-9AF0-40CF81C93252}"/>
          </ac:spMkLst>
        </pc:spChg>
        <pc:picChg chg="add mod">
          <ac:chgData name="Craig McFadyen" userId="0370bd96-7625-4675-8021-63ea49ce8623" providerId="ADAL" clId="{47D25A2F-F9E0-43CF-9DE2-49330AB1DD26}" dt="2022-11-16T07:46:39.474" v="4782"/>
          <ac:picMkLst>
            <pc:docMk/>
            <pc:sldMk cId="2883313328" sldId="376"/>
            <ac:picMk id="11" creationId="{BB9105B5-09E0-46E3-B8E5-A65D00098878}"/>
          </ac:picMkLst>
        </pc:picChg>
      </pc:sldChg>
      <pc:sldChg chg="addSp delSp modSp add mod modTransition modAnim">
        <pc:chgData name="Craig McFadyen" userId="0370bd96-7625-4675-8021-63ea49ce8623" providerId="ADAL" clId="{47D25A2F-F9E0-43CF-9DE2-49330AB1DD26}" dt="2022-11-16T07:46:27.795" v="4780"/>
        <pc:sldMkLst>
          <pc:docMk/>
          <pc:sldMk cId="2281767933" sldId="377"/>
        </pc:sldMkLst>
        <pc:spChg chg="mod">
          <ac:chgData name="Craig McFadyen" userId="0370bd96-7625-4675-8021-63ea49ce8623" providerId="ADAL" clId="{47D25A2F-F9E0-43CF-9DE2-49330AB1DD26}" dt="2022-11-15T12:49:19.007" v="4668" actId="20577"/>
          <ac:spMkLst>
            <pc:docMk/>
            <pc:sldMk cId="2281767933" sldId="377"/>
            <ac:spMk id="4" creationId="{519AD285-65B6-48B0-98FD-3D2D4615CE92}"/>
          </ac:spMkLst>
        </pc:spChg>
        <pc:spChg chg="add del">
          <ac:chgData name="Craig McFadyen" userId="0370bd96-7625-4675-8021-63ea49ce8623" providerId="ADAL" clId="{47D25A2F-F9E0-43CF-9DE2-49330AB1DD26}" dt="2022-11-14T12:56:24.095" v="1867" actId="22"/>
          <ac:spMkLst>
            <pc:docMk/>
            <pc:sldMk cId="2281767933" sldId="377"/>
            <ac:spMk id="6" creationId="{C51BA5D5-8699-4258-A946-2D5D66CABE5E}"/>
          </ac:spMkLst>
        </pc:spChg>
        <pc:spChg chg="add mod">
          <ac:chgData name="Craig McFadyen" userId="0370bd96-7625-4675-8021-63ea49ce8623" providerId="ADAL" clId="{47D25A2F-F9E0-43CF-9DE2-49330AB1DD26}" dt="2022-11-14T13:02:45.581" v="1939" actId="113"/>
          <ac:spMkLst>
            <pc:docMk/>
            <pc:sldMk cId="2281767933" sldId="377"/>
            <ac:spMk id="8" creationId="{35327850-B3C2-4F6B-ADCD-13FD278E4865}"/>
          </ac:spMkLst>
        </pc:spChg>
        <pc:spChg chg="add mod">
          <ac:chgData name="Craig McFadyen" userId="0370bd96-7625-4675-8021-63ea49ce8623" providerId="ADAL" clId="{47D25A2F-F9E0-43CF-9DE2-49330AB1DD26}" dt="2022-11-14T12:57:00.771" v="1871"/>
          <ac:spMkLst>
            <pc:docMk/>
            <pc:sldMk cId="2281767933" sldId="377"/>
            <ac:spMk id="9" creationId="{FC44183C-A185-4185-B2A8-DD7CB40073F0}"/>
          </ac:spMkLst>
        </pc:spChg>
        <pc:spChg chg="add mod">
          <ac:chgData name="Craig McFadyen" userId="0370bd96-7625-4675-8021-63ea49ce8623" providerId="ADAL" clId="{47D25A2F-F9E0-43CF-9DE2-49330AB1DD26}" dt="2022-11-14T13:02:10.409" v="1938" actId="1076"/>
          <ac:spMkLst>
            <pc:docMk/>
            <pc:sldMk cId="2281767933" sldId="377"/>
            <ac:spMk id="11" creationId="{0199F917-BF28-48E3-BD47-9452207F700A}"/>
          </ac:spMkLst>
        </pc:spChg>
        <pc:picChg chg="add mod">
          <ac:chgData name="Craig McFadyen" userId="0370bd96-7625-4675-8021-63ea49ce8623" providerId="ADAL" clId="{47D25A2F-F9E0-43CF-9DE2-49330AB1DD26}" dt="2022-11-16T07:46:27.795" v="4780"/>
          <ac:picMkLst>
            <pc:docMk/>
            <pc:sldMk cId="2281767933" sldId="377"/>
            <ac:picMk id="10" creationId="{BF8A75F9-23F7-40F2-9831-9807131DF903}"/>
          </ac:picMkLst>
        </pc:picChg>
      </pc:sldChg>
      <pc:sldChg chg="addSp delSp modSp add mod modTransition">
        <pc:chgData name="Craig McFadyen" userId="0370bd96-7625-4675-8021-63ea49ce8623" providerId="ADAL" clId="{47D25A2F-F9E0-43CF-9DE2-49330AB1DD26}" dt="2022-11-16T07:46:33.518" v="4781"/>
        <pc:sldMkLst>
          <pc:docMk/>
          <pc:sldMk cId="267156155" sldId="378"/>
        </pc:sldMkLst>
        <pc:spChg chg="mod">
          <ac:chgData name="Craig McFadyen" userId="0370bd96-7625-4675-8021-63ea49ce8623" providerId="ADAL" clId="{47D25A2F-F9E0-43CF-9DE2-49330AB1DD26}" dt="2022-11-15T12:49:23.631" v="4671" actId="20577"/>
          <ac:spMkLst>
            <pc:docMk/>
            <pc:sldMk cId="267156155" sldId="378"/>
            <ac:spMk id="4" creationId="{519AD285-65B6-48B0-98FD-3D2D4615CE92}"/>
          </ac:spMkLst>
        </pc:spChg>
        <pc:spChg chg="mod">
          <ac:chgData name="Craig McFadyen" userId="0370bd96-7625-4675-8021-63ea49ce8623" providerId="ADAL" clId="{47D25A2F-F9E0-43CF-9DE2-49330AB1DD26}" dt="2022-11-14T13:03:28.395" v="1964" actId="20577"/>
          <ac:spMkLst>
            <pc:docMk/>
            <pc:sldMk cId="267156155" sldId="378"/>
            <ac:spMk id="8" creationId="{35327850-B3C2-4F6B-ADCD-13FD278E4865}"/>
          </ac:spMkLst>
        </pc:spChg>
        <pc:spChg chg="add del">
          <ac:chgData name="Craig McFadyen" userId="0370bd96-7625-4675-8021-63ea49ce8623" providerId="ADAL" clId="{47D25A2F-F9E0-43CF-9DE2-49330AB1DD26}" dt="2022-11-14T13:04:05.259" v="1970" actId="22"/>
          <ac:spMkLst>
            <pc:docMk/>
            <pc:sldMk cId="267156155" sldId="378"/>
            <ac:spMk id="10" creationId="{1DB74212-3D3A-4F5F-A974-3B3F555ED76C}"/>
          </ac:spMkLst>
        </pc:spChg>
        <pc:spChg chg="del">
          <ac:chgData name="Craig McFadyen" userId="0370bd96-7625-4675-8021-63ea49ce8623" providerId="ADAL" clId="{47D25A2F-F9E0-43CF-9DE2-49330AB1DD26}" dt="2022-11-14T13:03:07.770" v="1941" actId="478"/>
          <ac:spMkLst>
            <pc:docMk/>
            <pc:sldMk cId="267156155" sldId="378"/>
            <ac:spMk id="11" creationId="{0199F917-BF28-48E3-BD47-9452207F700A}"/>
          </ac:spMkLst>
        </pc:spChg>
        <pc:spChg chg="add mod">
          <ac:chgData name="Craig McFadyen" userId="0370bd96-7625-4675-8021-63ea49ce8623" providerId="ADAL" clId="{47D25A2F-F9E0-43CF-9DE2-49330AB1DD26}" dt="2022-11-14T13:12:21.275" v="2056" actId="21"/>
          <ac:spMkLst>
            <pc:docMk/>
            <pc:sldMk cId="267156155" sldId="378"/>
            <ac:spMk id="13" creationId="{7D8EDE68-B563-470B-9171-F261D7EEF096}"/>
          </ac:spMkLst>
        </pc:spChg>
        <pc:picChg chg="add mod">
          <ac:chgData name="Craig McFadyen" userId="0370bd96-7625-4675-8021-63ea49ce8623" providerId="ADAL" clId="{47D25A2F-F9E0-43CF-9DE2-49330AB1DD26}" dt="2022-11-16T07:46:33.518" v="4781"/>
          <ac:picMkLst>
            <pc:docMk/>
            <pc:sldMk cId="267156155" sldId="378"/>
            <ac:picMk id="10" creationId="{5199801B-EA02-4E0C-B62A-FBB22F1AF91F}"/>
          </ac:picMkLst>
        </pc:picChg>
      </pc:sldChg>
      <pc:sldChg chg="addSp modSp add mod modTransition modAnim">
        <pc:chgData name="Craig McFadyen" userId="0370bd96-7625-4675-8021-63ea49ce8623" providerId="ADAL" clId="{47D25A2F-F9E0-43CF-9DE2-49330AB1DD26}" dt="2022-11-16T07:46:51.006" v="4784"/>
        <pc:sldMkLst>
          <pc:docMk/>
          <pc:sldMk cId="1092679873" sldId="379"/>
        </pc:sldMkLst>
        <pc:spChg chg="mod">
          <ac:chgData name="Craig McFadyen" userId="0370bd96-7625-4675-8021-63ea49ce8623" providerId="ADAL" clId="{47D25A2F-F9E0-43CF-9DE2-49330AB1DD26}" dt="2022-11-15T12:49:42.409" v="4680" actId="20577"/>
          <ac:spMkLst>
            <pc:docMk/>
            <pc:sldMk cId="1092679873" sldId="379"/>
            <ac:spMk id="4" creationId="{519AD285-65B6-48B0-98FD-3D2D4615CE92}"/>
          </ac:spMkLst>
        </pc:spChg>
        <pc:spChg chg="add mod">
          <ac:chgData name="Craig McFadyen" userId="0370bd96-7625-4675-8021-63ea49ce8623" providerId="ADAL" clId="{47D25A2F-F9E0-43CF-9DE2-49330AB1DD26}" dt="2022-11-14T14:09:29.347" v="2627" actId="1076"/>
          <ac:spMkLst>
            <pc:docMk/>
            <pc:sldMk cId="1092679873" sldId="379"/>
            <ac:spMk id="6" creationId="{BA865831-0111-4454-A81B-5489686E4E9C}"/>
          </ac:spMkLst>
        </pc:spChg>
        <pc:spChg chg="add mod">
          <ac:chgData name="Craig McFadyen" userId="0370bd96-7625-4675-8021-63ea49ce8623" providerId="ADAL" clId="{47D25A2F-F9E0-43CF-9DE2-49330AB1DD26}" dt="2022-11-15T11:27:26.521" v="4472" actId="20577"/>
          <ac:spMkLst>
            <pc:docMk/>
            <pc:sldMk cId="1092679873" sldId="379"/>
            <ac:spMk id="7" creationId="{C16D4F81-0884-48ED-A807-4A39F9D9B9E2}"/>
          </ac:spMkLst>
        </pc:spChg>
        <pc:picChg chg="add mod">
          <ac:chgData name="Craig McFadyen" userId="0370bd96-7625-4675-8021-63ea49ce8623" providerId="ADAL" clId="{47D25A2F-F9E0-43CF-9DE2-49330AB1DD26}" dt="2022-11-16T07:46:51.006" v="4784"/>
          <ac:picMkLst>
            <pc:docMk/>
            <pc:sldMk cId="1092679873" sldId="379"/>
            <ac:picMk id="8" creationId="{6A846354-27BA-413D-B88F-8F7D73A75D9C}"/>
          </ac:picMkLst>
        </pc:picChg>
      </pc:sldChg>
      <pc:sldChg chg="addSp modSp add mod modTransition modAnim">
        <pc:chgData name="Craig McFadyen" userId="0370bd96-7625-4675-8021-63ea49ce8623" providerId="ADAL" clId="{47D25A2F-F9E0-43CF-9DE2-49330AB1DD26}" dt="2022-11-16T07:42:32.345" v="4766" actId="20577"/>
        <pc:sldMkLst>
          <pc:docMk/>
          <pc:sldMk cId="2972327241" sldId="380"/>
        </pc:sldMkLst>
        <pc:spChg chg="mod">
          <ac:chgData name="Craig McFadyen" userId="0370bd96-7625-4675-8021-63ea49ce8623" providerId="ADAL" clId="{47D25A2F-F9E0-43CF-9DE2-49330AB1DD26}" dt="2022-11-15T12:49:50.434" v="4683" actId="20577"/>
          <ac:spMkLst>
            <pc:docMk/>
            <pc:sldMk cId="2972327241" sldId="380"/>
            <ac:spMk id="4" creationId="{519AD285-65B6-48B0-98FD-3D2D4615CE92}"/>
          </ac:spMkLst>
        </pc:spChg>
        <pc:spChg chg="mod">
          <ac:chgData name="Craig McFadyen" userId="0370bd96-7625-4675-8021-63ea49ce8623" providerId="ADAL" clId="{47D25A2F-F9E0-43CF-9DE2-49330AB1DD26}" dt="2022-11-14T14:21:59.666" v="2959" actId="20577"/>
          <ac:spMkLst>
            <pc:docMk/>
            <pc:sldMk cId="2972327241" sldId="380"/>
            <ac:spMk id="5" creationId="{AE3BA818-2DE1-4EFC-AD3F-93EE4AB5020B}"/>
          </ac:spMkLst>
        </pc:spChg>
        <pc:spChg chg="add mod">
          <ac:chgData name="Craig McFadyen" userId="0370bd96-7625-4675-8021-63ea49ce8623" providerId="ADAL" clId="{47D25A2F-F9E0-43CF-9DE2-49330AB1DD26}" dt="2022-11-14T14:28:56.177" v="3254" actId="1076"/>
          <ac:spMkLst>
            <pc:docMk/>
            <pc:sldMk cId="2972327241" sldId="380"/>
            <ac:spMk id="6" creationId="{0D4FDFAD-34B9-41AD-851A-653E5D7B76A0}"/>
          </ac:spMkLst>
        </pc:spChg>
        <pc:spChg chg="add mod">
          <ac:chgData name="Craig McFadyen" userId="0370bd96-7625-4675-8021-63ea49ce8623" providerId="ADAL" clId="{47D25A2F-F9E0-43CF-9DE2-49330AB1DD26}" dt="2022-11-16T07:42:32.345" v="4766" actId="20577"/>
          <ac:spMkLst>
            <pc:docMk/>
            <pc:sldMk cId="2972327241" sldId="380"/>
            <ac:spMk id="7" creationId="{59EF127B-0160-4AFC-B547-D7F8B689752F}"/>
          </ac:spMkLst>
        </pc:spChg>
      </pc:sldChg>
      <pc:sldChg chg="addSp modSp add mod modAnim">
        <pc:chgData name="Craig McFadyen" userId="0370bd96-7625-4675-8021-63ea49ce8623" providerId="ADAL" clId="{47D25A2F-F9E0-43CF-9DE2-49330AB1DD26}" dt="2022-11-15T13:01:05.809" v="4733" actId="20577"/>
        <pc:sldMkLst>
          <pc:docMk/>
          <pc:sldMk cId="1547935560" sldId="381"/>
        </pc:sldMkLst>
        <pc:spChg chg="mod">
          <ac:chgData name="Craig McFadyen" userId="0370bd96-7625-4675-8021-63ea49ce8623" providerId="ADAL" clId="{47D25A2F-F9E0-43CF-9DE2-49330AB1DD26}" dt="2022-11-15T11:31:26.779" v="4490" actId="1076"/>
          <ac:spMkLst>
            <pc:docMk/>
            <pc:sldMk cId="1547935560" sldId="381"/>
            <ac:spMk id="4" creationId="{519AD285-65B6-48B0-98FD-3D2D4615CE92}"/>
          </ac:spMkLst>
        </pc:spChg>
        <pc:spChg chg="mod">
          <ac:chgData name="Craig McFadyen" userId="0370bd96-7625-4675-8021-63ea49ce8623" providerId="ADAL" clId="{47D25A2F-F9E0-43CF-9DE2-49330AB1DD26}" dt="2022-11-15T13:01:05.809" v="4733" actId="20577"/>
          <ac:spMkLst>
            <pc:docMk/>
            <pc:sldMk cId="1547935560" sldId="381"/>
            <ac:spMk id="5" creationId="{B998FEBB-E713-4C90-B42A-E8332BCEF449}"/>
          </ac:spMkLst>
        </pc:spChg>
        <pc:spChg chg="add mod">
          <ac:chgData name="Craig McFadyen" userId="0370bd96-7625-4675-8021-63ea49ce8623" providerId="ADAL" clId="{47D25A2F-F9E0-43CF-9DE2-49330AB1DD26}" dt="2022-11-14T15:24:03.574" v="4134" actId="403"/>
          <ac:spMkLst>
            <pc:docMk/>
            <pc:sldMk cId="1547935560" sldId="381"/>
            <ac:spMk id="8" creationId="{1A828FDB-3373-4161-8E88-063C3DD90C7F}"/>
          </ac:spMkLst>
        </pc:spChg>
        <pc:picChg chg="mod">
          <ac:chgData name="Craig McFadyen" userId="0370bd96-7625-4675-8021-63ea49ce8623" providerId="ADAL" clId="{47D25A2F-F9E0-43CF-9DE2-49330AB1DD26}" dt="2022-11-14T15:23:21.529" v="4127" actId="14100"/>
          <ac:picMkLst>
            <pc:docMk/>
            <pc:sldMk cId="1547935560" sldId="381"/>
            <ac:picMk id="7" creationId="{779FB417-D421-4362-B239-2BE17A89251A}"/>
          </ac:picMkLst>
        </pc:picChg>
      </pc:sldChg>
      <pc:sldChg chg="modSp add mod ord">
        <pc:chgData name="Craig McFadyen" userId="0370bd96-7625-4675-8021-63ea49ce8623" providerId="ADAL" clId="{47D25A2F-F9E0-43CF-9DE2-49330AB1DD26}" dt="2022-11-17T07:52:02.233" v="5373" actId="20577"/>
        <pc:sldMkLst>
          <pc:docMk/>
          <pc:sldMk cId="589890097" sldId="382"/>
        </pc:sldMkLst>
        <pc:spChg chg="mod">
          <ac:chgData name="Craig McFadyen" userId="0370bd96-7625-4675-8021-63ea49ce8623" providerId="ADAL" clId="{47D25A2F-F9E0-43CF-9DE2-49330AB1DD26}" dt="2022-11-17T07:52:02.233" v="5373" actId="20577"/>
          <ac:spMkLst>
            <pc:docMk/>
            <pc:sldMk cId="589890097" sldId="382"/>
            <ac:spMk id="2" creationId="{98F27F9D-9AFE-4CD2-9FA1-391F89BBB662}"/>
          </ac:spMkLst>
        </pc:spChg>
      </pc:sldChg>
      <pc:sldMasterChg chg="modTransition modSldLayout">
        <pc:chgData name="Craig McFadyen" userId="0370bd96-7625-4675-8021-63ea49ce8623" providerId="ADAL" clId="{47D25A2F-F9E0-43CF-9DE2-49330AB1DD26}" dt="2022-11-14T15:04:42.998" v="4058"/>
        <pc:sldMasterMkLst>
          <pc:docMk/>
          <pc:sldMasterMk cId="2152377972" sldId="2147483648"/>
        </pc:sldMasterMkLst>
        <pc:sldLayoutChg chg="modTransition">
          <pc:chgData name="Craig McFadyen" userId="0370bd96-7625-4675-8021-63ea49ce8623" providerId="ADAL" clId="{47D25A2F-F9E0-43CF-9DE2-49330AB1DD26}" dt="2022-11-14T15:04:42.998" v="4058"/>
          <pc:sldLayoutMkLst>
            <pc:docMk/>
            <pc:sldMasterMk cId="2152377972" sldId="2147483648"/>
            <pc:sldLayoutMk cId="687675285" sldId="2147483649"/>
          </pc:sldLayoutMkLst>
        </pc:sldLayoutChg>
        <pc:sldLayoutChg chg="modTransition">
          <pc:chgData name="Craig McFadyen" userId="0370bd96-7625-4675-8021-63ea49ce8623" providerId="ADAL" clId="{47D25A2F-F9E0-43CF-9DE2-49330AB1DD26}" dt="2022-11-14T15:04:42.998" v="4058"/>
          <pc:sldLayoutMkLst>
            <pc:docMk/>
            <pc:sldMasterMk cId="2152377972" sldId="2147483648"/>
            <pc:sldLayoutMk cId="3417908759" sldId="2147483650"/>
          </pc:sldLayoutMkLst>
        </pc:sldLayoutChg>
        <pc:sldLayoutChg chg="modTransition">
          <pc:chgData name="Craig McFadyen" userId="0370bd96-7625-4675-8021-63ea49ce8623" providerId="ADAL" clId="{47D25A2F-F9E0-43CF-9DE2-49330AB1DD26}" dt="2022-11-14T15:04:42.998" v="4058"/>
          <pc:sldLayoutMkLst>
            <pc:docMk/>
            <pc:sldMasterMk cId="2152377972" sldId="2147483648"/>
            <pc:sldLayoutMk cId="2534718448" sldId="2147483651"/>
          </pc:sldLayoutMkLst>
        </pc:sldLayoutChg>
        <pc:sldLayoutChg chg="modTransition">
          <pc:chgData name="Craig McFadyen" userId="0370bd96-7625-4675-8021-63ea49ce8623" providerId="ADAL" clId="{47D25A2F-F9E0-43CF-9DE2-49330AB1DD26}" dt="2022-11-14T15:04:42.998" v="4058"/>
          <pc:sldLayoutMkLst>
            <pc:docMk/>
            <pc:sldMasterMk cId="2152377972" sldId="2147483648"/>
            <pc:sldLayoutMk cId="1719416030" sldId="2147483652"/>
          </pc:sldLayoutMkLst>
        </pc:sldLayoutChg>
        <pc:sldLayoutChg chg="modTransition">
          <pc:chgData name="Craig McFadyen" userId="0370bd96-7625-4675-8021-63ea49ce8623" providerId="ADAL" clId="{47D25A2F-F9E0-43CF-9DE2-49330AB1DD26}" dt="2022-11-14T15:04:42.998" v="4058"/>
          <pc:sldLayoutMkLst>
            <pc:docMk/>
            <pc:sldMasterMk cId="2152377972" sldId="2147483648"/>
            <pc:sldLayoutMk cId="1636452891" sldId="2147483653"/>
          </pc:sldLayoutMkLst>
        </pc:sldLayoutChg>
        <pc:sldLayoutChg chg="modTransition">
          <pc:chgData name="Craig McFadyen" userId="0370bd96-7625-4675-8021-63ea49ce8623" providerId="ADAL" clId="{47D25A2F-F9E0-43CF-9DE2-49330AB1DD26}" dt="2022-11-14T15:04:42.998" v="4058"/>
          <pc:sldLayoutMkLst>
            <pc:docMk/>
            <pc:sldMasterMk cId="2152377972" sldId="2147483648"/>
            <pc:sldLayoutMk cId="3318878575" sldId="2147483654"/>
          </pc:sldLayoutMkLst>
        </pc:sldLayoutChg>
        <pc:sldLayoutChg chg="modTransition">
          <pc:chgData name="Craig McFadyen" userId="0370bd96-7625-4675-8021-63ea49ce8623" providerId="ADAL" clId="{47D25A2F-F9E0-43CF-9DE2-49330AB1DD26}" dt="2022-11-14T15:04:42.998" v="4058"/>
          <pc:sldLayoutMkLst>
            <pc:docMk/>
            <pc:sldMasterMk cId="2152377972" sldId="2147483648"/>
            <pc:sldLayoutMk cId="3378653901" sldId="2147483655"/>
          </pc:sldLayoutMkLst>
        </pc:sldLayoutChg>
        <pc:sldLayoutChg chg="modTransition">
          <pc:chgData name="Craig McFadyen" userId="0370bd96-7625-4675-8021-63ea49ce8623" providerId="ADAL" clId="{47D25A2F-F9E0-43CF-9DE2-49330AB1DD26}" dt="2022-11-14T15:04:42.998" v="4058"/>
          <pc:sldLayoutMkLst>
            <pc:docMk/>
            <pc:sldMasterMk cId="2152377972" sldId="2147483648"/>
            <pc:sldLayoutMk cId="3988954352" sldId="2147483656"/>
          </pc:sldLayoutMkLst>
        </pc:sldLayoutChg>
        <pc:sldLayoutChg chg="modTransition">
          <pc:chgData name="Craig McFadyen" userId="0370bd96-7625-4675-8021-63ea49ce8623" providerId="ADAL" clId="{47D25A2F-F9E0-43CF-9DE2-49330AB1DD26}" dt="2022-11-14T15:04:42.998" v="4058"/>
          <pc:sldLayoutMkLst>
            <pc:docMk/>
            <pc:sldMasterMk cId="2152377972" sldId="2147483648"/>
            <pc:sldLayoutMk cId="1221811756" sldId="2147483657"/>
          </pc:sldLayoutMkLst>
        </pc:sldLayoutChg>
        <pc:sldLayoutChg chg="modTransition">
          <pc:chgData name="Craig McFadyen" userId="0370bd96-7625-4675-8021-63ea49ce8623" providerId="ADAL" clId="{47D25A2F-F9E0-43CF-9DE2-49330AB1DD26}" dt="2022-11-14T15:04:42.998" v="4058"/>
          <pc:sldLayoutMkLst>
            <pc:docMk/>
            <pc:sldMasterMk cId="2152377972" sldId="2147483648"/>
            <pc:sldLayoutMk cId="387946140" sldId="2147483658"/>
          </pc:sldLayoutMkLst>
        </pc:sldLayoutChg>
        <pc:sldLayoutChg chg="modTransition">
          <pc:chgData name="Craig McFadyen" userId="0370bd96-7625-4675-8021-63ea49ce8623" providerId="ADAL" clId="{47D25A2F-F9E0-43CF-9DE2-49330AB1DD26}" dt="2022-11-14T15:04:42.998" v="4058"/>
          <pc:sldLayoutMkLst>
            <pc:docMk/>
            <pc:sldMasterMk cId="2152377972" sldId="2147483648"/>
            <pc:sldLayoutMk cId="4042039604"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1F034-4064-4DF6-AF75-322AE0894AC3}" type="datetimeFigureOut">
              <a:rPr lang="en-GB" smtClean="0"/>
              <a:t>23/11/2022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DAD67-217D-4C02-AC10-638297E64DD5}" type="slidenum">
              <a:rPr lang="en-GB" smtClean="0"/>
              <a:t>‹#›</a:t>
            </a:fld>
            <a:endParaRPr lang="en-GB"/>
          </a:p>
        </p:txBody>
      </p:sp>
    </p:spTree>
    <p:extLst>
      <p:ext uri="{BB962C8B-B14F-4D97-AF65-F5344CB8AC3E}">
        <p14:creationId xmlns:p14="http://schemas.microsoft.com/office/powerpoint/2010/main" val="393449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Intro: As we move to Locality Model you will find yourself giving support to a wider variety of CYP either through A&amp;G or direct pupil support in/out reach.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Some of these children will have ASD profile.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This training is a result of feedback from yourselves and is designed  to introduce you to the world of the learner with an autistic profile and other linked or associated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 It will- offer initial supports and signpost further training. </a:t>
            </a:r>
          </a:p>
          <a:p>
            <a:endParaRPr lang="en-GB" dirty="0"/>
          </a:p>
        </p:txBody>
      </p:sp>
      <p:sp>
        <p:nvSpPr>
          <p:cNvPr id="4" name="Slide Number Placeholder 3"/>
          <p:cNvSpPr>
            <a:spLocks noGrp="1"/>
          </p:cNvSpPr>
          <p:nvPr>
            <p:ph type="sldNum" sz="quarter" idx="5"/>
          </p:nvPr>
        </p:nvSpPr>
        <p:spPr/>
        <p:txBody>
          <a:bodyPr/>
          <a:lstStyle/>
          <a:p>
            <a:fld id="{1BF8FFFC-DAE9-4D50-BA67-B174D2679679}" type="slidenum">
              <a:rPr lang="en-GB" smtClean="0"/>
              <a:t>1</a:t>
            </a:fld>
            <a:endParaRPr lang="en-GB"/>
          </a:p>
        </p:txBody>
      </p:sp>
    </p:spTree>
    <p:extLst>
      <p:ext uri="{BB962C8B-B14F-4D97-AF65-F5344CB8AC3E}">
        <p14:creationId xmlns:p14="http://schemas.microsoft.com/office/powerpoint/2010/main" val="117957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Intro: As we move to Locality Model you will find yourself giving support to a wider variety of CYP either through A&amp;G or direct pupil support in/out reach.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Some of these children will have ASD profile.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This training is a result of feedback from yourselves and is designed  to introduce you to the world of the learner with an autistic profile and other linked or associated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 It will- offer initial supports and signpost further training. </a:t>
            </a:r>
          </a:p>
          <a:p>
            <a:endParaRPr lang="en-GB" dirty="0"/>
          </a:p>
        </p:txBody>
      </p:sp>
      <p:sp>
        <p:nvSpPr>
          <p:cNvPr id="4" name="Slide Number Placeholder 3"/>
          <p:cNvSpPr>
            <a:spLocks noGrp="1"/>
          </p:cNvSpPr>
          <p:nvPr>
            <p:ph type="sldNum" sz="quarter" idx="5"/>
          </p:nvPr>
        </p:nvSpPr>
        <p:spPr/>
        <p:txBody>
          <a:bodyPr/>
          <a:lstStyle/>
          <a:p>
            <a:fld id="{1BF8FFFC-DAE9-4D50-BA67-B174D2679679}" type="slidenum">
              <a:rPr lang="en-GB" smtClean="0"/>
              <a:t>25</a:t>
            </a:fld>
            <a:endParaRPr lang="en-GB"/>
          </a:p>
        </p:txBody>
      </p:sp>
    </p:spTree>
    <p:extLst>
      <p:ext uri="{BB962C8B-B14F-4D97-AF65-F5344CB8AC3E}">
        <p14:creationId xmlns:p14="http://schemas.microsoft.com/office/powerpoint/2010/main" val="48472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07F62-1CD8-4E0E-AE71-9223BAABD2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70541F-FCD0-47EB-BD8C-0738E475DD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45E673-D29C-41EA-9469-06A7F6211443}"/>
              </a:ext>
            </a:extLst>
          </p:cNvPr>
          <p:cNvSpPr>
            <a:spLocks noGrp="1"/>
          </p:cNvSpPr>
          <p:nvPr>
            <p:ph type="dt" sz="half" idx="10"/>
          </p:nvPr>
        </p:nvSpPr>
        <p:spPr/>
        <p:txBody>
          <a:bodyPr/>
          <a:lstStyle/>
          <a:p>
            <a:fld id="{3CC0F9A4-BFCE-4AB9-A5B2-498E6CE808D6}" type="datetimeFigureOut">
              <a:rPr lang="en-GB" smtClean="0"/>
              <a:t>23/11/2022</a:t>
            </a:fld>
            <a:endParaRPr lang="en-GB"/>
          </a:p>
        </p:txBody>
      </p:sp>
      <p:sp>
        <p:nvSpPr>
          <p:cNvPr id="5" name="Footer Placeholder 4">
            <a:extLst>
              <a:ext uri="{FF2B5EF4-FFF2-40B4-BE49-F238E27FC236}">
                <a16:creationId xmlns:a16="http://schemas.microsoft.com/office/drawing/2014/main" id="{64B85012-CCD2-4AFD-9A73-725EE0D1F9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E5C21C-E4E0-42F4-81F1-42461A365F31}"/>
              </a:ext>
            </a:extLst>
          </p:cNvPr>
          <p:cNvSpPr>
            <a:spLocks noGrp="1"/>
          </p:cNvSpPr>
          <p:nvPr>
            <p:ph type="sldNum" sz="quarter" idx="12"/>
          </p:nvPr>
        </p:nvSpPr>
        <p:spPr/>
        <p:txBody>
          <a:bodyPr/>
          <a:lstStyle/>
          <a:p>
            <a:fld id="{9589A9D0-A420-4175-A026-099A678C4CD4}" type="slidenum">
              <a:rPr lang="en-GB" smtClean="0"/>
              <a:t>‹#›</a:t>
            </a:fld>
            <a:endParaRPr lang="en-GB"/>
          </a:p>
        </p:txBody>
      </p:sp>
    </p:spTree>
    <p:extLst>
      <p:ext uri="{BB962C8B-B14F-4D97-AF65-F5344CB8AC3E}">
        <p14:creationId xmlns:p14="http://schemas.microsoft.com/office/powerpoint/2010/main" val="68767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B0A46-5706-4940-98F1-580A55CAFC2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E82796-A8FB-4815-9ADE-DBC26C90EA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F30BB8-25F0-43B8-8ED8-E732C5F0697F}"/>
              </a:ext>
            </a:extLst>
          </p:cNvPr>
          <p:cNvSpPr>
            <a:spLocks noGrp="1"/>
          </p:cNvSpPr>
          <p:nvPr>
            <p:ph type="dt" sz="half" idx="10"/>
          </p:nvPr>
        </p:nvSpPr>
        <p:spPr/>
        <p:txBody>
          <a:bodyPr/>
          <a:lstStyle/>
          <a:p>
            <a:fld id="{3CC0F9A4-BFCE-4AB9-A5B2-498E6CE808D6}" type="datetimeFigureOut">
              <a:rPr lang="en-GB" smtClean="0"/>
              <a:t>23/11/2022</a:t>
            </a:fld>
            <a:endParaRPr lang="en-GB"/>
          </a:p>
        </p:txBody>
      </p:sp>
      <p:sp>
        <p:nvSpPr>
          <p:cNvPr id="5" name="Footer Placeholder 4">
            <a:extLst>
              <a:ext uri="{FF2B5EF4-FFF2-40B4-BE49-F238E27FC236}">
                <a16:creationId xmlns:a16="http://schemas.microsoft.com/office/drawing/2014/main" id="{80E7E0E2-B4B8-418B-AD8E-0CFBAF88E5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612313-4776-422B-ADD9-BE4C341EF60A}"/>
              </a:ext>
            </a:extLst>
          </p:cNvPr>
          <p:cNvSpPr>
            <a:spLocks noGrp="1"/>
          </p:cNvSpPr>
          <p:nvPr>
            <p:ph type="sldNum" sz="quarter" idx="12"/>
          </p:nvPr>
        </p:nvSpPr>
        <p:spPr/>
        <p:txBody>
          <a:bodyPr/>
          <a:lstStyle/>
          <a:p>
            <a:fld id="{9589A9D0-A420-4175-A026-099A678C4CD4}" type="slidenum">
              <a:rPr lang="en-GB" smtClean="0"/>
              <a:t>‹#›</a:t>
            </a:fld>
            <a:endParaRPr lang="en-GB"/>
          </a:p>
        </p:txBody>
      </p:sp>
    </p:spTree>
    <p:extLst>
      <p:ext uri="{BB962C8B-B14F-4D97-AF65-F5344CB8AC3E}">
        <p14:creationId xmlns:p14="http://schemas.microsoft.com/office/powerpoint/2010/main" val="38794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B71A66-6B50-42FB-B49D-1B1F8A9046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C571EE-3573-4DE8-BAFD-F8A2E600C3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6F8789-EC39-4CFC-8E63-88DD48247527}"/>
              </a:ext>
            </a:extLst>
          </p:cNvPr>
          <p:cNvSpPr>
            <a:spLocks noGrp="1"/>
          </p:cNvSpPr>
          <p:nvPr>
            <p:ph type="dt" sz="half" idx="10"/>
          </p:nvPr>
        </p:nvSpPr>
        <p:spPr/>
        <p:txBody>
          <a:bodyPr/>
          <a:lstStyle/>
          <a:p>
            <a:fld id="{3CC0F9A4-BFCE-4AB9-A5B2-498E6CE808D6}" type="datetimeFigureOut">
              <a:rPr lang="en-GB" smtClean="0"/>
              <a:t>23/11/2022</a:t>
            </a:fld>
            <a:endParaRPr lang="en-GB"/>
          </a:p>
        </p:txBody>
      </p:sp>
      <p:sp>
        <p:nvSpPr>
          <p:cNvPr id="5" name="Footer Placeholder 4">
            <a:extLst>
              <a:ext uri="{FF2B5EF4-FFF2-40B4-BE49-F238E27FC236}">
                <a16:creationId xmlns:a16="http://schemas.microsoft.com/office/drawing/2014/main" id="{FD0075DE-5723-417F-914E-937540BC68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7DD42E-36FA-4EA1-B7E1-E2E4AE7B3558}"/>
              </a:ext>
            </a:extLst>
          </p:cNvPr>
          <p:cNvSpPr>
            <a:spLocks noGrp="1"/>
          </p:cNvSpPr>
          <p:nvPr>
            <p:ph type="sldNum" sz="quarter" idx="12"/>
          </p:nvPr>
        </p:nvSpPr>
        <p:spPr/>
        <p:txBody>
          <a:bodyPr/>
          <a:lstStyle/>
          <a:p>
            <a:fld id="{9589A9D0-A420-4175-A026-099A678C4CD4}" type="slidenum">
              <a:rPr lang="en-GB" smtClean="0"/>
              <a:t>‹#›</a:t>
            </a:fld>
            <a:endParaRPr lang="en-GB"/>
          </a:p>
        </p:txBody>
      </p:sp>
    </p:spTree>
    <p:extLst>
      <p:ext uri="{BB962C8B-B14F-4D97-AF65-F5344CB8AC3E}">
        <p14:creationId xmlns:p14="http://schemas.microsoft.com/office/powerpoint/2010/main" val="404203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F6AE-16AA-48A1-996B-CFEB3E40C0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C538F7-E9A1-49A7-976E-52424901F3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FD7610-B3C4-4892-90AD-CF3B6BA8F72A}"/>
              </a:ext>
            </a:extLst>
          </p:cNvPr>
          <p:cNvSpPr>
            <a:spLocks noGrp="1"/>
          </p:cNvSpPr>
          <p:nvPr>
            <p:ph type="dt" sz="half" idx="10"/>
          </p:nvPr>
        </p:nvSpPr>
        <p:spPr/>
        <p:txBody>
          <a:bodyPr/>
          <a:lstStyle/>
          <a:p>
            <a:fld id="{3CC0F9A4-BFCE-4AB9-A5B2-498E6CE808D6}" type="datetimeFigureOut">
              <a:rPr lang="en-GB" smtClean="0"/>
              <a:t>23/11/2022</a:t>
            </a:fld>
            <a:endParaRPr lang="en-GB"/>
          </a:p>
        </p:txBody>
      </p:sp>
      <p:sp>
        <p:nvSpPr>
          <p:cNvPr id="5" name="Footer Placeholder 4">
            <a:extLst>
              <a:ext uri="{FF2B5EF4-FFF2-40B4-BE49-F238E27FC236}">
                <a16:creationId xmlns:a16="http://schemas.microsoft.com/office/drawing/2014/main" id="{C6095620-67E0-4DDB-90B6-F82CED09BB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98C03B-C4FB-44FB-96DD-1D1F98C38DE2}"/>
              </a:ext>
            </a:extLst>
          </p:cNvPr>
          <p:cNvSpPr>
            <a:spLocks noGrp="1"/>
          </p:cNvSpPr>
          <p:nvPr>
            <p:ph type="sldNum" sz="quarter" idx="12"/>
          </p:nvPr>
        </p:nvSpPr>
        <p:spPr/>
        <p:txBody>
          <a:bodyPr/>
          <a:lstStyle/>
          <a:p>
            <a:fld id="{9589A9D0-A420-4175-A026-099A678C4CD4}" type="slidenum">
              <a:rPr lang="en-GB" smtClean="0"/>
              <a:t>‹#›</a:t>
            </a:fld>
            <a:endParaRPr lang="en-GB"/>
          </a:p>
        </p:txBody>
      </p:sp>
    </p:spTree>
    <p:extLst>
      <p:ext uri="{BB962C8B-B14F-4D97-AF65-F5344CB8AC3E}">
        <p14:creationId xmlns:p14="http://schemas.microsoft.com/office/powerpoint/2010/main" val="341790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C715-00CD-458D-8C5D-BB03DFBC72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CC8FC8-DDCE-43C4-84FE-0F4D7CE306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16E9B5-4ACA-4A12-BE57-B85526A0ABA2}"/>
              </a:ext>
            </a:extLst>
          </p:cNvPr>
          <p:cNvSpPr>
            <a:spLocks noGrp="1"/>
          </p:cNvSpPr>
          <p:nvPr>
            <p:ph type="dt" sz="half" idx="10"/>
          </p:nvPr>
        </p:nvSpPr>
        <p:spPr/>
        <p:txBody>
          <a:bodyPr/>
          <a:lstStyle/>
          <a:p>
            <a:fld id="{3CC0F9A4-BFCE-4AB9-A5B2-498E6CE808D6}" type="datetimeFigureOut">
              <a:rPr lang="en-GB" smtClean="0"/>
              <a:t>23/11/2022</a:t>
            </a:fld>
            <a:endParaRPr lang="en-GB"/>
          </a:p>
        </p:txBody>
      </p:sp>
      <p:sp>
        <p:nvSpPr>
          <p:cNvPr id="5" name="Footer Placeholder 4">
            <a:extLst>
              <a:ext uri="{FF2B5EF4-FFF2-40B4-BE49-F238E27FC236}">
                <a16:creationId xmlns:a16="http://schemas.microsoft.com/office/drawing/2014/main" id="{A8B4CC1D-8C11-4753-B63E-17BA5AB373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B7E5E6-0A74-4A59-A61D-F9D4B798A988}"/>
              </a:ext>
            </a:extLst>
          </p:cNvPr>
          <p:cNvSpPr>
            <a:spLocks noGrp="1"/>
          </p:cNvSpPr>
          <p:nvPr>
            <p:ph type="sldNum" sz="quarter" idx="12"/>
          </p:nvPr>
        </p:nvSpPr>
        <p:spPr/>
        <p:txBody>
          <a:bodyPr/>
          <a:lstStyle/>
          <a:p>
            <a:fld id="{9589A9D0-A420-4175-A026-099A678C4CD4}" type="slidenum">
              <a:rPr lang="en-GB" smtClean="0"/>
              <a:t>‹#›</a:t>
            </a:fld>
            <a:endParaRPr lang="en-GB"/>
          </a:p>
        </p:txBody>
      </p:sp>
    </p:spTree>
    <p:extLst>
      <p:ext uri="{BB962C8B-B14F-4D97-AF65-F5344CB8AC3E}">
        <p14:creationId xmlns:p14="http://schemas.microsoft.com/office/powerpoint/2010/main" val="253471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497B-0CFD-4C3E-9BD4-6EC336C320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648FAD-00FF-43F8-A90E-97A4A176EF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033526F-D7F8-4654-94B2-5AEF5D4116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120C3C-770E-41CF-BD31-4BB7BE1D3847}"/>
              </a:ext>
            </a:extLst>
          </p:cNvPr>
          <p:cNvSpPr>
            <a:spLocks noGrp="1"/>
          </p:cNvSpPr>
          <p:nvPr>
            <p:ph type="dt" sz="half" idx="10"/>
          </p:nvPr>
        </p:nvSpPr>
        <p:spPr/>
        <p:txBody>
          <a:bodyPr/>
          <a:lstStyle/>
          <a:p>
            <a:fld id="{3CC0F9A4-BFCE-4AB9-A5B2-498E6CE808D6}" type="datetimeFigureOut">
              <a:rPr lang="en-GB" smtClean="0"/>
              <a:t>23/11/2022</a:t>
            </a:fld>
            <a:endParaRPr lang="en-GB"/>
          </a:p>
        </p:txBody>
      </p:sp>
      <p:sp>
        <p:nvSpPr>
          <p:cNvPr id="6" name="Footer Placeholder 5">
            <a:extLst>
              <a:ext uri="{FF2B5EF4-FFF2-40B4-BE49-F238E27FC236}">
                <a16:creationId xmlns:a16="http://schemas.microsoft.com/office/drawing/2014/main" id="{3F7EAFE8-599A-4EAE-99E4-962F9A580C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F34263-5B2F-4C7A-956A-A997D20EACE4}"/>
              </a:ext>
            </a:extLst>
          </p:cNvPr>
          <p:cNvSpPr>
            <a:spLocks noGrp="1"/>
          </p:cNvSpPr>
          <p:nvPr>
            <p:ph type="sldNum" sz="quarter" idx="12"/>
          </p:nvPr>
        </p:nvSpPr>
        <p:spPr/>
        <p:txBody>
          <a:bodyPr/>
          <a:lstStyle/>
          <a:p>
            <a:fld id="{9589A9D0-A420-4175-A026-099A678C4CD4}" type="slidenum">
              <a:rPr lang="en-GB" smtClean="0"/>
              <a:t>‹#›</a:t>
            </a:fld>
            <a:endParaRPr lang="en-GB"/>
          </a:p>
        </p:txBody>
      </p:sp>
    </p:spTree>
    <p:extLst>
      <p:ext uri="{BB962C8B-B14F-4D97-AF65-F5344CB8AC3E}">
        <p14:creationId xmlns:p14="http://schemas.microsoft.com/office/powerpoint/2010/main" val="171941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85FD-57C2-47E6-AD4C-C62169A892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1A1B37-C2EE-4354-8061-03772B3597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D75D8F-2FA6-4758-B335-5EBB851E25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B25C42-7187-4648-9DC4-997C03481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FF37D8-6F06-43EA-8671-6160FE330E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38099C-D19C-4C28-A92B-F38A1674948F}"/>
              </a:ext>
            </a:extLst>
          </p:cNvPr>
          <p:cNvSpPr>
            <a:spLocks noGrp="1"/>
          </p:cNvSpPr>
          <p:nvPr>
            <p:ph type="dt" sz="half" idx="10"/>
          </p:nvPr>
        </p:nvSpPr>
        <p:spPr/>
        <p:txBody>
          <a:bodyPr/>
          <a:lstStyle/>
          <a:p>
            <a:fld id="{3CC0F9A4-BFCE-4AB9-A5B2-498E6CE808D6}" type="datetimeFigureOut">
              <a:rPr lang="en-GB" smtClean="0"/>
              <a:t>23/11/2022</a:t>
            </a:fld>
            <a:endParaRPr lang="en-GB"/>
          </a:p>
        </p:txBody>
      </p:sp>
      <p:sp>
        <p:nvSpPr>
          <p:cNvPr id="8" name="Footer Placeholder 7">
            <a:extLst>
              <a:ext uri="{FF2B5EF4-FFF2-40B4-BE49-F238E27FC236}">
                <a16:creationId xmlns:a16="http://schemas.microsoft.com/office/drawing/2014/main" id="{E4AF51C1-AFC4-4E32-9783-3B37C4E7E5D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CA1EE2-E015-44F7-8B13-1CFA5B810E99}"/>
              </a:ext>
            </a:extLst>
          </p:cNvPr>
          <p:cNvSpPr>
            <a:spLocks noGrp="1"/>
          </p:cNvSpPr>
          <p:nvPr>
            <p:ph type="sldNum" sz="quarter" idx="12"/>
          </p:nvPr>
        </p:nvSpPr>
        <p:spPr/>
        <p:txBody>
          <a:bodyPr/>
          <a:lstStyle/>
          <a:p>
            <a:fld id="{9589A9D0-A420-4175-A026-099A678C4CD4}" type="slidenum">
              <a:rPr lang="en-GB" smtClean="0"/>
              <a:t>‹#›</a:t>
            </a:fld>
            <a:endParaRPr lang="en-GB"/>
          </a:p>
        </p:txBody>
      </p:sp>
    </p:spTree>
    <p:extLst>
      <p:ext uri="{BB962C8B-B14F-4D97-AF65-F5344CB8AC3E}">
        <p14:creationId xmlns:p14="http://schemas.microsoft.com/office/powerpoint/2010/main" val="163645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52F63-5397-4718-9316-C523EF8CFE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6D8109D-794C-45A5-A28C-8D2160B097B8}"/>
              </a:ext>
            </a:extLst>
          </p:cNvPr>
          <p:cNvSpPr>
            <a:spLocks noGrp="1"/>
          </p:cNvSpPr>
          <p:nvPr>
            <p:ph type="dt" sz="half" idx="10"/>
          </p:nvPr>
        </p:nvSpPr>
        <p:spPr/>
        <p:txBody>
          <a:bodyPr/>
          <a:lstStyle/>
          <a:p>
            <a:fld id="{3CC0F9A4-BFCE-4AB9-A5B2-498E6CE808D6}" type="datetimeFigureOut">
              <a:rPr lang="en-GB" smtClean="0"/>
              <a:t>23/11/2022</a:t>
            </a:fld>
            <a:endParaRPr lang="en-GB"/>
          </a:p>
        </p:txBody>
      </p:sp>
      <p:sp>
        <p:nvSpPr>
          <p:cNvPr id="4" name="Footer Placeholder 3">
            <a:extLst>
              <a:ext uri="{FF2B5EF4-FFF2-40B4-BE49-F238E27FC236}">
                <a16:creationId xmlns:a16="http://schemas.microsoft.com/office/drawing/2014/main" id="{D79D9F9E-0F4C-42AC-B5EF-FBBC33C205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93A75E9-44B8-44E1-A730-B8FAE196F44D}"/>
              </a:ext>
            </a:extLst>
          </p:cNvPr>
          <p:cNvSpPr>
            <a:spLocks noGrp="1"/>
          </p:cNvSpPr>
          <p:nvPr>
            <p:ph type="sldNum" sz="quarter" idx="12"/>
          </p:nvPr>
        </p:nvSpPr>
        <p:spPr/>
        <p:txBody>
          <a:bodyPr/>
          <a:lstStyle/>
          <a:p>
            <a:fld id="{9589A9D0-A420-4175-A026-099A678C4CD4}" type="slidenum">
              <a:rPr lang="en-GB" smtClean="0"/>
              <a:t>‹#›</a:t>
            </a:fld>
            <a:endParaRPr lang="en-GB"/>
          </a:p>
        </p:txBody>
      </p:sp>
    </p:spTree>
    <p:extLst>
      <p:ext uri="{BB962C8B-B14F-4D97-AF65-F5344CB8AC3E}">
        <p14:creationId xmlns:p14="http://schemas.microsoft.com/office/powerpoint/2010/main" val="331887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B213BF-FA00-4FD7-8E6B-7B9BE539DF32}"/>
              </a:ext>
            </a:extLst>
          </p:cNvPr>
          <p:cNvSpPr>
            <a:spLocks noGrp="1"/>
          </p:cNvSpPr>
          <p:nvPr>
            <p:ph type="dt" sz="half" idx="10"/>
          </p:nvPr>
        </p:nvSpPr>
        <p:spPr/>
        <p:txBody>
          <a:bodyPr/>
          <a:lstStyle/>
          <a:p>
            <a:fld id="{3CC0F9A4-BFCE-4AB9-A5B2-498E6CE808D6}" type="datetimeFigureOut">
              <a:rPr lang="en-GB" smtClean="0"/>
              <a:t>23/11/2022</a:t>
            </a:fld>
            <a:endParaRPr lang="en-GB"/>
          </a:p>
        </p:txBody>
      </p:sp>
      <p:sp>
        <p:nvSpPr>
          <p:cNvPr id="3" name="Footer Placeholder 2">
            <a:extLst>
              <a:ext uri="{FF2B5EF4-FFF2-40B4-BE49-F238E27FC236}">
                <a16:creationId xmlns:a16="http://schemas.microsoft.com/office/drawing/2014/main" id="{00A70F52-AE79-411B-B663-DF795BEF49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1CB2D6-735D-4EE0-94A5-CB1750C258C9}"/>
              </a:ext>
            </a:extLst>
          </p:cNvPr>
          <p:cNvSpPr>
            <a:spLocks noGrp="1"/>
          </p:cNvSpPr>
          <p:nvPr>
            <p:ph type="sldNum" sz="quarter" idx="12"/>
          </p:nvPr>
        </p:nvSpPr>
        <p:spPr/>
        <p:txBody>
          <a:bodyPr/>
          <a:lstStyle/>
          <a:p>
            <a:fld id="{9589A9D0-A420-4175-A026-099A678C4CD4}" type="slidenum">
              <a:rPr lang="en-GB" smtClean="0"/>
              <a:t>‹#›</a:t>
            </a:fld>
            <a:endParaRPr lang="en-GB"/>
          </a:p>
        </p:txBody>
      </p:sp>
    </p:spTree>
    <p:extLst>
      <p:ext uri="{BB962C8B-B14F-4D97-AF65-F5344CB8AC3E}">
        <p14:creationId xmlns:p14="http://schemas.microsoft.com/office/powerpoint/2010/main" val="337865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6E7DF-CF3A-4E1B-BA1A-6F11F0C10D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09BCF0-2406-44C1-9D2C-307F60D632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990D94-2AE0-4990-BB6F-8D36766B4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BF3D1A-5A79-4448-9D12-15C0AB471862}"/>
              </a:ext>
            </a:extLst>
          </p:cNvPr>
          <p:cNvSpPr>
            <a:spLocks noGrp="1"/>
          </p:cNvSpPr>
          <p:nvPr>
            <p:ph type="dt" sz="half" idx="10"/>
          </p:nvPr>
        </p:nvSpPr>
        <p:spPr/>
        <p:txBody>
          <a:bodyPr/>
          <a:lstStyle/>
          <a:p>
            <a:fld id="{3CC0F9A4-BFCE-4AB9-A5B2-498E6CE808D6}" type="datetimeFigureOut">
              <a:rPr lang="en-GB" smtClean="0"/>
              <a:t>23/11/2022</a:t>
            </a:fld>
            <a:endParaRPr lang="en-GB"/>
          </a:p>
        </p:txBody>
      </p:sp>
      <p:sp>
        <p:nvSpPr>
          <p:cNvPr id="6" name="Footer Placeholder 5">
            <a:extLst>
              <a:ext uri="{FF2B5EF4-FFF2-40B4-BE49-F238E27FC236}">
                <a16:creationId xmlns:a16="http://schemas.microsoft.com/office/drawing/2014/main" id="{4A2E2C71-7F36-473F-84EB-861233F0E5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A1D57C-D147-4928-A0D9-0037DEAA9B05}"/>
              </a:ext>
            </a:extLst>
          </p:cNvPr>
          <p:cNvSpPr>
            <a:spLocks noGrp="1"/>
          </p:cNvSpPr>
          <p:nvPr>
            <p:ph type="sldNum" sz="quarter" idx="12"/>
          </p:nvPr>
        </p:nvSpPr>
        <p:spPr/>
        <p:txBody>
          <a:bodyPr/>
          <a:lstStyle/>
          <a:p>
            <a:fld id="{9589A9D0-A420-4175-A026-099A678C4CD4}" type="slidenum">
              <a:rPr lang="en-GB" smtClean="0"/>
              <a:t>‹#›</a:t>
            </a:fld>
            <a:endParaRPr lang="en-GB"/>
          </a:p>
        </p:txBody>
      </p:sp>
    </p:spTree>
    <p:extLst>
      <p:ext uri="{BB962C8B-B14F-4D97-AF65-F5344CB8AC3E}">
        <p14:creationId xmlns:p14="http://schemas.microsoft.com/office/powerpoint/2010/main" val="398895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0FCA-925D-444E-90FE-7A85AA94DA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152B75-8DFA-4118-8B1F-D544BCEA7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2DA638-C5B0-4C4E-A1E3-29F345A19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308015-36A5-4AB8-A0A0-251B7F811A79}"/>
              </a:ext>
            </a:extLst>
          </p:cNvPr>
          <p:cNvSpPr>
            <a:spLocks noGrp="1"/>
          </p:cNvSpPr>
          <p:nvPr>
            <p:ph type="dt" sz="half" idx="10"/>
          </p:nvPr>
        </p:nvSpPr>
        <p:spPr/>
        <p:txBody>
          <a:bodyPr/>
          <a:lstStyle/>
          <a:p>
            <a:fld id="{3CC0F9A4-BFCE-4AB9-A5B2-498E6CE808D6}" type="datetimeFigureOut">
              <a:rPr lang="en-GB" smtClean="0"/>
              <a:t>23/11/2022</a:t>
            </a:fld>
            <a:endParaRPr lang="en-GB"/>
          </a:p>
        </p:txBody>
      </p:sp>
      <p:sp>
        <p:nvSpPr>
          <p:cNvPr id="6" name="Footer Placeholder 5">
            <a:extLst>
              <a:ext uri="{FF2B5EF4-FFF2-40B4-BE49-F238E27FC236}">
                <a16:creationId xmlns:a16="http://schemas.microsoft.com/office/drawing/2014/main" id="{51741444-1831-49DA-9B2D-F4BADA7965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51F5D8-4F04-49C3-80F4-741E02274D93}"/>
              </a:ext>
            </a:extLst>
          </p:cNvPr>
          <p:cNvSpPr>
            <a:spLocks noGrp="1"/>
          </p:cNvSpPr>
          <p:nvPr>
            <p:ph type="sldNum" sz="quarter" idx="12"/>
          </p:nvPr>
        </p:nvSpPr>
        <p:spPr/>
        <p:txBody>
          <a:bodyPr/>
          <a:lstStyle/>
          <a:p>
            <a:fld id="{9589A9D0-A420-4175-A026-099A678C4CD4}" type="slidenum">
              <a:rPr lang="en-GB" smtClean="0"/>
              <a:t>‹#›</a:t>
            </a:fld>
            <a:endParaRPr lang="en-GB"/>
          </a:p>
        </p:txBody>
      </p:sp>
    </p:spTree>
    <p:extLst>
      <p:ext uri="{BB962C8B-B14F-4D97-AF65-F5344CB8AC3E}">
        <p14:creationId xmlns:p14="http://schemas.microsoft.com/office/powerpoint/2010/main" val="122181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7A2809-7F12-4A39-9E7B-4B36FCF01A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9F834E-7946-4B35-BB50-667F04E4A4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987C5D-C35F-4681-B3BE-A7556A747B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0F9A4-BFCE-4AB9-A5B2-498E6CE808D6}" type="datetimeFigureOut">
              <a:rPr lang="en-GB" smtClean="0"/>
              <a:t>23/11/2022</a:t>
            </a:fld>
            <a:endParaRPr lang="en-GB"/>
          </a:p>
        </p:txBody>
      </p:sp>
      <p:sp>
        <p:nvSpPr>
          <p:cNvPr id="5" name="Footer Placeholder 4">
            <a:extLst>
              <a:ext uri="{FF2B5EF4-FFF2-40B4-BE49-F238E27FC236}">
                <a16:creationId xmlns:a16="http://schemas.microsoft.com/office/drawing/2014/main" id="{81C607B0-525A-45C5-BF75-94ABEF389D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F69157C-A6F0-476D-9C34-3B64E6C14F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9A9D0-A420-4175-A026-099A678C4CD4}" type="slidenum">
              <a:rPr lang="en-GB" smtClean="0"/>
              <a:t>‹#›</a:t>
            </a:fld>
            <a:endParaRPr lang="en-GB"/>
          </a:p>
        </p:txBody>
      </p:sp>
    </p:spTree>
    <p:extLst>
      <p:ext uri="{BB962C8B-B14F-4D97-AF65-F5344CB8AC3E}">
        <p14:creationId xmlns:p14="http://schemas.microsoft.com/office/powerpoint/2010/main" val="2152377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legislation.gov.uk/ukpga/1995/36/contents"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hyperlink" Target="http://www.legislation.gov.uk/asp/2003/1/contents"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hyperlink" Target="https://renfrewshirecouncilgov-my.sharepoint.com/personal/craig_mcfadyen_renfrewshire_gov_uk/Documents/Desktop/Coaching%20Training"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hyperlink" Target="http://www.legislation.gov.uk/ukpga/2015/6/section/26/enacted"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hyperlink" Target="https://www.legislation.gov.uk/ukpga/2018/12/contents/enacted" TargetMode="External"/><Relationship Id="rId13" Type="http://schemas.openxmlformats.org/officeDocument/2006/relationships/hyperlink" Target="https://www.gov.scot/publications/review-additional-support-learning-implementation/pages/2/" TargetMode="External"/><Relationship Id="rId3" Type="http://schemas.openxmlformats.org/officeDocument/2006/relationships/image" Target="../media/image16.jpeg"/><Relationship Id="rId7" Type="http://schemas.openxmlformats.org/officeDocument/2006/relationships/image" Target="../media/image18.jpeg"/><Relationship Id="rId12" Type="http://schemas.openxmlformats.org/officeDocument/2006/relationships/image" Target="../media/image7.jpeg"/><Relationship Id="rId2" Type="http://schemas.openxmlformats.org/officeDocument/2006/relationships/hyperlink" Target="https://www.legislation.gov.uk/ukpga/1998/42/schedule/1"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un-convention-on-the-rights-of-persons-with-disabilities-initial-report-on-how-the-uk-is-implementing-it" TargetMode="External"/><Relationship Id="rId11" Type="http://schemas.openxmlformats.org/officeDocument/2006/relationships/image" Target="../media/image20.jpeg"/><Relationship Id="rId5" Type="http://schemas.openxmlformats.org/officeDocument/2006/relationships/image" Target="../media/image17.jpeg"/><Relationship Id="rId10" Type="http://schemas.openxmlformats.org/officeDocument/2006/relationships/hyperlink" Target="https://www.gov.uk/guidance/equality-act-2010-guidance" TargetMode="External"/><Relationship Id="rId4" Type="http://schemas.openxmlformats.org/officeDocument/2006/relationships/hyperlink" Target="https://www.gov.uk/government/publications/united-nations-convention-on-the-rights-of-the-child-uncrc-how-legislation-underpins-implementation-in-england" TargetMode="External"/><Relationship Id="rId9" Type="http://schemas.openxmlformats.org/officeDocument/2006/relationships/image" Target="../media/image19.jpeg"/><Relationship Id="rId1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18.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gov.scot/improvement/pupil-support-staff/skilled/" TargetMode="External"/><Relationship Id="rId2" Type="http://schemas.openxmlformats.org/officeDocument/2006/relationships/hyperlink" Target="https://education.gov.scot/improvement/pupil-support-staff/informed/"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education.gov.scot/improvement/pupil-support-staff/enhanced/"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sts.platform.rmunify.com/Account/SignIn/glow" TargetMode="External"/><Relationship Id="rId2" Type="http://schemas.openxmlformats.org/officeDocument/2006/relationships/hyperlink" Target="https://www.renfrewshire.gov.uk/article/10252/iLearn---your-online-learning-resource"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hinglink.com/card/149006380188880077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hinglink.com/scene/1493592619966529539"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v.scot/publications/national-guidance-child-protection-scotland-2021/documen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
            <a:lum/>
          </a:blip>
          <a:srcRect/>
          <a:stretch>
            <a:fillRect t="-2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F27F9D-9AFE-4CD2-9FA1-391F89BBB662}"/>
              </a:ext>
            </a:extLst>
          </p:cNvPr>
          <p:cNvSpPr txBox="1"/>
          <p:nvPr/>
        </p:nvSpPr>
        <p:spPr>
          <a:xfrm>
            <a:off x="0" y="-555283"/>
            <a:ext cx="6380480" cy="313242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kern="1200" dirty="0">
                <a:solidFill>
                  <a:schemeClr val="tx1"/>
                </a:solidFill>
                <a:latin typeface="Hind" panose="02000000000000000000" pitchFamily="2" charset="0"/>
                <a:ea typeface="+mj-ea"/>
                <a:cs typeface="Hind" panose="02000000000000000000" pitchFamily="2" charset="0"/>
              </a:rPr>
              <a:t>Welcome to Renfrewshire Council’s Support Staff Induction</a:t>
            </a:r>
          </a:p>
        </p:txBody>
      </p:sp>
      <p:pic>
        <p:nvPicPr>
          <p:cNvPr id="6" name="Graphic 5" descr="Meeting">
            <a:extLst>
              <a:ext uri="{FF2B5EF4-FFF2-40B4-BE49-F238E27FC236}">
                <a16:creationId xmlns:a16="http://schemas.microsoft.com/office/drawing/2014/main" id="{F6D700EE-4EF8-4BA4-4E0C-72342B12E8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7304" y="4250139"/>
            <a:ext cx="3192652" cy="3192652"/>
          </a:xfrm>
          <a:prstGeom prst="rect">
            <a:avLst/>
          </a:prstGeom>
        </p:spPr>
      </p:pic>
      <p:sp>
        <p:nvSpPr>
          <p:cNvPr id="3" name="TextBox 2">
            <a:extLst>
              <a:ext uri="{FF2B5EF4-FFF2-40B4-BE49-F238E27FC236}">
                <a16:creationId xmlns:a16="http://schemas.microsoft.com/office/drawing/2014/main" id="{8C74ED43-B987-4E24-9883-77182A31FC49}"/>
              </a:ext>
            </a:extLst>
          </p:cNvPr>
          <p:cNvSpPr txBox="1"/>
          <p:nvPr/>
        </p:nvSpPr>
        <p:spPr>
          <a:xfrm>
            <a:off x="3190240" y="3782291"/>
            <a:ext cx="5519651" cy="1200329"/>
          </a:xfrm>
          <a:prstGeom prst="rect">
            <a:avLst/>
          </a:prstGeom>
          <a:noFill/>
        </p:spPr>
        <p:txBody>
          <a:bodyPr wrap="square" rtlCol="0">
            <a:spAutoFit/>
          </a:bodyPr>
          <a:lstStyle/>
          <a:p>
            <a:r>
              <a:rPr lang="en-GB" dirty="0"/>
              <a:t>As a valued member of our team, the purpose of this course is to give some background to the important role you will be undertaking and how we will support you in carrying this out</a:t>
            </a:r>
          </a:p>
        </p:txBody>
      </p:sp>
    </p:spTree>
    <p:extLst>
      <p:ext uri="{BB962C8B-B14F-4D97-AF65-F5344CB8AC3E}">
        <p14:creationId xmlns:p14="http://schemas.microsoft.com/office/powerpoint/2010/main" val="27439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D285-65B6-48B0-98FD-3D2D4615CE92}"/>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4400" dirty="0">
                <a:solidFill>
                  <a:schemeClr val="bg1"/>
                </a:solidFill>
                <a:latin typeface="+mj-lt"/>
                <a:ea typeface="+mj-ea"/>
                <a:cs typeface="+mj-cs"/>
              </a:rPr>
              <a:t>3. Child Wellbeing and Development</a:t>
            </a:r>
          </a:p>
        </p:txBody>
      </p:sp>
      <p:sp>
        <p:nvSpPr>
          <p:cNvPr id="6" name="TextBox 5">
            <a:extLst>
              <a:ext uri="{FF2B5EF4-FFF2-40B4-BE49-F238E27FC236}">
                <a16:creationId xmlns:a16="http://schemas.microsoft.com/office/drawing/2014/main" id="{9C4C4ADB-BF50-42AD-966B-561DB264BBBE}"/>
              </a:ext>
            </a:extLst>
          </p:cNvPr>
          <p:cNvSpPr txBox="1"/>
          <p:nvPr/>
        </p:nvSpPr>
        <p:spPr>
          <a:xfrm>
            <a:off x="153058" y="2166312"/>
            <a:ext cx="13229006" cy="1317284"/>
          </a:xfrm>
          <a:prstGeom prst="rect">
            <a:avLst/>
          </a:prstGeom>
          <a:noFill/>
        </p:spPr>
        <p:txBody>
          <a:bodyPr wrap="square">
            <a:spAutoFit/>
          </a:bodyPr>
          <a:lstStyle/>
          <a:p>
            <a:pPr marL="0" indent="0">
              <a:lnSpc>
                <a:spcPct val="120000"/>
              </a:lnSpc>
              <a:spcBef>
                <a:spcPts val="600"/>
              </a:spcBef>
              <a:buNone/>
            </a:pPr>
            <a:r>
              <a:rPr lang="en-GB" sz="2000" dirty="0">
                <a:latin typeface="Hind" panose="02000000000000000000" pitchFamily="2" charset="0"/>
                <a:cs typeface="Hind" panose="02000000000000000000" pitchFamily="2" charset="0"/>
              </a:rPr>
              <a:t>There are other tools we can use that are integral to promotion and assessment of wellbeing. These are: </a:t>
            </a:r>
          </a:p>
          <a:p>
            <a:pPr marL="0" indent="0">
              <a:lnSpc>
                <a:spcPct val="120000"/>
              </a:lnSpc>
              <a:spcBef>
                <a:spcPts val="600"/>
              </a:spcBef>
              <a:buNone/>
            </a:pPr>
            <a:endParaRPr lang="en-GB" sz="2000" dirty="0">
              <a:latin typeface="Hind" panose="02000000000000000000" pitchFamily="2" charset="0"/>
              <a:cs typeface="Hind" panose="02000000000000000000" pitchFamily="2" charset="0"/>
            </a:endParaRPr>
          </a:p>
          <a:p>
            <a:pPr marL="0" indent="0">
              <a:lnSpc>
                <a:spcPct val="120000"/>
              </a:lnSpc>
              <a:spcBef>
                <a:spcPts val="600"/>
              </a:spcBef>
              <a:buNone/>
            </a:pPr>
            <a:r>
              <a:rPr lang="en-GB" sz="1800" dirty="0">
                <a:latin typeface="Hind" panose="02000000000000000000" pitchFamily="2" charset="0"/>
                <a:cs typeface="Hind" panose="02000000000000000000" pitchFamily="2" charset="0"/>
              </a:rPr>
              <a:t> </a:t>
            </a:r>
          </a:p>
        </p:txBody>
      </p:sp>
      <p:sp>
        <p:nvSpPr>
          <p:cNvPr id="9" name="TextBox 8">
            <a:extLst>
              <a:ext uri="{FF2B5EF4-FFF2-40B4-BE49-F238E27FC236}">
                <a16:creationId xmlns:a16="http://schemas.microsoft.com/office/drawing/2014/main" id="{D43C8462-881C-44EA-8971-E8970DBBD7E7}"/>
              </a:ext>
            </a:extLst>
          </p:cNvPr>
          <p:cNvSpPr txBox="1"/>
          <p:nvPr/>
        </p:nvSpPr>
        <p:spPr>
          <a:xfrm>
            <a:off x="8471206" y="2718338"/>
            <a:ext cx="6094674" cy="424732"/>
          </a:xfrm>
          <a:prstGeom prst="rect">
            <a:avLst/>
          </a:prstGeom>
          <a:noFill/>
        </p:spPr>
        <p:txBody>
          <a:bodyPr wrap="square">
            <a:spAutoFit/>
          </a:bodyPr>
          <a:lstStyle/>
          <a:p>
            <a:pPr marL="0" indent="0">
              <a:lnSpc>
                <a:spcPct val="120000"/>
              </a:lnSpc>
              <a:spcBef>
                <a:spcPts val="600"/>
              </a:spcBef>
              <a:buNone/>
            </a:pPr>
            <a:r>
              <a:rPr lang="en-GB" sz="1800" dirty="0">
                <a:latin typeface="Hind" panose="02000000000000000000" pitchFamily="2" charset="0"/>
                <a:cs typeface="Hind" panose="02000000000000000000" pitchFamily="2" charset="0"/>
              </a:rPr>
              <a:t>Resilience Matrix</a:t>
            </a:r>
          </a:p>
        </p:txBody>
      </p:sp>
      <p:sp>
        <p:nvSpPr>
          <p:cNvPr id="11" name="TextBox 10">
            <a:extLst>
              <a:ext uri="{FF2B5EF4-FFF2-40B4-BE49-F238E27FC236}">
                <a16:creationId xmlns:a16="http://schemas.microsoft.com/office/drawing/2014/main" id="{9E8248DA-16A4-4975-B87F-55F9F1094D86}"/>
              </a:ext>
            </a:extLst>
          </p:cNvPr>
          <p:cNvSpPr txBox="1"/>
          <p:nvPr/>
        </p:nvSpPr>
        <p:spPr>
          <a:xfrm>
            <a:off x="401905" y="2687955"/>
            <a:ext cx="6094674" cy="424732"/>
          </a:xfrm>
          <a:prstGeom prst="rect">
            <a:avLst/>
          </a:prstGeom>
          <a:noFill/>
        </p:spPr>
        <p:txBody>
          <a:bodyPr wrap="square">
            <a:spAutoFit/>
          </a:bodyPr>
          <a:lstStyle/>
          <a:p>
            <a:pPr marL="0" indent="0">
              <a:lnSpc>
                <a:spcPct val="120000"/>
              </a:lnSpc>
              <a:spcBef>
                <a:spcPts val="600"/>
              </a:spcBef>
              <a:buNone/>
            </a:pPr>
            <a:r>
              <a:rPr lang="en-GB" sz="1800" dirty="0">
                <a:latin typeface="Hind" panose="02000000000000000000" pitchFamily="2" charset="0"/>
                <a:cs typeface="Hind" panose="02000000000000000000" pitchFamily="2" charset="0"/>
              </a:rPr>
              <a:t>My World Triangle</a:t>
            </a:r>
          </a:p>
        </p:txBody>
      </p:sp>
      <p:pic>
        <p:nvPicPr>
          <p:cNvPr id="2052" name="Picture 4" descr="See the source image">
            <a:extLst>
              <a:ext uri="{FF2B5EF4-FFF2-40B4-BE49-F238E27FC236}">
                <a16:creationId xmlns:a16="http://schemas.microsoft.com/office/drawing/2014/main" id="{30039E82-4EC2-4B1B-A597-5256E26BE0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82" b="5482"/>
          <a:stretch/>
        </p:blipFill>
        <p:spPr bwMode="auto">
          <a:xfrm>
            <a:off x="6779" y="3037320"/>
            <a:ext cx="5305984" cy="38206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a:extLst>
              <a:ext uri="{FF2B5EF4-FFF2-40B4-BE49-F238E27FC236}">
                <a16:creationId xmlns:a16="http://schemas.microsoft.com/office/drawing/2014/main" id="{09DE3006-4D6F-4CFB-960C-7381BE8A7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579" y="3146348"/>
            <a:ext cx="5688642" cy="37453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wellbeing">
            <a:extLst>
              <a:ext uri="{FF2B5EF4-FFF2-40B4-BE49-F238E27FC236}">
                <a16:creationId xmlns:a16="http://schemas.microsoft.com/office/drawing/2014/main" id="{2F0FEC2E-C041-4146-A25B-5BDD7EE64F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3329" y="347471"/>
            <a:ext cx="2910348" cy="180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55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50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2000"/>
                                        <p:tgtEl>
                                          <p:spTgt spid="2052"/>
                                        </p:tgtEl>
                                      </p:cBhvr>
                                    </p:animEffect>
                                  </p:childTnLst>
                                </p:cTn>
                              </p:par>
                            </p:childTnLst>
                          </p:cTn>
                        </p:par>
                        <p:par>
                          <p:cTn id="11" fill="hold">
                            <p:stCondLst>
                              <p:cond delay="2500"/>
                            </p:stCondLst>
                            <p:childTnLst>
                              <p:par>
                                <p:cTn id="12" presetID="10" presetClass="entr" presetSubtype="0" fill="hold" grpId="0" nodeType="after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1000"/>
                                  </p:stCondLst>
                                  <p:childTnLst>
                                    <p:set>
                                      <p:cBhvr>
                                        <p:cTn id="16" dur="1" fill="hold">
                                          <p:stCondLst>
                                            <p:cond delay="0"/>
                                          </p:stCondLst>
                                        </p:cTn>
                                        <p:tgtEl>
                                          <p:spTgt spid="2056"/>
                                        </p:tgtEl>
                                        <p:attrNameLst>
                                          <p:attrName>style.visibility</p:attrName>
                                        </p:attrNameLst>
                                      </p:cBhvr>
                                      <p:to>
                                        <p:strVal val="visible"/>
                                      </p:to>
                                    </p:set>
                                    <p:animEffect transition="in" filter="fade">
                                      <p:cBhvr>
                                        <p:cTn id="17" dur="2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D285-65B6-48B0-98FD-3D2D4615CE92}"/>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4400" dirty="0">
                <a:solidFill>
                  <a:schemeClr val="bg1"/>
                </a:solidFill>
                <a:latin typeface="+mj-lt"/>
                <a:ea typeface="+mj-ea"/>
                <a:cs typeface="+mj-cs"/>
              </a:rPr>
              <a:t>3. Child Wellbeing and Development</a:t>
            </a:r>
          </a:p>
        </p:txBody>
      </p:sp>
      <p:sp>
        <p:nvSpPr>
          <p:cNvPr id="6" name="TextBox 5">
            <a:extLst>
              <a:ext uri="{FF2B5EF4-FFF2-40B4-BE49-F238E27FC236}">
                <a16:creationId xmlns:a16="http://schemas.microsoft.com/office/drawing/2014/main" id="{78F92726-C034-4608-A372-3B6205F6ACDE}"/>
              </a:ext>
            </a:extLst>
          </p:cNvPr>
          <p:cNvSpPr txBox="1"/>
          <p:nvPr/>
        </p:nvSpPr>
        <p:spPr>
          <a:xfrm>
            <a:off x="-1712" y="2114493"/>
            <a:ext cx="6097712" cy="1831271"/>
          </a:xfrm>
          <a:prstGeom prst="rect">
            <a:avLst/>
          </a:prstGeom>
          <a:noFill/>
        </p:spPr>
        <p:txBody>
          <a:bodyPr wrap="square">
            <a:spAutoFit/>
          </a:bodyPr>
          <a:lstStyle/>
          <a:p>
            <a:pPr marL="0" indent="0">
              <a:lnSpc>
                <a:spcPct val="120000"/>
              </a:lnSpc>
              <a:spcBef>
                <a:spcPts val="600"/>
              </a:spcBef>
              <a:buNone/>
            </a:pPr>
            <a:r>
              <a:rPr lang="en-GB" sz="1800" dirty="0">
                <a:latin typeface="Hind" panose="02000000000000000000" pitchFamily="2" charset="0"/>
                <a:cs typeface="Hind" panose="02000000000000000000" pitchFamily="2" charset="0"/>
              </a:rPr>
              <a:t>The Wellbeing Indicators, My World Triangle and Resilience Matrix combine to create the GIRFEC ‘National Practice Model’. </a:t>
            </a:r>
          </a:p>
          <a:p>
            <a:pPr marL="0" indent="0">
              <a:lnSpc>
                <a:spcPct val="120000"/>
              </a:lnSpc>
              <a:spcBef>
                <a:spcPts val="600"/>
              </a:spcBef>
              <a:buNone/>
            </a:pPr>
            <a:r>
              <a:rPr lang="en-GB" dirty="0">
                <a:latin typeface="Hind" panose="02000000000000000000" pitchFamily="2" charset="0"/>
                <a:cs typeface="Hind" panose="02000000000000000000" pitchFamily="2" charset="0"/>
              </a:rPr>
              <a:t>This model is a </a:t>
            </a:r>
            <a:r>
              <a:rPr lang="en-GB" sz="1800" dirty="0">
                <a:latin typeface="Hind" panose="02000000000000000000" pitchFamily="2" charset="0"/>
                <a:cs typeface="Hind" panose="02000000000000000000" pitchFamily="2" charset="0"/>
              </a:rPr>
              <a:t>series of tools that are integral to promotion and assessment of wellbeing. </a:t>
            </a:r>
          </a:p>
        </p:txBody>
      </p:sp>
      <p:pic>
        <p:nvPicPr>
          <p:cNvPr id="3074" name="Picture 2" descr="See the source image">
            <a:extLst>
              <a:ext uri="{FF2B5EF4-FFF2-40B4-BE49-F238E27FC236}">
                <a16:creationId xmlns:a16="http://schemas.microsoft.com/office/drawing/2014/main" id="{4AB79604-21D2-4A11-979D-FEE00ECA1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820" y="2148523"/>
            <a:ext cx="6289567" cy="47094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wellbeing">
            <a:extLst>
              <a:ext uri="{FF2B5EF4-FFF2-40B4-BE49-F238E27FC236}">
                <a16:creationId xmlns:a16="http://schemas.microsoft.com/office/drawing/2014/main" id="{60A92DDD-0295-4610-9588-8C420D00C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3329" y="347471"/>
            <a:ext cx="2910348" cy="180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43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200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D285-65B6-48B0-98FD-3D2D4615CE92}"/>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4400" dirty="0">
                <a:solidFill>
                  <a:schemeClr val="bg1"/>
                </a:solidFill>
                <a:latin typeface="+mj-lt"/>
                <a:ea typeface="+mj-ea"/>
                <a:cs typeface="+mj-cs"/>
              </a:rPr>
              <a:t>3. Child Wellbeing and Development</a:t>
            </a:r>
          </a:p>
        </p:txBody>
      </p:sp>
      <p:sp>
        <p:nvSpPr>
          <p:cNvPr id="5" name="Title 1">
            <a:extLst>
              <a:ext uri="{FF2B5EF4-FFF2-40B4-BE49-F238E27FC236}">
                <a16:creationId xmlns:a16="http://schemas.microsoft.com/office/drawing/2014/main" id="{99789350-87CA-489B-8E79-EE77327FFA26}"/>
              </a:ext>
            </a:extLst>
          </p:cNvPr>
          <p:cNvSpPr>
            <a:spLocks noGrp="1"/>
          </p:cNvSpPr>
          <p:nvPr>
            <p:ph type="title"/>
          </p:nvPr>
        </p:nvSpPr>
        <p:spPr>
          <a:xfrm>
            <a:off x="447414" y="1995424"/>
            <a:ext cx="11049507" cy="782320"/>
          </a:xfrm>
        </p:spPr>
        <p:txBody>
          <a:bodyPr>
            <a:normAutofit/>
          </a:bodyPr>
          <a:lstStyle/>
          <a:p>
            <a:r>
              <a:rPr lang="en-GB" sz="3200" b="1" dirty="0">
                <a:solidFill>
                  <a:srgbClr val="00ABB5"/>
                </a:solidFill>
                <a:latin typeface="Arial" panose="020B0604020202020204" pitchFamily="34" charset="0"/>
                <a:cs typeface="Arial" panose="020B0604020202020204" pitchFamily="34" charset="0"/>
              </a:rPr>
              <a:t>Current Legislation </a:t>
            </a:r>
          </a:p>
        </p:txBody>
      </p:sp>
      <p:sp>
        <p:nvSpPr>
          <p:cNvPr id="7" name="TextBox 6">
            <a:extLst>
              <a:ext uri="{FF2B5EF4-FFF2-40B4-BE49-F238E27FC236}">
                <a16:creationId xmlns:a16="http://schemas.microsoft.com/office/drawing/2014/main" id="{0C38BD4C-3A97-4138-9728-97A86C8BFC13}"/>
              </a:ext>
            </a:extLst>
          </p:cNvPr>
          <p:cNvSpPr txBox="1"/>
          <p:nvPr/>
        </p:nvSpPr>
        <p:spPr>
          <a:xfrm>
            <a:off x="447414" y="2862389"/>
            <a:ext cx="6097712" cy="1631216"/>
          </a:xfrm>
          <a:prstGeom prst="rect">
            <a:avLst/>
          </a:prstGeom>
          <a:noFill/>
        </p:spPr>
        <p:txBody>
          <a:bodyPr wrap="square">
            <a:spAutoFit/>
          </a:bodyPr>
          <a:lstStyle/>
          <a:p>
            <a:r>
              <a:rPr lang="en-GB" sz="2000" b="1" dirty="0">
                <a:latin typeface="Hind" panose="02000000000000000000" pitchFamily="2" charset="0"/>
                <a:cs typeface="Hind" panose="02000000000000000000" pitchFamily="2" charset="0"/>
              </a:rPr>
              <a:t>Children (Scotland) Act 1995  </a:t>
            </a:r>
          </a:p>
          <a:p>
            <a:endParaRPr lang="en-GB" sz="2000" b="1" dirty="0">
              <a:latin typeface="Hind" panose="02000000000000000000" pitchFamily="2" charset="0"/>
              <a:cs typeface="Hind" panose="02000000000000000000" pitchFamily="2" charset="0"/>
            </a:endParaRPr>
          </a:p>
          <a:p>
            <a:pPr marL="0" indent="0">
              <a:buNone/>
            </a:pPr>
            <a:r>
              <a:rPr lang="en-GB" sz="2000" dirty="0">
                <a:solidFill>
                  <a:schemeClr val="bg2">
                    <a:lumMod val="25000"/>
                  </a:schemeClr>
                </a:solidFill>
                <a:latin typeface="Hind" panose="02000000000000000000" pitchFamily="2" charset="0"/>
                <a:cs typeface="Hind" panose="02000000000000000000" pitchFamily="2" charset="0"/>
              </a:rPr>
              <a:t>This remains one of the primary pieces of legislation providing the range and scope of local authority intervention in the lives of children and their families.</a:t>
            </a:r>
          </a:p>
        </p:txBody>
      </p:sp>
      <p:sp>
        <p:nvSpPr>
          <p:cNvPr id="9" name="TextBox 8">
            <a:extLst>
              <a:ext uri="{FF2B5EF4-FFF2-40B4-BE49-F238E27FC236}">
                <a16:creationId xmlns:a16="http://schemas.microsoft.com/office/drawing/2014/main" id="{8B775BA0-3C40-446A-BB21-2F787E04A1E8}"/>
              </a:ext>
            </a:extLst>
          </p:cNvPr>
          <p:cNvSpPr txBox="1"/>
          <p:nvPr/>
        </p:nvSpPr>
        <p:spPr>
          <a:xfrm>
            <a:off x="8521385" y="5950128"/>
            <a:ext cx="6097712" cy="369332"/>
          </a:xfrm>
          <a:prstGeom prst="rect">
            <a:avLst/>
          </a:prstGeom>
          <a:noFill/>
        </p:spPr>
        <p:txBody>
          <a:bodyPr wrap="square">
            <a:spAutoFit/>
          </a:bodyPr>
          <a:lstStyle/>
          <a:p>
            <a:r>
              <a:rPr lang="en-GB" sz="1800" dirty="0">
                <a:latin typeface="Hind" panose="02000000000000000000" pitchFamily="2" charset="0"/>
                <a:cs typeface="Hind" panose="02000000000000000000" pitchFamily="2" charset="0"/>
                <a:hlinkClick r:id="rId2"/>
              </a:rPr>
              <a:t> The Act is Available Here</a:t>
            </a:r>
            <a:r>
              <a:rPr lang="en-GB" sz="1800" dirty="0">
                <a:latin typeface="Hind" panose="02000000000000000000" pitchFamily="2" charset="0"/>
                <a:cs typeface="Hind" panose="02000000000000000000" pitchFamily="2" charset="0"/>
              </a:rPr>
              <a:t> </a:t>
            </a:r>
          </a:p>
        </p:txBody>
      </p:sp>
      <p:pic>
        <p:nvPicPr>
          <p:cNvPr id="4098" name="Picture 2" descr="Image result for Children (Scotland) Act 1995">
            <a:extLst>
              <a:ext uri="{FF2B5EF4-FFF2-40B4-BE49-F238E27FC236}">
                <a16:creationId xmlns:a16="http://schemas.microsoft.com/office/drawing/2014/main" id="{4195EB3C-2F9F-4099-8F33-CB7432F545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04" r="1458"/>
          <a:stretch/>
        </p:blipFill>
        <p:spPr bwMode="auto">
          <a:xfrm>
            <a:off x="8676000" y="2654478"/>
            <a:ext cx="2340000" cy="32956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wellbeing">
            <a:extLst>
              <a:ext uri="{FF2B5EF4-FFF2-40B4-BE49-F238E27FC236}">
                <a16:creationId xmlns:a16="http://schemas.microsoft.com/office/drawing/2014/main" id="{8CCEDB11-A4B9-4882-AB60-DCD0405838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3329" y="347471"/>
            <a:ext cx="2910348" cy="18027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E18FEEE-C5BF-445E-B15C-FB20BB545C42}"/>
              </a:ext>
            </a:extLst>
          </p:cNvPr>
          <p:cNvSpPr txBox="1"/>
          <p:nvPr/>
        </p:nvSpPr>
        <p:spPr>
          <a:xfrm>
            <a:off x="548639" y="5777345"/>
            <a:ext cx="5700264" cy="646331"/>
          </a:xfrm>
          <a:prstGeom prst="rect">
            <a:avLst/>
          </a:prstGeom>
          <a:noFill/>
        </p:spPr>
        <p:txBody>
          <a:bodyPr wrap="square" rtlCol="0">
            <a:spAutoFit/>
          </a:bodyPr>
          <a:lstStyle/>
          <a:p>
            <a:r>
              <a:rPr lang="en-GB" dirty="0"/>
              <a:t>Links have been attached to each of the Acts, should you wish to read them.</a:t>
            </a:r>
          </a:p>
        </p:txBody>
      </p:sp>
    </p:spTree>
    <p:extLst>
      <p:ext uri="{BB962C8B-B14F-4D97-AF65-F5344CB8AC3E}">
        <p14:creationId xmlns:p14="http://schemas.microsoft.com/office/powerpoint/2010/main" val="119569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10" presetClass="entr" presetSubtype="0" fill="hold" nodeType="afterEffect">
                                  <p:stCondLst>
                                    <p:cond delay="100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500"/>
                                        <p:tgtEl>
                                          <p:spTgt spid="4098"/>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D285-65B6-48B0-98FD-3D2D4615CE92}"/>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4400" dirty="0">
                <a:solidFill>
                  <a:schemeClr val="bg1"/>
                </a:solidFill>
                <a:latin typeface="+mj-lt"/>
                <a:ea typeface="+mj-ea"/>
                <a:cs typeface="+mj-cs"/>
              </a:rPr>
              <a:t>3. Child Wellbeing and Development</a:t>
            </a:r>
          </a:p>
        </p:txBody>
      </p:sp>
      <p:sp>
        <p:nvSpPr>
          <p:cNvPr id="6" name="TextBox 5">
            <a:extLst>
              <a:ext uri="{FF2B5EF4-FFF2-40B4-BE49-F238E27FC236}">
                <a16:creationId xmlns:a16="http://schemas.microsoft.com/office/drawing/2014/main" id="{BBC9CFE9-B4BE-46DB-A181-F051EAE00D69}"/>
              </a:ext>
            </a:extLst>
          </p:cNvPr>
          <p:cNvSpPr txBox="1"/>
          <p:nvPr/>
        </p:nvSpPr>
        <p:spPr>
          <a:xfrm>
            <a:off x="548639" y="3156927"/>
            <a:ext cx="6097712" cy="1631216"/>
          </a:xfrm>
          <a:prstGeom prst="rect">
            <a:avLst/>
          </a:prstGeom>
          <a:noFill/>
        </p:spPr>
        <p:txBody>
          <a:bodyPr wrap="square">
            <a:spAutoFit/>
          </a:bodyPr>
          <a:lstStyle/>
          <a:p>
            <a:r>
              <a:rPr lang="en-GB" sz="2000" b="1" dirty="0">
                <a:latin typeface="Hind" panose="02000000000000000000" pitchFamily="2" charset="0"/>
                <a:cs typeface="Hind" panose="02000000000000000000" pitchFamily="2" charset="0"/>
              </a:rPr>
              <a:t>Local Government in Scotland Act 2003 </a:t>
            </a:r>
          </a:p>
          <a:p>
            <a:r>
              <a:rPr lang="en-GB" sz="2000" b="1" dirty="0">
                <a:latin typeface="Hind" panose="02000000000000000000" pitchFamily="2" charset="0"/>
                <a:cs typeface="Hind" panose="02000000000000000000" pitchFamily="2" charset="0"/>
              </a:rPr>
              <a:t>  </a:t>
            </a:r>
          </a:p>
          <a:p>
            <a:pPr marL="0" indent="0">
              <a:buNone/>
            </a:pPr>
            <a:r>
              <a:rPr lang="en-GB" sz="2000" dirty="0">
                <a:solidFill>
                  <a:schemeClr val="bg2">
                    <a:lumMod val="25000"/>
                  </a:schemeClr>
                </a:solidFill>
                <a:latin typeface="Hind" panose="02000000000000000000" pitchFamily="2" charset="0"/>
                <a:cs typeface="Hind" panose="02000000000000000000" pitchFamily="2" charset="0"/>
              </a:rPr>
              <a:t>Parts 2 and 3 of this legislation are concerned with scope and establishment of local Child Protection Committees.</a:t>
            </a:r>
          </a:p>
        </p:txBody>
      </p:sp>
      <p:sp>
        <p:nvSpPr>
          <p:cNvPr id="7" name="Title 1">
            <a:extLst>
              <a:ext uri="{FF2B5EF4-FFF2-40B4-BE49-F238E27FC236}">
                <a16:creationId xmlns:a16="http://schemas.microsoft.com/office/drawing/2014/main" id="{24F27B94-80F0-4D70-9992-BB5566E7F584}"/>
              </a:ext>
            </a:extLst>
          </p:cNvPr>
          <p:cNvSpPr>
            <a:spLocks noGrp="1"/>
          </p:cNvSpPr>
          <p:nvPr>
            <p:ph type="title"/>
          </p:nvPr>
        </p:nvSpPr>
        <p:spPr>
          <a:xfrm>
            <a:off x="447414" y="1995424"/>
            <a:ext cx="11049507" cy="782320"/>
          </a:xfrm>
        </p:spPr>
        <p:txBody>
          <a:bodyPr>
            <a:normAutofit/>
          </a:bodyPr>
          <a:lstStyle/>
          <a:p>
            <a:r>
              <a:rPr lang="en-GB" sz="3200" b="1" dirty="0">
                <a:solidFill>
                  <a:srgbClr val="00ABB5"/>
                </a:solidFill>
                <a:latin typeface="Arial" panose="020B0604020202020204" pitchFamily="34" charset="0"/>
                <a:cs typeface="Arial" panose="020B0604020202020204" pitchFamily="34" charset="0"/>
              </a:rPr>
              <a:t>Current Legislation </a:t>
            </a:r>
          </a:p>
        </p:txBody>
      </p:sp>
      <p:pic>
        <p:nvPicPr>
          <p:cNvPr id="5122" name="Picture 2" descr="Image result for local government scotland act 2003">
            <a:extLst>
              <a:ext uri="{FF2B5EF4-FFF2-40B4-BE49-F238E27FC236}">
                <a16:creationId xmlns:a16="http://schemas.microsoft.com/office/drawing/2014/main" id="{06AF1B6E-2770-44AD-B1B2-2FF8F8C4E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744" y="2386584"/>
            <a:ext cx="2332876" cy="36620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FA0598F-30C4-41B2-BEAC-093A9F3E46B8}"/>
              </a:ext>
            </a:extLst>
          </p:cNvPr>
          <p:cNvSpPr txBox="1"/>
          <p:nvPr/>
        </p:nvSpPr>
        <p:spPr>
          <a:xfrm>
            <a:off x="8448065" y="6048657"/>
            <a:ext cx="6097712" cy="369332"/>
          </a:xfrm>
          <a:prstGeom prst="rect">
            <a:avLst/>
          </a:prstGeom>
          <a:noFill/>
        </p:spPr>
        <p:txBody>
          <a:bodyPr wrap="square">
            <a:spAutoFit/>
          </a:bodyPr>
          <a:lstStyle/>
          <a:p>
            <a:r>
              <a:rPr lang="en-GB" sz="1800" dirty="0">
                <a:latin typeface="Hind" panose="02000000000000000000" pitchFamily="2" charset="0"/>
                <a:cs typeface="Hind" panose="02000000000000000000" pitchFamily="2" charset="0"/>
                <a:hlinkClick r:id="rId3"/>
              </a:rPr>
              <a:t>The Act is Available Here   </a:t>
            </a:r>
            <a:endParaRPr lang="en-GB" sz="1800" dirty="0">
              <a:latin typeface="Hind" panose="02000000000000000000" pitchFamily="2" charset="0"/>
              <a:cs typeface="Hind" panose="02000000000000000000" pitchFamily="2" charset="0"/>
            </a:endParaRPr>
          </a:p>
        </p:txBody>
      </p:sp>
      <p:pic>
        <p:nvPicPr>
          <p:cNvPr id="9" name="Picture 2" descr="Image result for wellbeing">
            <a:extLst>
              <a:ext uri="{FF2B5EF4-FFF2-40B4-BE49-F238E27FC236}">
                <a16:creationId xmlns:a16="http://schemas.microsoft.com/office/drawing/2014/main" id="{8482BF3A-073C-46D4-A04A-C67CB1583A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3329" y="347471"/>
            <a:ext cx="2910348" cy="180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62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100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500"/>
                                        <p:tgtEl>
                                          <p:spTgt spid="5122"/>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D285-65B6-48B0-98FD-3D2D4615CE92}"/>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4400" dirty="0">
                <a:solidFill>
                  <a:schemeClr val="bg1"/>
                </a:solidFill>
                <a:latin typeface="+mj-lt"/>
                <a:ea typeface="+mj-ea"/>
                <a:cs typeface="+mj-cs"/>
              </a:rPr>
              <a:t>3. Child Wellbeing and Development</a:t>
            </a:r>
          </a:p>
        </p:txBody>
      </p:sp>
      <p:sp>
        <p:nvSpPr>
          <p:cNvPr id="5" name="Title 1">
            <a:extLst>
              <a:ext uri="{FF2B5EF4-FFF2-40B4-BE49-F238E27FC236}">
                <a16:creationId xmlns:a16="http://schemas.microsoft.com/office/drawing/2014/main" id="{C73156C2-5F9A-469D-94F5-1DF607E105FB}"/>
              </a:ext>
            </a:extLst>
          </p:cNvPr>
          <p:cNvSpPr>
            <a:spLocks noGrp="1"/>
          </p:cNvSpPr>
          <p:nvPr>
            <p:ph type="title"/>
          </p:nvPr>
        </p:nvSpPr>
        <p:spPr>
          <a:xfrm>
            <a:off x="447414" y="1995424"/>
            <a:ext cx="11049507" cy="782320"/>
          </a:xfrm>
        </p:spPr>
        <p:txBody>
          <a:bodyPr>
            <a:normAutofit/>
          </a:bodyPr>
          <a:lstStyle/>
          <a:p>
            <a:r>
              <a:rPr lang="en-GB" sz="3200" b="1" dirty="0">
                <a:solidFill>
                  <a:srgbClr val="00ABB5"/>
                </a:solidFill>
                <a:latin typeface="Arial" panose="020B0604020202020204" pitchFamily="34" charset="0"/>
                <a:cs typeface="Arial" panose="020B0604020202020204" pitchFamily="34" charset="0"/>
              </a:rPr>
              <a:t>Current Legislation </a:t>
            </a:r>
          </a:p>
        </p:txBody>
      </p:sp>
      <p:sp>
        <p:nvSpPr>
          <p:cNvPr id="7" name="TextBox 6">
            <a:extLst>
              <a:ext uri="{FF2B5EF4-FFF2-40B4-BE49-F238E27FC236}">
                <a16:creationId xmlns:a16="http://schemas.microsoft.com/office/drawing/2014/main" id="{5ADB025B-3489-46C5-86AB-F5585A98B146}"/>
              </a:ext>
            </a:extLst>
          </p:cNvPr>
          <p:cNvSpPr txBox="1"/>
          <p:nvPr/>
        </p:nvSpPr>
        <p:spPr>
          <a:xfrm>
            <a:off x="548638" y="3034805"/>
            <a:ext cx="6365869" cy="3170099"/>
          </a:xfrm>
          <a:prstGeom prst="rect">
            <a:avLst/>
          </a:prstGeom>
          <a:noFill/>
        </p:spPr>
        <p:txBody>
          <a:bodyPr wrap="square">
            <a:spAutoFit/>
          </a:bodyPr>
          <a:lstStyle/>
          <a:p>
            <a:r>
              <a:rPr lang="en-GB" sz="2000" b="1" dirty="0">
                <a:latin typeface="Hind" panose="02000000000000000000" pitchFamily="2" charset="0"/>
                <a:cs typeface="Hind" panose="02000000000000000000" pitchFamily="2" charset="0"/>
              </a:rPr>
              <a:t>The Children and Young People (Scotland) Act 2014: </a:t>
            </a:r>
          </a:p>
          <a:p>
            <a:endParaRPr lang="en-GB" sz="2000" b="1" dirty="0">
              <a:latin typeface="Hind" panose="02000000000000000000" pitchFamily="2" charset="0"/>
              <a:cs typeface="Hind" panose="02000000000000000000" pitchFamily="2" charset="0"/>
            </a:endParaRPr>
          </a:p>
          <a:p>
            <a:pPr marL="0" indent="0">
              <a:buNone/>
            </a:pPr>
            <a:r>
              <a:rPr lang="en-GB" sz="2000" dirty="0">
                <a:solidFill>
                  <a:schemeClr val="bg2">
                    <a:lumMod val="25000"/>
                  </a:schemeClr>
                </a:solidFill>
                <a:latin typeface="Hind" panose="02000000000000000000" pitchFamily="2" charset="0"/>
                <a:cs typeface="Hind" panose="02000000000000000000" pitchFamily="2" charset="0"/>
              </a:rPr>
              <a:t>places a duty on local authorities and schools to ensure the wellbeing of children and young people is safeguarded, supported and promoted. The voice of the child or young person is essential in understanding their needs and ensuring their wellbeing is safeguarded, supported and promoted. Fostering strong relationships between staff and children and young people is essential to this practice.</a:t>
            </a:r>
          </a:p>
        </p:txBody>
      </p:sp>
      <p:pic>
        <p:nvPicPr>
          <p:cNvPr id="6146" name="Picture 2" descr="Image result for children and young people scotland act 2014​">
            <a:extLst>
              <a:ext uri="{FF2B5EF4-FFF2-40B4-BE49-F238E27FC236}">
                <a16:creationId xmlns:a16="http://schemas.microsoft.com/office/drawing/2014/main" id="{D236595A-4FCF-43A6-9982-6B6F21B0D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7590" y="2386584"/>
            <a:ext cx="27813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6C95111-DCC3-4EB3-AD69-B2D8DBE4E532}"/>
              </a:ext>
            </a:extLst>
          </p:cNvPr>
          <p:cNvSpPr txBox="1"/>
          <p:nvPr/>
        </p:nvSpPr>
        <p:spPr>
          <a:xfrm>
            <a:off x="8594505" y="6044184"/>
            <a:ext cx="6097712" cy="369332"/>
          </a:xfrm>
          <a:prstGeom prst="rect">
            <a:avLst/>
          </a:prstGeom>
          <a:noFill/>
        </p:spPr>
        <p:txBody>
          <a:bodyPr wrap="square">
            <a:spAutoFit/>
          </a:bodyPr>
          <a:lstStyle/>
          <a:p>
            <a:r>
              <a:rPr lang="en-GB" sz="1800" dirty="0">
                <a:latin typeface="Hind" panose="02000000000000000000" pitchFamily="2" charset="0"/>
                <a:cs typeface="Hind" panose="02000000000000000000" pitchFamily="2" charset="0"/>
                <a:hlinkClick r:id="rId3"/>
              </a:rPr>
              <a:t>The Act is Available Here</a:t>
            </a:r>
            <a:r>
              <a:rPr lang="en-GB" sz="1800" dirty="0">
                <a:latin typeface="Hind" panose="02000000000000000000" pitchFamily="2" charset="0"/>
                <a:cs typeface="Hind" panose="02000000000000000000" pitchFamily="2" charset="0"/>
              </a:rPr>
              <a:t> </a:t>
            </a:r>
          </a:p>
        </p:txBody>
      </p:sp>
      <p:pic>
        <p:nvPicPr>
          <p:cNvPr id="9" name="Picture 2" descr="Image result for wellbeing">
            <a:extLst>
              <a:ext uri="{FF2B5EF4-FFF2-40B4-BE49-F238E27FC236}">
                <a16:creationId xmlns:a16="http://schemas.microsoft.com/office/drawing/2014/main" id="{FDD55EEF-8A57-4069-840D-EEA647ED2C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3329" y="347471"/>
            <a:ext cx="2910348" cy="180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83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100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500"/>
                                        <p:tgtEl>
                                          <p:spTgt spid="6146"/>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D285-65B6-48B0-98FD-3D2D4615CE92}"/>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4400" dirty="0">
                <a:solidFill>
                  <a:schemeClr val="bg1"/>
                </a:solidFill>
                <a:latin typeface="+mj-lt"/>
                <a:ea typeface="+mj-ea"/>
                <a:cs typeface="+mj-cs"/>
              </a:rPr>
              <a:t>3. Child Wellbeing and Development</a:t>
            </a:r>
          </a:p>
        </p:txBody>
      </p:sp>
      <p:sp>
        <p:nvSpPr>
          <p:cNvPr id="5" name="Title 1">
            <a:extLst>
              <a:ext uri="{FF2B5EF4-FFF2-40B4-BE49-F238E27FC236}">
                <a16:creationId xmlns:a16="http://schemas.microsoft.com/office/drawing/2014/main" id="{C73156C2-5F9A-469D-94F5-1DF607E105FB}"/>
              </a:ext>
            </a:extLst>
          </p:cNvPr>
          <p:cNvSpPr>
            <a:spLocks noGrp="1"/>
          </p:cNvSpPr>
          <p:nvPr>
            <p:ph type="title"/>
          </p:nvPr>
        </p:nvSpPr>
        <p:spPr>
          <a:xfrm>
            <a:off x="447414" y="1995424"/>
            <a:ext cx="11049507" cy="782320"/>
          </a:xfrm>
        </p:spPr>
        <p:txBody>
          <a:bodyPr>
            <a:normAutofit/>
          </a:bodyPr>
          <a:lstStyle/>
          <a:p>
            <a:r>
              <a:rPr lang="en-GB" sz="3200" b="1" dirty="0">
                <a:solidFill>
                  <a:srgbClr val="00ABB5"/>
                </a:solidFill>
                <a:latin typeface="Arial" panose="020B0604020202020204" pitchFamily="34" charset="0"/>
                <a:cs typeface="Arial" panose="020B0604020202020204" pitchFamily="34" charset="0"/>
              </a:rPr>
              <a:t>Current Legislation </a:t>
            </a:r>
          </a:p>
        </p:txBody>
      </p:sp>
      <p:sp>
        <p:nvSpPr>
          <p:cNvPr id="7" name="TextBox 6">
            <a:extLst>
              <a:ext uri="{FF2B5EF4-FFF2-40B4-BE49-F238E27FC236}">
                <a16:creationId xmlns:a16="http://schemas.microsoft.com/office/drawing/2014/main" id="{F855DC43-DE5F-47D2-AB4F-F81463CB8721}"/>
              </a:ext>
            </a:extLst>
          </p:cNvPr>
          <p:cNvSpPr txBox="1"/>
          <p:nvPr/>
        </p:nvSpPr>
        <p:spPr>
          <a:xfrm>
            <a:off x="548639" y="2862389"/>
            <a:ext cx="6097712" cy="1938992"/>
          </a:xfrm>
          <a:prstGeom prst="rect">
            <a:avLst/>
          </a:prstGeom>
          <a:noFill/>
        </p:spPr>
        <p:txBody>
          <a:bodyPr wrap="square">
            <a:spAutoFit/>
          </a:bodyPr>
          <a:lstStyle/>
          <a:p>
            <a:r>
              <a:rPr lang="en-GB" sz="2000" b="1" dirty="0">
                <a:latin typeface="Hind" panose="02000000000000000000" pitchFamily="2" charset="0"/>
                <a:cs typeface="Hind" panose="02000000000000000000" pitchFamily="2" charset="0"/>
              </a:rPr>
              <a:t>Prevent, Section 26 of the Counter-Terrorism and Security Act, 2015  </a:t>
            </a:r>
          </a:p>
          <a:p>
            <a:endParaRPr lang="en-GB" sz="2000" b="1" dirty="0">
              <a:latin typeface="Hind" panose="02000000000000000000" pitchFamily="2" charset="0"/>
              <a:cs typeface="Hind" panose="02000000000000000000" pitchFamily="2" charset="0"/>
            </a:endParaRPr>
          </a:p>
          <a:p>
            <a:pPr marL="0" indent="0">
              <a:buNone/>
            </a:pPr>
            <a:r>
              <a:rPr lang="en-GB" sz="2000" dirty="0">
                <a:solidFill>
                  <a:schemeClr val="bg2">
                    <a:lumMod val="25000"/>
                  </a:schemeClr>
                </a:solidFill>
                <a:latin typeface="Hind" panose="02000000000000000000" pitchFamily="2" charset="0"/>
                <a:cs typeface="Hind" panose="02000000000000000000" pitchFamily="2" charset="0"/>
              </a:rPr>
              <a:t>This legislation places a duty on central bodies to have due regard to the need to prevent people being drawn into terrorism.</a:t>
            </a:r>
            <a:endParaRPr lang="en-GB" sz="2000" b="1" dirty="0">
              <a:solidFill>
                <a:schemeClr val="bg2">
                  <a:lumMod val="25000"/>
                </a:schemeClr>
              </a:solidFill>
              <a:latin typeface="Hind" panose="02000000000000000000" pitchFamily="2" charset="0"/>
              <a:cs typeface="Hind" panose="02000000000000000000" pitchFamily="2" charset="0"/>
            </a:endParaRPr>
          </a:p>
        </p:txBody>
      </p:sp>
      <p:pic>
        <p:nvPicPr>
          <p:cNvPr id="7170" name="Picture 2" descr="Image result for Counter-Terrorism and Security Act, 2015  ">
            <a:extLst>
              <a:ext uri="{FF2B5EF4-FFF2-40B4-BE49-F238E27FC236}">
                <a16:creationId xmlns:a16="http://schemas.microsoft.com/office/drawing/2014/main" id="{910C3226-CC22-4EB6-B407-C6CBB6090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275" y="2387359"/>
            <a:ext cx="3438525" cy="25812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26753D9-94CA-4A90-93CB-EF65D3681107}"/>
              </a:ext>
            </a:extLst>
          </p:cNvPr>
          <p:cNvSpPr txBox="1"/>
          <p:nvPr/>
        </p:nvSpPr>
        <p:spPr>
          <a:xfrm>
            <a:off x="7811784" y="5120622"/>
            <a:ext cx="6097712" cy="369332"/>
          </a:xfrm>
          <a:prstGeom prst="rect">
            <a:avLst/>
          </a:prstGeom>
          <a:noFill/>
        </p:spPr>
        <p:txBody>
          <a:bodyPr wrap="square">
            <a:spAutoFit/>
          </a:bodyPr>
          <a:lstStyle/>
          <a:p>
            <a:r>
              <a:rPr lang="en-GB" sz="1800" dirty="0">
                <a:latin typeface="Hind" panose="02000000000000000000" pitchFamily="2" charset="0"/>
                <a:cs typeface="Hind" panose="02000000000000000000" pitchFamily="2" charset="0"/>
                <a:hlinkClick r:id="rId3"/>
              </a:rPr>
              <a:t> Section 26 of the Act is Available Here</a:t>
            </a:r>
            <a:r>
              <a:rPr lang="en-GB" sz="1800" dirty="0">
                <a:latin typeface="Hind" panose="02000000000000000000" pitchFamily="2" charset="0"/>
                <a:cs typeface="Hind" panose="02000000000000000000" pitchFamily="2" charset="0"/>
              </a:rPr>
              <a:t> </a:t>
            </a:r>
          </a:p>
        </p:txBody>
      </p:sp>
      <p:pic>
        <p:nvPicPr>
          <p:cNvPr id="9" name="Picture 2" descr="Image result for wellbeing">
            <a:extLst>
              <a:ext uri="{FF2B5EF4-FFF2-40B4-BE49-F238E27FC236}">
                <a16:creationId xmlns:a16="http://schemas.microsoft.com/office/drawing/2014/main" id="{B48F74E1-BFFD-42AA-9458-84EA52D360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3329" y="347471"/>
            <a:ext cx="2910348" cy="180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76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100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500"/>
                                        <p:tgtEl>
                                          <p:spTgt spid="7170"/>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D285-65B6-48B0-98FD-3D2D4615CE92}"/>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4400" dirty="0">
                <a:solidFill>
                  <a:schemeClr val="bg1"/>
                </a:solidFill>
                <a:latin typeface="+mj-lt"/>
                <a:ea typeface="+mj-ea"/>
                <a:cs typeface="+mj-cs"/>
              </a:rPr>
              <a:t>3. Child Wellbeing and Development</a:t>
            </a:r>
          </a:p>
        </p:txBody>
      </p:sp>
      <p:sp>
        <p:nvSpPr>
          <p:cNvPr id="5" name="Title 1">
            <a:extLst>
              <a:ext uri="{FF2B5EF4-FFF2-40B4-BE49-F238E27FC236}">
                <a16:creationId xmlns:a16="http://schemas.microsoft.com/office/drawing/2014/main" id="{C73156C2-5F9A-469D-94F5-1DF607E105FB}"/>
              </a:ext>
            </a:extLst>
          </p:cNvPr>
          <p:cNvSpPr>
            <a:spLocks noGrp="1"/>
          </p:cNvSpPr>
          <p:nvPr>
            <p:ph type="title"/>
          </p:nvPr>
        </p:nvSpPr>
        <p:spPr>
          <a:xfrm>
            <a:off x="447414" y="1995424"/>
            <a:ext cx="11049507" cy="782320"/>
          </a:xfrm>
        </p:spPr>
        <p:txBody>
          <a:bodyPr>
            <a:normAutofit/>
          </a:bodyPr>
          <a:lstStyle/>
          <a:p>
            <a:r>
              <a:rPr lang="en-GB" sz="3200" b="1" dirty="0">
                <a:solidFill>
                  <a:srgbClr val="00ABB5"/>
                </a:solidFill>
                <a:latin typeface="Arial" panose="020B0604020202020204" pitchFamily="34" charset="0"/>
                <a:cs typeface="Arial" panose="020B0604020202020204" pitchFamily="34" charset="0"/>
              </a:rPr>
              <a:t>Current Legislation </a:t>
            </a:r>
          </a:p>
        </p:txBody>
      </p:sp>
      <p:sp>
        <p:nvSpPr>
          <p:cNvPr id="6" name="TextBox 5">
            <a:extLst>
              <a:ext uri="{FF2B5EF4-FFF2-40B4-BE49-F238E27FC236}">
                <a16:creationId xmlns:a16="http://schemas.microsoft.com/office/drawing/2014/main" id="{ED386571-9460-4CC9-8D47-6E474154B07C}"/>
              </a:ext>
            </a:extLst>
          </p:cNvPr>
          <p:cNvSpPr txBox="1"/>
          <p:nvPr/>
        </p:nvSpPr>
        <p:spPr>
          <a:xfrm>
            <a:off x="32025" y="2715728"/>
            <a:ext cx="6097712" cy="707886"/>
          </a:xfrm>
          <a:prstGeom prst="rect">
            <a:avLst/>
          </a:prstGeom>
          <a:noFill/>
        </p:spPr>
        <p:txBody>
          <a:bodyPr wrap="square">
            <a:spAutoFit/>
          </a:bodyPr>
          <a:lstStyle/>
          <a:p>
            <a:r>
              <a:rPr lang="en-GB" sz="2000" b="1" dirty="0">
                <a:latin typeface="Hind" panose="02000000000000000000" pitchFamily="2" charset="0"/>
                <a:cs typeface="Hind" panose="02000000000000000000" pitchFamily="2" charset="0"/>
              </a:rPr>
              <a:t>There is also a range of ‘umbrella’ legislation which supports the work we do:</a:t>
            </a:r>
            <a:endParaRPr lang="en-GB" sz="2000" b="1" dirty="0">
              <a:solidFill>
                <a:schemeClr val="bg2">
                  <a:lumMod val="25000"/>
                </a:schemeClr>
              </a:solidFill>
              <a:latin typeface="Hind" panose="02000000000000000000" pitchFamily="2" charset="0"/>
              <a:cs typeface="Hind" panose="02000000000000000000" pitchFamily="2" charset="0"/>
            </a:endParaRPr>
          </a:p>
        </p:txBody>
      </p:sp>
      <p:pic>
        <p:nvPicPr>
          <p:cNvPr id="8194" name="Picture 2" descr="Image result for human rights act 1988">
            <a:hlinkClick r:id="rId2"/>
            <a:extLst>
              <a:ext uri="{FF2B5EF4-FFF2-40B4-BE49-F238E27FC236}">
                <a16:creationId xmlns:a16="http://schemas.microsoft.com/office/drawing/2014/main" id="{25458D65-4962-493F-B45C-2A9A7014C4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2367"/>
          <a:stretch/>
        </p:blipFill>
        <p:spPr bwMode="auto">
          <a:xfrm>
            <a:off x="6282271" y="2233484"/>
            <a:ext cx="2724150" cy="1836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ee the source image">
            <a:hlinkClick r:id="rId4"/>
            <a:extLst>
              <a:ext uri="{FF2B5EF4-FFF2-40B4-BE49-F238E27FC236}">
                <a16:creationId xmlns:a16="http://schemas.microsoft.com/office/drawing/2014/main" id="{C9A6FC3A-E3B8-4616-8A17-72EF095984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0661" y="2312830"/>
            <a:ext cx="2724150" cy="163449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United Nations Convention on the Rights of Persons with Disabilities (UNCRPD)">
            <a:hlinkClick r:id="rId6"/>
            <a:extLst>
              <a:ext uri="{FF2B5EF4-FFF2-40B4-BE49-F238E27FC236}">
                <a16:creationId xmlns:a16="http://schemas.microsoft.com/office/drawing/2014/main" id="{A5BEE111-BCDA-46FC-9352-6C31311491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0881" y="4517516"/>
            <a:ext cx="2724150" cy="163449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The Data Protection Act UK">
            <a:hlinkClick r:id="rId8"/>
            <a:extLst>
              <a:ext uri="{FF2B5EF4-FFF2-40B4-BE49-F238E27FC236}">
                <a16:creationId xmlns:a16="http://schemas.microsoft.com/office/drawing/2014/main" id="{DB65B870-881E-420B-9371-B66361514A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72167" y="4510342"/>
            <a:ext cx="2724149" cy="1641664"/>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mage result for the equality act 2010 uk">
            <a:hlinkClick r:id="rId10"/>
            <a:extLst>
              <a:ext uri="{FF2B5EF4-FFF2-40B4-BE49-F238E27FC236}">
                <a16:creationId xmlns:a16="http://schemas.microsoft.com/office/drawing/2014/main" id="{C10A0B02-0E95-4DD5-911B-4DCB899C49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40663" y="4448588"/>
            <a:ext cx="2724148" cy="163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wellbeing">
            <a:extLst>
              <a:ext uri="{FF2B5EF4-FFF2-40B4-BE49-F238E27FC236}">
                <a16:creationId xmlns:a16="http://schemas.microsoft.com/office/drawing/2014/main" id="{8FC4D543-F8A0-4E6E-90D6-116B5E4F809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83329" y="347471"/>
            <a:ext cx="2910348" cy="18027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ext, letter&#10;&#10;Description automatically generated">
            <a:hlinkClick r:id="rId13" tooltip="Morgan Review"/>
            <a:extLst>
              <a:ext uri="{FF2B5EF4-FFF2-40B4-BE49-F238E27FC236}">
                <a16:creationId xmlns:a16="http://schemas.microsoft.com/office/drawing/2014/main" id="{3DCAC4BB-929E-48BF-89A1-E93FFAFF6F1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4190" y="4352614"/>
            <a:ext cx="2524517" cy="1670704"/>
          </a:xfrm>
          <a:prstGeom prst="rect">
            <a:avLst/>
          </a:prstGeom>
        </p:spPr>
      </p:pic>
    </p:spTree>
    <p:extLst>
      <p:ext uri="{BB962C8B-B14F-4D97-AF65-F5344CB8AC3E}">
        <p14:creationId xmlns:p14="http://schemas.microsoft.com/office/powerpoint/2010/main" val="262488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500"/>
                                        <p:tgtEl>
                                          <p:spTgt spid="8194"/>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fade">
                                      <p:cBhvr>
                                        <p:cTn id="17" dur="500"/>
                                        <p:tgtEl>
                                          <p:spTgt spid="8196"/>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8198"/>
                                        </p:tgtEl>
                                        <p:attrNameLst>
                                          <p:attrName>style.visibility</p:attrName>
                                        </p:attrNameLst>
                                      </p:cBhvr>
                                      <p:to>
                                        <p:strVal val="visible"/>
                                      </p:to>
                                    </p:set>
                                    <p:animEffect transition="in" filter="fade">
                                      <p:cBhvr>
                                        <p:cTn id="21" dur="500"/>
                                        <p:tgtEl>
                                          <p:spTgt spid="8198"/>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8200"/>
                                        </p:tgtEl>
                                        <p:attrNameLst>
                                          <p:attrName>style.visibility</p:attrName>
                                        </p:attrNameLst>
                                      </p:cBhvr>
                                      <p:to>
                                        <p:strVal val="visible"/>
                                      </p:to>
                                    </p:set>
                                    <p:animEffect transition="in" filter="fade">
                                      <p:cBhvr>
                                        <p:cTn id="25" dur="500"/>
                                        <p:tgtEl>
                                          <p:spTgt spid="8200"/>
                                        </p:tgtEl>
                                      </p:cBhvr>
                                    </p:animEffec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8202"/>
                                        </p:tgtEl>
                                        <p:attrNameLst>
                                          <p:attrName>style.visibility</p:attrName>
                                        </p:attrNameLst>
                                      </p:cBhvr>
                                      <p:to>
                                        <p:strVal val="visible"/>
                                      </p:to>
                                    </p:set>
                                    <p:animEffect transition="in" filter="fade">
                                      <p:cBhvr>
                                        <p:cTn id="29" dur="500"/>
                                        <p:tgtEl>
                                          <p:spTgt spid="8202"/>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D285-65B6-48B0-98FD-3D2D4615CE92}"/>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4400" dirty="0">
                <a:solidFill>
                  <a:schemeClr val="bg1"/>
                </a:solidFill>
                <a:latin typeface="+mj-lt"/>
                <a:ea typeface="+mj-ea"/>
                <a:cs typeface="+mj-cs"/>
              </a:rPr>
              <a:t>3. Child Wellbeing and Development</a:t>
            </a:r>
          </a:p>
        </p:txBody>
      </p:sp>
      <p:sp>
        <p:nvSpPr>
          <p:cNvPr id="5" name="Title 1">
            <a:extLst>
              <a:ext uri="{FF2B5EF4-FFF2-40B4-BE49-F238E27FC236}">
                <a16:creationId xmlns:a16="http://schemas.microsoft.com/office/drawing/2014/main" id="{F4AE82B3-8AAE-4420-B4FD-C29568D764FD}"/>
              </a:ext>
            </a:extLst>
          </p:cNvPr>
          <p:cNvSpPr>
            <a:spLocks noGrp="1"/>
          </p:cNvSpPr>
          <p:nvPr>
            <p:ph type="title"/>
          </p:nvPr>
        </p:nvSpPr>
        <p:spPr>
          <a:xfrm>
            <a:off x="447415" y="1995424"/>
            <a:ext cx="11049507" cy="782320"/>
          </a:xfrm>
        </p:spPr>
        <p:txBody>
          <a:bodyPr>
            <a:normAutofit/>
          </a:bodyPr>
          <a:lstStyle/>
          <a:p>
            <a:r>
              <a:rPr lang="en-GB" sz="3200" b="1" dirty="0">
                <a:solidFill>
                  <a:srgbClr val="00ABB5"/>
                </a:solidFill>
                <a:latin typeface="Arial" panose="020B0604020202020204" pitchFamily="34" charset="0"/>
                <a:cs typeface="Arial" panose="020B0604020202020204" pitchFamily="34" charset="0"/>
              </a:rPr>
              <a:t>What does this mean for you?</a:t>
            </a:r>
          </a:p>
        </p:txBody>
      </p:sp>
      <p:sp>
        <p:nvSpPr>
          <p:cNvPr id="6" name="Content Placeholder 2">
            <a:extLst>
              <a:ext uri="{FF2B5EF4-FFF2-40B4-BE49-F238E27FC236}">
                <a16:creationId xmlns:a16="http://schemas.microsoft.com/office/drawing/2014/main" id="{608BFA8F-022E-4F65-A4BD-4FCEF7BF5ED2}"/>
              </a:ext>
            </a:extLst>
          </p:cNvPr>
          <p:cNvSpPr>
            <a:spLocks noGrp="1"/>
          </p:cNvSpPr>
          <p:nvPr>
            <p:ph idx="1"/>
          </p:nvPr>
        </p:nvSpPr>
        <p:spPr>
          <a:xfrm>
            <a:off x="355973" y="2572133"/>
            <a:ext cx="11232389" cy="4370512"/>
          </a:xfrm>
        </p:spPr>
        <p:txBody>
          <a:bodyPr>
            <a:normAutofit/>
          </a:bodyPr>
          <a:lstStyle/>
          <a:p>
            <a:pPr marL="285750" indent="-285750">
              <a:buFont typeface="Arial" panose="020B0604020202020204" pitchFamily="34" charset="0"/>
              <a:buChar char="•"/>
            </a:pPr>
            <a:r>
              <a:rPr lang="en-GB" sz="1800" dirty="0">
                <a:solidFill>
                  <a:schemeClr val="bg2">
                    <a:lumMod val="25000"/>
                  </a:schemeClr>
                </a:solidFill>
                <a:latin typeface="Hind" panose="02000000000000000000" pitchFamily="2" charset="0"/>
                <a:cs typeface="Hind" panose="02000000000000000000" pitchFamily="2" charset="0"/>
              </a:rPr>
              <a:t>Receive / listen</a:t>
            </a:r>
          </a:p>
          <a:p>
            <a:pPr marL="1028700" lvl="1">
              <a:buFont typeface="Wingdings" panose="05000000000000000000" pitchFamily="2" charset="2"/>
              <a:buChar char="ü"/>
            </a:pPr>
            <a:r>
              <a:rPr lang="en-GB" sz="1800" dirty="0">
                <a:solidFill>
                  <a:schemeClr val="bg2">
                    <a:lumMod val="25000"/>
                  </a:schemeClr>
                </a:solidFill>
                <a:latin typeface="Hind" panose="02000000000000000000" pitchFamily="2" charset="0"/>
                <a:cs typeface="Hind" panose="02000000000000000000" pitchFamily="2" charset="0"/>
              </a:rPr>
              <a:t>Listen carefully</a:t>
            </a:r>
          </a:p>
          <a:p>
            <a:pPr marL="1028700" lvl="1">
              <a:buFont typeface="Wingdings" panose="05000000000000000000" pitchFamily="2" charset="2"/>
              <a:buChar char="ü"/>
            </a:pPr>
            <a:r>
              <a:rPr lang="en-GB" sz="1800" dirty="0">
                <a:solidFill>
                  <a:schemeClr val="bg2">
                    <a:lumMod val="25000"/>
                  </a:schemeClr>
                </a:solidFill>
                <a:latin typeface="Hind" panose="02000000000000000000" pitchFamily="2" charset="0"/>
                <a:cs typeface="Hind" panose="02000000000000000000" pitchFamily="2" charset="0"/>
              </a:rPr>
              <a:t>Take all concerns seriously and act promptly</a:t>
            </a:r>
          </a:p>
          <a:p>
            <a:pPr marL="1028700" lvl="1">
              <a:buFont typeface="Wingdings" panose="05000000000000000000" pitchFamily="2" charset="2"/>
              <a:buChar char="ü"/>
            </a:pPr>
            <a:r>
              <a:rPr lang="en-GB" sz="1800" dirty="0">
                <a:solidFill>
                  <a:schemeClr val="bg2">
                    <a:lumMod val="25000"/>
                  </a:schemeClr>
                </a:solidFill>
                <a:latin typeface="Hind" panose="02000000000000000000" pitchFamily="2" charset="0"/>
                <a:cs typeface="Hind" panose="02000000000000000000" pitchFamily="2" charset="0"/>
              </a:rPr>
              <a:t>Inform that this information will be passed onto the relevant people</a:t>
            </a:r>
          </a:p>
          <a:p>
            <a:pPr marL="285750" indent="-285750">
              <a:buFont typeface="Arial" panose="020B0604020202020204" pitchFamily="34" charset="0"/>
              <a:buChar char="•"/>
            </a:pPr>
            <a:r>
              <a:rPr lang="en-GB" sz="1800" dirty="0">
                <a:solidFill>
                  <a:schemeClr val="bg2">
                    <a:lumMod val="25000"/>
                  </a:schemeClr>
                </a:solidFill>
                <a:latin typeface="Hind" panose="02000000000000000000" pitchFamily="2" charset="0"/>
                <a:cs typeface="Hind" panose="02000000000000000000" pitchFamily="2" charset="0"/>
              </a:rPr>
              <a:t>Capture details of the concern</a:t>
            </a:r>
          </a:p>
          <a:p>
            <a:pPr marL="1085850" lvl="1" indent="-342900">
              <a:buFont typeface="Wingdings" panose="05000000000000000000" pitchFamily="2" charset="2"/>
              <a:buChar char="ü"/>
            </a:pPr>
            <a:r>
              <a:rPr lang="en-GB" sz="1800" dirty="0">
                <a:solidFill>
                  <a:schemeClr val="bg2">
                    <a:lumMod val="25000"/>
                  </a:schemeClr>
                </a:solidFill>
                <a:latin typeface="Hind" panose="02000000000000000000" pitchFamily="2" charset="0"/>
                <a:cs typeface="Hind" panose="02000000000000000000" pitchFamily="2" charset="0"/>
              </a:rPr>
              <a:t>Record information in writing as soon as possible</a:t>
            </a:r>
          </a:p>
          <a:p>
            <a:pPr marL="285750" indent="-285750">
              <a:buFont typeface="Arial" panose="020B0604020202020204" pitchFamily="34" charset="0"/>
              <a:buChar char="•"/>
            </a:pPr>
            <a:r>
              <a:rPr lang="en-GB" sz="1800" dirty="0">
                <a:solidFill>
                  <a:schemeClr val="bg2">
                    <a:lumMod val="25000"/>
                  </a:schemeClr>
                </a:solidFill>
                <a:latin typeface="Hind" panose="02000000000000000000" pitchFamily="2" charset="0"/>
                <a:cs typeface="Hind" panose="02000000000000000000" pitchFamily="2" charset="0"/>
              </a:rPr>
              <a:t>Refer</a:t>
            </a:r>
          </a:p>
          <a:p>
            <a:pPr lvl="1">
              <a:buFont typeface="Wingdings" panose="05000000000000000000" pitchFamily="2" charset="2"/>
              <a:buChar char="ü"/>
            </a:pPr>
            <a:r>
              <a:rPr lang="en-GB" sz="1800" dirty="0">
                <a:solidFill>
                  <a:schemeClr val="bg2">
                    <a:lumMod val="25000"/>
                  </a:schemeClr>
                </a:solidFill>
                <a:latin typeface="Hind" panose="02000000000000000000" pitchFamily="2" charset="0"/>
                <a:cs typeface="Hind" panose="02000000000000000000" pitchFamily="2" charset="0"/>
              </a:rPr>
              <a:t>DO NOT investigate</a:t>
            </a:r>
          </a:p>
          <a:p>
            <a:pPr lvl="1">
              <a:buFont typeface="Wingdings" panose="05000000000000000000" pitchFamily="2" charset="2"/>
              <a:buChar char="ü"/>
            </a:pPr>
            <a:r>
              <a:rPr lang="en-GB" sz="1800" dirty="0">
                <a:solidFill>
                  <a:schemeClr val="bg2">
                    <a:lumMod val="25000"/>
                  </a:schemeClr>
                </a:solidFill>
                <a:latin typeface="Hind" panose="02000000000000000000" pitchFamily="2" charset="0"/>
                <a:cs typeface="Hind" panose="02000000000000000000" pitchFamily="2" charset="0"/>
              </a:rPr>
              <a:t>It is not your job to decide if a child has been abused but it is our responsibility to report our concerns</a:t>
            </a:r>
          </a:p>
          <a:p>
            <a:pPr marL="285750" indent="-285750">
              <a:buFont typeface="Arial" panose="020B0604020202020204" pitchFamily="34" charset="0"/>
              <a:buChar char="•"/>
            </a:pPr>
            <a:r>
              <a:rPr lang="en-GB" sz="1800" dirty="0">
                <a:solidFill>
                  <a:schemeClr val="bg2">
                    <a:lumMod val="25000"/>
                  </a:schemeClr>
                </a:solidFill>
                <a:latin typeface="Hind" panose="02000000000000000000" pitchFamily="2" charset="0"/>
                <a:cs typeface="Hind" panose="02000000000000000000" pitchFamily="2" charset="0"/>
              </a:rPr>
              <a:t>Record</a:t>
            </a:r>
          </a:p>
          <a:p>
            <a:pPr lvl="1">
              <a:buFont typeface="Wingdings" panose="05000000000000000000" pitchFamily="2" charset="2"/>
              <a:buChar char="ü"/>
            </a:pPr>
            <a:r>
              <a:rPr lang="en-GB" sz="1800" dirty="0">
                <a:solidFill>
                  <a:schemeClr val="bg2">
                    <a:lumMod val="25000"/>
                  </a:schemeClr>
                </a:solidFill>
                <a:latin typeface="Hind" panose="02000000000000000000" pitchFamily="2" charset="0"/>
                <a:cs typeface="Hind" panose="02000000000000000000" pitchFamily="2" charset="0"/>
              </a:rPr>
              <a:t>Follow local authority Child protection / safeguarding procedures</a:t>
            </a:r>
          </a:p>
          <a:p>
            <a:pPr lvl="1">
              <a:buFont typeface="Wingdings" panose="05000000000000000000" pitchFamily="2" charset="2"/>
              <a:buChar char="ü"/>
            </a:pPr>
            <a:r>
              <a:rPr lang="en-GB" sz="1800" dirty="0">
                <a:solidFill>
                  <a:schemeClr val="bg2">
                    <a:lumMod val="25000"/>
                  </a:schemeClr>
                </a:solidFill>
                <a:latin typeface="Hind" panose="02000000000000000000" pitchFamily="2" charset="0"/>
                <a:cs typeface="Hind" panose="02000000000000000000" pitchFamily="2" charset="0"/>
              </a:rPr>
              <a:t>Always seek advice if you are unsure and always follow up to see what action has been taken</a:t>
            </a:r>
          </a:p>
          <a:p>
            <a:pPr marL="285750" indent="-285750">
              <a:buFont typeface="Arial" panose="020B0604020202020204" pitchFamily="34" charset="0"/>
              <a:buChar char="•"/>
            </a:pPr>
            <a:r>
              <a:rPr lang="en-GB" sz="1800" dirty="0">
                <a:solidFill>
                  <a:schemeClr val="bg2">
                    <a:lumMod val="25000"/>
                  </a:schemeClr>
                </a:solidFill>
                <a:latin typeface="Hind" panose="02000000000000000000" pitchFamily="2" charset="0"/>
                <a:cs typeface="Hind" panose="02000000000000000000" pitchFamily="2" charset="0"/>
              </a:rPr>
              <a:t>Do NOT delay!</a:t>
            </a:r>
          </a:p>
        </p:txBody>
      </p:sp>
      <p:pic>
        <p:nvPicPr>
          <p:cNvPr id="7" name="Picture 2" descr="Image result for wellbeing">
            <a:extLst>
              <a:ext uri="{FF2B5EF4-FFF2-40B4-BE49-F238E27FC236}">
                <a16:creationId xmlns:a16="http://schemas.microsoft.com/office/drawing/2014/main" id="{115CEA4E-FCEA-4EB7-A53A-EA893D293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329" y="347471"/>
            <a:ext cx="2910348" cy="180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nodeType="afterEffect">
                                  <p:stCondLst>
                                    <p:cond delay="100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100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fade">
                                      <p:cBhvr>
                                        <p:cTn id="33" dur="1000"/>
                                        <p:tgtEl>
                                          <p:spTgt spid="6">
                                            <p:txEl>
                                              <p:pRg st="5" end="5"/>
                                            </p:txEl>
                                          </p:spTgt>
                                        </p:tgtEl>
                                      </p:cBhvr>
                                    </p:animEffect>
                                    <p:anim calcmode="lin" valueType="num">
                                      <p:cBhvr>
                                        <p:cTn id="3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nodeType="afterEffect">
                                  <p:stCondLst>
                                    <p:cond delay="150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1000"/>
                                        <p:tgtEl>
                                          <p:spTgt spid="6">
                                            <p:txEl>
                                              <p:pRg st="6" end="6"/>
                                            </p:txEl>
                                          </p:spTgt>
                                        </p:tgtEl>
                                      </p:cBhvr>
                                    </p:animEffect>
                                    <p:anim calcmode="lin" valueType="num">
                                      <p:cBhvr>
                                        <p:cTn id="4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150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fade">
                                      <p:cBhvr>
                                        <p:cTn id="44" dur="1000"/>
                                        <p:tgtEl>
                                          <p:spTgt spid="6">
                                            <p:txEl>
                                              <p:pRg st="7" end="7"/>
                                            </p:txEl>
                                          </p:spTgt>
                                        </p:tgtEl>
                                      </p:cBhvr>
                                    </p:animEffect>
                                    <p:anim calcmode="lin" valueType="num">
                                      <p:cBhvr>
                                        <p:cTn id="4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1500"/>
                                  </p:stCondLst>
                                  <p:childTnLst>
                                    <p:set>
                                      <p:cBhvr>
                                        <p:cTn id="48" dur="1" fill="hold">
                                          <p:stCondLst>
                                            <p:cond delay="0"/>
                                          </p:stCondLst>
                                        </p:cTn>
                                        <p:tgtEl>
                                          <p:spTgt spid="6">
                                            <p:txEl>
                                              <p:pRg st="8" end="8"/>
                                            </p:txEl>
                                          </p:spTgt>
                                        </p:tgtEl>
                                        <p:attrNameLst>
                                          <p:attrName>style.visibility</p:attrName>
                                        </p:attrNameLst>
                                      </p:cBhvr>
                                      <p:to>
                                        <p:strVal val="visible"/>
                                      </p:to>
                                    </p:set>
                                    <p:animEffect transition="in" filter="fade">
                                      <p:cBhvr>
                                        <p:cTn id="49" dur="1000"/>
                                        <p:tgtEl>
                                          <p:spTgt spid="6">
                                            <p:txEl>
                                              <p:pRg st="8" end="8"/>
                                            </p:txEl>
                                          </p:spTgt>
                                        </p:tgtEl>
                                      </p:cBhvr>
                                    </p:animEffect>
                                    <p:anim calcmode="lin" valueType="num">
                                      <p:cBhvr>
                                        <p:cTn id="5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42" presetClass="entr" presetSubtype="0" fill="hold" nodeType="afterEffect">
                                  <p:stCondLst>
                                    <p:cond delay="2000"/>
                                  </p:stCondLst>
                                  <p:childTnLst>
                                    <p:set>
                                      <p:cBhvr>
                                        <p:cTn id="54" dur="1" fill="hold">
                                          <p:stCondLst>
                                            <p:cond delay="0"/>
                                          </p:stCondLst>
                                        </p:cTn>
                                        <p:tgtEl>
                                          <p:spTgt spid="6">
                                            <p:txEl>
                                              <p:pRg st="9" end="9"/>
                                            </p:txEl>
                                          </p:spTgt>
                                        </p:tgtEl>
                                        <p:attrNameLst>
                                          <p:attrName>style.visibility</p:attrName>
                                        </p:attrNameLst>
                                      </p:cBhvr>
                                      <p:to>
                                        <p:strVal val="visible"/>
                                      </p:to>
                                    </p:set>
                                    <p:animEffect transition="in" filter="fade">
                                      <p:cBhvr>
                                        <p:cTn id="55" dur="1000"/>
                                        <p:tgtEl>
                                          <p:spTgt spid="6">
                                            <p:txEl>
                                              <p:pRg st="9" end="9"/>
                                            </p:txEl>
                                          </p:spTgt>
                                        </p:tgtEl>
                                      </p:cBhvr>
                                    </p:animEffect>
                                    <p:anim calcmode="lin" valueType="num">
                                      <p:cBhvr>
                                        <p:cTn id="56"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9" end="9"/>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2000"/>
                                  </p:stCondLst>
                                  <p:childTnLst>
                                    <p:set>
                                      <p:cBhvr>
                                        <p:cTn id="59" dur="1" fill="hold">
                                          <p:stCondLst>
                                            <p:cond delay="0"/>
                                          </p:stCondLst>
                                        </p:cTn>
                                        <p:tgtEl>
                                          <p:spTgt spid="6">
                                            <p:txEl>
                                              <p:pRg st="10" end="10"/>
                                            </p:txEl>
                                          </p:spTgt>
                                        </p:tgtEl>
                                        <p:attrNameLst>
                                          <p:attrName>style.visibility</p:attrName>
                                        </p:attrNameLst>
                                      </p:cBhvr>
                                      <p:to>
                                        <p:strVal val="visible"/>
                                      </p:to>
                                    </p:set>
                                    <p:animEffect transition="in" filter="fade">
                                      <p:cBhvr>
                                        <p:cTn id="60" dur="1000"/>
                                        <p:tgtEl>
                                          <p:spTgt spid="6">
                                            <p:txEl>
                                              <p:pRg st="10" end="10"/>
                                            </p:txEl>
                                          </p:spTgt>
                                        </p:tgtEl>
                                      </p:cBhvr>
                                    </p:animEffect>
                                    <p:anim calcmode="lin" valueType="num">
                                      <p:cBhvr>
                                        <p:cTn id="61"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2000"/>
                                  </p:stCondLst>
                                  <p:childTnLst>
                                    <p:set>
                                      <p:cBhvr>
                                        <p:cTn id="64" dur="1" fill="hold">
                                          <p:stCondLst>
                                            <p:cond delay="0"/>
                                          </p:stCondLst>
                                        </p:cTn>
                                        <p:tgtEl>
                                          <p:spTgt spid="6">
                                            <p:txEl>
                                              <p:pRg st="11" end="11"/>
                                            </p:txEl>
                                          </p:spTgt>
                                        </p:tgtEl>
                                        <p:attrNameLst>
                                          <p:attrName>style.visibility</p:attrName>
                                        </p:attrNameLst>
                                      </p:cBhvr>
                                      <p:to>
                                        <p:strVal val="visible"/>
                                      </p:to>
                                    </p:set>
                                    <p:animEffect transition="in" filter="fade">
                                      <p:cBhvr>
                                        <p:cTn id="65" dur="1000"/>
                                        <p:tgtEl>
                                          <p:spTgt spid="6">
                                            <p:txEl>
                                              <p:pRg st="11" end="11"/>
                                            </p:txEl>
                                          </p:spTgt>
                                        </p:tgtEl>
                                      </p:cBhvr>
                                    </p:animEffect>
                                    <p:anim calcmode="lin" valueType="num">
                                      <p:cBhvr>
                                        <p:cTn id="66"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67"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42" presetClass="entr" presetSubtype="0" fill="hold" nodeType="afterEffect">
                                  <p:stCondLst>
                                    <p:cond delay="1000"/>
                                  </p:stCondLst>
                                  <p:childTnLst>
                                    <p:set>
                                      <p:cBhvr>
                                        <p:cTn id="70" dur="1" fill="hold">
                                          <p:stCondLst>
                                            <p:cond delay="0"/>
                                          </p:stCondLst>
                                        </p:cTn>
                                        <p:tgtEl>
                                          <p:spTgt spid="6">
                                            <p:txEl>
                                              <p:pRg st="12" end="12"/>
                                            </p:txEl>
                                          </p:spTgt>
                                        </p:tgtEl>
                                        <p:attrNameLst>
                                          <p:attrName>style.visibility</p:attrName>
                                        </p:attrNameLst>
                                      </p:cBhvr>
                                      <p:to>
                                        <p:strVal val="visible"/>
                                      </p:to>
                                    </p:set>
                                    <p:animEffect transition="in" filter="fade">
                                      <p:cBhvr>
                                        <p:cTn id="71" dur="1000"/>
                                        <p:tgtEl>
                                          <p:spTgt spid="6">
                                            <p:txEl>
                                              <p:pRg st="12" end="12"/>
                                            </p:txEl>
                                          </p:spTgt>
                                        </p:tgtEl>
                                      </p:cBhvr>
                                    </p:animEffect>
                                    <p:anim calcmode="lin" valueType="num">
                                      <p:cBhvr>
                                        <p:cTn id="72"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D285-65B6-48B0-98FD-3D2D4615CE92}"/>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4400" dirty="0">
                <a:solidFill>
                  <a:schemeClr val="bg1"/>
                </a:solidFill>
                <a:latin typeface="+mj-lt"/>
                <a:ea typeface="+mj-ea"/>
                <a:cs typeface="+mj-cs"/>
              </a:rPr>
              <a:t>4. Personal and Professional Development</a:t>
            </a:r>
          </a:p>
        </p:txBody>
      </p:sp>
      <p:sp>
        <p:nvSpPr>
          <p:cNvPr id="5" name="Title 1">
            <a:extLst>
              <a:ext uri="{FF2B5EF4-FFF2-40B4-BE49-F238E27FC236}">
                <a16:creationId xmlns:a16="http://schemas.microsoft.com/office/drawing/2014/main" id="{CB091FAD-44AD-49D0-BFA5-CFE58549FFDA}"/>
              </a:ext>
            </a:extLst>
          </p:cNvPr>
          <p:cNvSpPr>
            <a:spLocks noGrp="1"/>
          </p:cNvSpPr>
          <p:nvPr>
            <p:ph type="title"/>
          </p:nvPr>
        </p:nvSpPr>
        <p:spPr>
          <a:xfrm>
            <a:off x="542545" y="2127761"/>
            <a:ext cx="11049507" cy="782320"/>
          </a:xfrm>
        </p:spPr>
        <p:txBody>
          <a:bodyPr>
            <a:normAutofit/>
          </a:bodyPr>
          <a:lstStyle/>
          <a:p>
            <a:r>
              <a:rPr lang="en-GB" sz="3200" b="1" dirty="0">
                <a:solidFill>
                  <a:srgbClr val="00ABB5"/>
                </a:solidFill>
                <a:latin typeface="Arial" panose="020B0604020202020204" pitchFamily="34" charset="0"/>
                <a:cs typeface="Arial" panose="020B0604020202020204" pitchFamily="34" charset="0"/>
              </a:rPr>
              <a:t>The Role of Pupil Support Staff </a:t>
            </a:r>
          </a:p>
        </p:txBody>
      </p:sp>
      <p:sp>
        <p:nvSpPr>
          <p:cNvPr id="2" name="TextBox 1">
            <a:extLst>
              <a:ext uri="{FF2B5EF4-FFF2-40B4-BE49-F238E27FC236}">
                <a16:creationId xmlns:a16="http://schemas.microsoft.com/office/drawing/2014/main" id="{FC3440A3-5CAB-4301-BB4F-42BE5651269C}"/>
              </a:ext>
            </a:extLst>
          </p:cNvPr>
          <p:cNvSpPr txBox="1"/>
          <p:nvPr/>
        </p:nvSpPr>
        <p:spPr>
          <a:xfrm>
            <a:off x="542543" y="3329085"/>
            <a:ext cx="10818688" cy="707886"/>
          </a:xfrm>
          <a:prstGeom prst="rect">
            <a:avLst/>
          </a:prstGeom>
          <a:noFill/>
        </p:spPr>
        <p:txBody>
          <a:bodyPr wrap="square" rtlCol="0">
            <a:spAutoFit/>
          </a:bodyPr>
          <a:lstStyle/>
          <a:p>
            <a:r>
              <a:rPr lang="en-GB" sz="2000" dirty="0">
                <a:latin typeface="Hind" panose="02000000000000000000" pitchFamily="2" charset="0"/>
                <a:cs typeface="Hind" panose="02000000000000000000" pitchFamily="2" charset="0"/>
              </a:rPr>
              <a:t>As a member of Renfrewshire Council’s Pupil Support Staff Team, you are a valued and essential member of the school community.</a:t>
            </a:r>
          </a:p>
        </p:txBody>
      </p:sp>
      <p:sp>
        <p:nvSpPr>
          <p:cNvPr id="3" name="TextBox 2">
            <a:extLst>
              <a:ext uri="{FF2B5EF4-FFF2-40B4-BE49-F238E27FC236}">
                <a16:creationId xmlns:a16="http://schemas.microsoft.com/office/drawing/2014/main" id="{73581592-226C-4E42-8B3E-C9B666EDCE7F}"/>
              </a:ext>
            </a:extLst>
          </p:cNvPr>
          <p:cNvSpPr txBox="1"/>
          <p:nvPr/>
        </p:nvSpPr>
        <p:spPr>
          <a:xfrm>
            <a:off x="542543" y="4100939"/>
            <a:ext cx="10761285" cy="707886"/>
          </a:xfrm>
          <a:prstGeom prst="rect">
            <a:avLst/>
          </a:prstGeom>
          <a:noFill/>
        </p:spPr>
        <p:txBody>
          <a:bodyPr wrap="square" rtlCol="0">
            <a:spAutoFit/>
          </a:bodyPr>
          <a:lstStyle/>
          <a:p>
            <a:r>
              <a:rPr lang="en-GB" sz="2000" dirty="0">
                <a:latin typeface="Hind" panose="02000000000000000000" pitchFamily="2" charset="0"/>
                <a:cs typeface="Hind" panose="02000000000000000000" pitchFamily="2" charset="0"/>
              </a:rPr>
              <a:t>You will be in a position to create close and meaningful relationships with children and young people and may be best placed to know aspects of their views and experiences.</a:t>
            </a:r>
          </a:p>
        </p:txBody>
      </p:sp>
      <p:sp>
        <p:nvSpPr>
          <p:cNvPr id="9" name="TextBox 8">
            <a:extLst>
              <a:ext uri="{FF2B5EF4-FFF2-40B4-BE49-F238E27FC236}">
                <a16:creationId xmlns:a16="http://schemas.microsoft.com/office/drawing/2014/main" id="{C985BF1D-8C92-4C6B-8B83-CBDB4BD29285}"/>
              </a:ext>
            </a:extLst>
          </p:cNvPr>
          <p:cNvSpPr txBox="1"/>
          <p:nvPr/>
        </p:nvSpPr>
        <p:spPr>
          <a:xfrm>
            <a:off x="542544" y="4872793"/>
            <a:ext cx="10761285" cy="707886"/>
          </a:xfrm>
          <a:prstGeom prst="rect">
            <a:avLst/>
          </a:prstGeom>
          <a:noFill/>
        </p:spPr>
        <p:txBody>
          <a:bodyPr wrap="square" rtlCol="0">
            <a:spAutoFit/>
          </a:bodyPr>
          <a:lstStyle/>
          <a:p>
            <a:r>
              <a:rPr lang="en-GB" sz="2000" dirty="0">
                <a:latin typeface="Hind" panose="02000000000000000000" pitchFamily="2" charset="0"/>
                <a:cs typeface="Hind" panose="02000000000000000000" pitchFamily="2" charset="0"/>
              </a:rPr>
              <a:t>Your contribution to discussion around the needs, strategies and planning for a child or young person is essential.</a:t>
            </a:r>
          </a:p>
        </p:txBody>
      </p:sp>
      <p:pic>
        <p:nvPicPr>
          <p:cNvPr id="7" name="Picture 6" descr="Logo, company name&#10;&#10;Description automatically generated">
            <a:extLst>
              <a:ext uri="{FF2B5EF4-FFF2-40B4-BE49-F238E27FC236}">
                <a16:creationId xmlns:a16="http://schemas.microsoft.com/office/drawing/2014/main" id="{F502FA6F-343F-43E7-B9F2-668444113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3182" y="924233"/>
            <a:ext cx="1404458" cy="1404458"/>
          </a:xfrm>
          <a:prstGeom prst="rect">
            <a:avLst/>
          </a:prstGeom>
        </p:spPr>
      </p:pic>
    </p:spTree>
    <p:extLst>
      <p:ext uri="{BB962C8B-B14F-4D97-AF65-F5344CB8AC3E}">
        <p14:creationId xmlns:p14="http://schemas.microsoft.com/office/powerpoint/2010/main" val="266935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2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4500"/>
                            </p:stCondLst>
                            <p:childTnLst>
                              <p:par>
                                <p:cTn id="17" presetID="42" presetClass="entr" presetSubtype="0" fill="hold" grpId="0" nodeType="afterEffect">
                                  <p:stCondLst>
                                    <p:cond delay="3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D285-65B6-48B0-98FD-3D2D4615CE92}"/>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4400" dirty="0">
                <a:solidFill>
                  <a:schemeClr val="bg1"/>
                </a:solidFill>
                <a:latin typeface="+mj-lt"/>
                <a:ea typeface="+mj-ea"/>
                <a:cs typeface="+mj-cs"/>
              </a:rPr>
              <a:t>4. Personal and Professional Development</a:t>
            </a:r>
          </a:p>
        </p:txBody>
      </p:sp>
      <p:sp>
        <p:nvSpPr>
          <p:cNvPr id="8" name="TextBox 7">
            <a:extLst>
              <a:ext uri="{FF2B5EF4-FFF2-40B4-BE49-F238E27FC236}">
                <a16:creationId xmlns:a16="http://schemas.microsoft.com/office/drawing/2014/main" id="{35327850-B3C2-4F6B-ADCD-13FD278E4865}"/>
              </a:ext>
            </a:extLst>
          </p:cNvPr>
          <p:cNvSpPr txBox="1"/>
          <p:nvPr/>
        </p:nvSpPr>
        <p:spPr>
          <a:xfrm>
            <a:off x="542545" y="2910081"/>
            <a:ext cx="13512502" cy="400110"/>
          </a:xfrm>
          <a:prstGeom prst="rect">
            <a:avLst/>
          </a:prstGeom>
          <a:noFill/>
        </p:spPr>
        <p:txBody>
          <a:bodyPr wrap="square">
            <a:spAutoFit/>
          </a:bodyPr>
          <a:lstStyle/>
          <a:p>
            <a:r>
              <a:rPr lang="en-GB" sz="2000" b="1" dirty="0">
                <a:latin typeface="Hind" panose="02000000000000000000" pitchFamily="2" charset="0"/>
                <a:cs typeface="Hind" panose="02000000000000000000" pitchFamily="2" charset="0"/>
              </a:rPr>
              <a:t>Your role is extremely varied, requires flexibility and may include the following:</a:t>
            </a:r>
          </a:p>
        </p:txBody>
      </p:sp>
      <p:sp>
        <p:nvSpPr>
          <p:cNvPr id="9" name="Title 1">
            <a:extLst>
              <a:ext uri="{FF2B5EF4-FFF2-40B4-BE49-F238E27FC236}">
                <a16:creationId xmlns:a16="http://schemas.microsoft.com/office/drawing/2014/main" id="{FC44183C-A185-4185-B2A8-DD7CB40073F0}"/>
              </a:ext>
            </a:extLst>
          </p:cNvPr>
          <p:cNvSpPr>
            <a:spLocks noGrp="1"/>
          </p:cNvSpPr>
          <p:nvPr>
            <p:ph type="title"/>
          </p:nvPr>
        </p:nvSpPr>
        <p:spPr>
          <a:xfrm>
            <a:off x="542545" y="2127761"/>
            <a:ext cx="11049507" cy="782320"/>
          </a:xfrm>
        </p:spPr>
        <p:txBody>
          <a:bodyPr>
            <a:normAutofit/>
          </a:bodyPr>
          <a:lstStyle/>
          <a:p>
            <a:r>
              <a:rPr lang="en-GB" sz="3200" b="1" dirty="0">
                <a:solidFill>
                  <a:srgbClr val="00ABB5"/>
                </a:solidFill>
                <a:latin typeface="Arial" panose="020B0604020202020204" pitchFamily="34" charset="0"/>
                <a:cs typeface="Arial" panose="020B0604020202020204" pitchFamily="34" charset="0"/>
              </a:rPr>
              <a:t>The Role of Pupil Support Staff </a:t>
            </a:r>
          </a:p>
        </p:txBody>
      </p:sp>
      <p:sp>
        <p:nvSpPr>
          <p:cNvPr id="11" name="TextBox 10">
            <a:extLst>
              <a:ext uri="{FF2B5EF4-FFF2-40B4-BE49-F238E27FC236}">
                <a16:creationId xmlns:a16="http://schemas.microsoft.com/office/drawing/2014/main" id="{0199F917-BF28-48E3-BD47-9452207F700A}"/>
              </a:ext>
            </a:extLst>
          </p:cNvPr>
          <p:cNvSpPr txBox="1"/>
          <p:nvPr/>
        </p:nvSpPr>
        <p:spPr>
          <a:xfrm>
            <a:off x="315074" y="3547810"/>
            <a:ext cx="11876926" cy="2862322"/>
          </a:xfrm>
          <a:prstGeom prst="rect">
            <a:avLst/>
          </a:prstGeom>
          <a:noFill/>
        </p:spPr>
        <p:txBody>
          <a:bodyPr wrap="square">
            <a:spAutoFit/>
          </a:bodyPr>
          <a:lstStyle/>
          <a:p>
            <a:pPr marL="342900" indent="-342900">
              <a:buFont typeface="Arial" panose="020B0604020202020204" pitchFamily="34" charset="0"/>
              <a:buChar char="•"/>
            </a:pPr>
            <a:r>
              <a:rPr lang="en-GB" sz="2000" dirty="0">
                <a:latin typeface="Hind" panose="02000000000000000000" pitchFamily="2" charset="0"/>
                <a:cs typeface="Hind" panose="02000000000000000000" pitchFamily="2" charset="0"/>
              </a:rPr>
              <a:t>Relationship building with the child or young person</a:t>
            </a:r>
          </a:p>
          <a:p>
            <a:pPr marL="342900" indent="-342900">
              <a:buFont typeface="Arial" panose="020B0604020202020204" pitchFamily="34" charset="0"/>
              <a:buChar char="•"/>
            </a:pPr>
            <a:r>
              <a:rPr lang="en-GB" sz="2000" dirty="0">
                <a:latin typeface="Hind" panose="02000000000000000000" pitchFamily="2" charset="0"/>
                <a:cs typeface="Hind" panose="02000000000000000000" pitchFamily="2" charset="0"/>
              </a:rPr>
              <a:t>Encouraging and supporting children and young people to engage in their learning</a:t>
            </a:r>
          </a:p>
          <a:p>
            <a:pPr marL="342900" indent="-342900">
              <a:buFont typeface="Arial" panose="020B0604020202020204" pitchFamily="34" charset="0"/>
              <a:buChar char="•"/>
            </a:pPr>
            <a:r>
              <a:rPr lang="en-GB" sz="2000" dirty="0">
                <a:latin typeface="Hind" panose="02000000000000000000" pitchFamily="2" charset="0"/>
                <a:cs typeface="Hind" panose="02000000000000000000" pitchFamily="2" charset="0"/>
              </a:rPr>
              <a:t>Enhancing communication at all levels, providing appropriate feedback to children, </a:t>
            </a:r>
          </a:p>
          <a:p>
            <a:r>
              <a:rPr lang="en-GB" sz="2000" dirty="0">
                <a:latin typeface="Hind" panose="02000000000000000000" pitchFamily="2" charset="0"/>
                <a:cs typeface="Hind" panose="02000000000000000000" pitchFamily="2" charset="0"/>
              </a:rPr>
              <a:t>      young people and professionals</a:t>
            </a:r>
          </a:p>
          <a:p>
            <a:pPr marL="342900" indent="-342900">
              <a:buFont typeface="Arial" panose="020B0604020202020204" pitchFamily="34" charset="0"/>
              <a:buChar char="•"/>
            </a:pPr>
            <a:r>
              <a:rPr lang="en-GB" sz="2000" dirty="0">
                <a:latin typeface="Hind" panose="02000000000000000000" pitchFamily="2" charset="0"/>
                <a:cs typeface="Hind" panose="02000000000000000000" pitchFamily="2" charset="0"/>
              </a:rPr>
              <a:t>Taking on the role of significant adult in offering emotional support and </a:t>
            </a:r>
          </a:p>
          <a:p>
            <a:r>
              <a:rPr lang="en-GB" sz="2000" dirty="0">
                <a:latin typeface="Hind" panose="02000000000000000000" pitchFamily="2" charset="0"/>
                <a:cs typeface="Hind" panose="02000000000000000000" pitchFamily="2" charset="0"/>
              </a:rPr>
              <a:t>      unconditional acceptance to vulnerable children</a:t>
            </a:r>
          </a:p>
          <a:p>
            <a:pPr marL="342900" indent="-342900">
              <a:buFont typeface="Arial" panose="020B0604020202020204" pitchFamily="34" charset="0"/>
              <a:buChar char="•"/>
            </a:pPr>
            <a:r>
              <a:rPr lang="en-GB" sz="2000" dirty="0">
                <a:latin typeface="Hind" panose="02000000000000000000" pitchFamily="2" charset="0"/>
                <a:cs typeface="Hind" panose="02000000000000000000" pitchFamily="2" charset="0"/>
              </a:rPr>
              <a:t>Gathering and communicating children and young people’s views </a:t>
            </a:r>
          </a:p>
          <a:p>
            <a:pPr marL="342900" indent="-342900">
              <a:buFont typeface="Arial" panose="020B0604020202020204" pitchFamily="34" charset="0"/>
              <a:buChar char="•"/>
            </a:pPr>
            <a:r>
              <a:rPr lang="en-GB" sz="2000" dirty="0">
                <a:latin typeface="Hind" panose="02000000000000000000" pitchFamily="2" charset="0"/>
                <a:cs typeface="Hind" panose="02000000000000000000" pitchFamily="2" charset="0"/>
              </a:rPr>
              <a:t>Implementing personal care plans</a:t>
            </a:r>
          </a:p>
          <a:p>
            <a:pPr marL="342900" indent="-342900">
              <a:buFont typeface="Arial" panose="020B0604020202020204" pitchFamily="34" charset="0"/>
              <a:buChar char="•"/>
            </a:pPr>
            <a:r>
              <a:rPr lang="en-GB" sz="2000" dirty="0">
                <a:latin typeface="Hind" panose="02000000000000000000" pitchFamily="2" charset="0"/>
                <a:cs typeface="Hind" panose="02000000000000000000" pitchFamily="2" charset="0"/>
              </a:rPr>
              <a:t>Implementing specialist programmes as advised by a therapist or teaching staff</a:t>
            </a:r>
          </a:p>
        </p:txBody>
      </p:sp>
      <p:pic>
        <p:nvPicPr>
          <p:cNvPr id="10" name="Picture 9" descr="Logo, company name&#10;&#10;Description automatically generated">
            <a:extLst>
              <a:ext uri="{FF2B5EF4-FFF2-40B4-BE49-F238E27FC236}">
                <a16:creationId xmlns:a16="http://schemas.microsoft.com/office/drawing/2014/main" id="{BF8A75F9-23F7-40F2-9831-9807131DF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3182" y="924233"/>
            <a:ext cx="1404458" cy="1404458"/>
          </a:xfrm>
          <a:prstGeom prst="rect">
            <a:avLst/>
          </a:prstGeom>
        </p:spPr>
      </p:pic>
    </p:spTree>
    <p:extLst>
      <p:ext uri="{BB962C8B-B14F-4D97-AF65-F5344CB8AC3E}">
        <p14:creationId xmlns:p14="http://schemas.microsoft.com/office/powerpoint/2010/main" val="228176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D285-65B6-48B0-98FD-3D2D4615CE92}"/>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solidFill>
                  <a:schemeClr val="bg1"/>
                </a:solidFill>
                <a:latin typeface="+mj-lt"/>
                <a:ea typeface="+mj-ea"/>
                <a:cs typeface="+mj-cs"/>
              </a:rPr>
              <a:t>Support Staff Induction</a:t>
            </a:r>
          </a:p>
        </p:txBody>
      </p:sp>
      <p:sp>
        <p:nvSpPr>
          <p:cNvPr id="10" name="TextBox 9">
            <a:extLst>
              <a:ext uri="{FF2B5EF4-FFF2-40B4-BE49-F238E27FC236}">
                <a16:creationId xmlns:a16="http://schemas.microsoft.com/office/drawing/2014/main" id="{5E504AB4-D1DE-405C-8AEF-B358E769BBA9}"/>
              </a:ext>
            </a:extLst>
          </p:cNvPr>
          <p:cNvSpPr txBox="1"/>
          <p:nvPr/>
        </p:nvSpPr>
        <p:spPr>
          <a:xfrm>
            <a:off x="468367" y="2496310"/>
            <a:ext cx="7417941" cy="400110"/>
          </a:xfrm>
          <a:prstGeom prst="rect">
            <a:avLst/>
          </a:prstGeom>
          <a:noFill/>
        </p:spPr>
        <p:txBody>
          <a:bodyPr wrap="square" rtlCol="0">
            <a:spAutoFit/>
          </a:bodyPr>
          <a:lstStyle/>
          <a:p>
            <a:r>
              <a:rPr lang="en-GB" sz="2000" b="1" dirty="0">
                <a:latin typeface="Hind" panose="02000000000000000000" pitchFamily="2" charset="0"/>
                <a:cs typeface="Hind" panose="02000000000000000000" pitchFamily="2" charset="0"/>
              </a:rPr>
              <a:t>Your Induction Programme consists of five areas:</a:t>
            </a:r>
          </a:p>
        </p:txBody>
      </p:sp>
      <p:sp>
        <p:nvSpPr>
          <p:cNvPr id="11" name="TextBox 10">
            <a:extLst>
              <a:ext uri="{FF2B5EF4-FFF2-40B4-BE49-F238E27FC236}">
                <a16:creationId xmlns:a16="http://schemas.microsoft.com/office/drawing/2014/main" id="{E1FD9A72-E652-4693-ABB1-C74A6B3103F7}"/>
              </a:ext>
            </a:extLst>
          </p:cNvPr>
          <p:cNvSpPr txBox="1"/>
          <p:nvPr/>
        </p:nvSpPr>
        <p:spPr>
          <a:xfrm>
            <a:off x="2837118" y="3243891"/>
            <a:ext cx="6000108" cy="400110"/>
          </a:xfrm>
          <a:prstGeom prst="rect">
            <a:avLst/>
          </a:prstGeom>
          <a:noFill/>
        </p:spPr>
        <p:txBody>
          <a:bodyPr wrap="square" rtlCol="0">
            <a:spAutoFit/>
          </a:bodyPr>
          <a:lstStyle/>
          <a:p>
            <a:r>
              <a:rPr lang="en-GB" sz="2000" dirty="0">
                <a:latin typeface="Hind" panose="02000000000000000000" pitchFamily="2" charset="0"/>
                <a:cs typeface="Hind" panose="02000000000000000000" pitchFamily="2" charset="0"/>
              </a:rPr>
              <a:t>1. </a:t>
            </a:r>
            <a:r>
              <a:rPr lang="en-GB" sz="2000" dirty="0">
                <a:latin typeface="Hind" panose="02000000000000000000" pitchFamily="2" charset="0"/>
                <a:cs typeface="Hind" panose="02000000000000000000" pitchFamily="2" charset="0"/>
                <a:hlinkClick r:id="rId2" action="ppaction://hlinksldjump"/>
              </a:rPr>
              <a:t>Scottish Educational Context and Knowledge </a:t>
            </a:r>
            <a:endParaRPr lang="en-GB" sz="2000" dirty="0">
              <a:latin typeface="Hind" panose="02000000000000000000" pitchFamily="2" charset="0"/>
              <a:cs typeface="Hind" panose="02000000000000000000" pitchFamily="2" charset="0"/>
            </a:endParaRPr>
          </a:p>
        </p:txBody>
      </p:sp>
      <p:sp>
        <p:nvSpPr>
          <p:cNvPr id="13" name="TextBox 12">
            <a:extLst>
              <a:ext uri="{FF2B5EF4-FFF2-40B4-BE49-F238E27FC236}">
                <a16:creationId xmlns:a16="http://schemas.microsoft.com/office/drawing/2014/main" id="{AC9DD088-B8BF-4846-912C-CC347B1201BC}"/>
              </a:ext>
            </a:extLst>
          </p:cNvPr>
          <p:cNvSpPr txBox="1"/>
          <p:nvPr/>
        </p:nvSpPr>
        <p:spPr>
          <a:xfrm>
            <a:off x="2837118" y="3947522"/>
            <a:ext cx="8812337" cy="400110"/>
          </a:xfrm>
          <a:prstGeom prst="rect">
            <a:avLst/>
          </a:prstGeom>
          <a:noFill/>
        </p:spPr>
        <p:txBody>
          <a:bodyPr wrap="square" rtlCol="0">
            <a:spAutoFit/>
          </a:bodyPr>
          <a:lstStyle/>
          <a:p>
            <a:r>
              <a:rPr lang="en-GB" sz="2000" dirty="0">
                <a:latin typeface="Hind" panose="02000000000000000000" pitchFamily="2" charset="0"/>
                <a:cs typeface="Hind" panose="02000000000000000000" pitchFamily="2" charset="0"/>
              </a:rPr>
              <a:t>2. </a:t>
            </a:r>
            <a:r>
              <a:rPr lang="en-GB" sz="2000" dirty="0">
                <a:latin typeface="Hind" panose="02000000000000000000" pitchFamily="2" charset="0"/>
                <a:cs typeface="Hind" panose="02000000000000000000" pitchFamily="2" charset="0"/>
                <a:hlinkClick r:id="rId3" action="ppaction://hlinksldjump"/>
              </a:rPr>
              <a:t>Communication and Collaboration: Developing positive relationships</a:t>
            </a:r>
            <a:endParaRPr lang="en-GB" sz="2000" dirty="0">
              <a:latin typeface="Hind" panose="02000000000000000000" pitchFamily="2" charset="0"/>
              <a:cs typeface="Hind" panose="02000000000000000000" pitchFamily="2" charset="0"/>
            </a:endParaRPr>
          </a:p>
        </p:txBody>
      </p:sp>
      <p:sp>
        <p:nvSpPr>
          <p:cNvPr id="15" name="TextBox 14">
            <a:extLst>
              <a:ext uri="{FF2B5EF4-FFF2-40B4-BE49-F238E27FC236}">
                <a16:creationId xmlns:a16="http://schemas.microsoft.com/office/drawing/2014/main" id="{553251B4-4E2D-4B73-8197-C3737BC16B3E}"/>
              </a:ext>
            </a:extLst>
          </p:cNvPr>
          <p:cNvSpPr txBox="1"/>
          <p:nvPr/>
        </p:nvSpPr>
        <p:spPr>
          <a:xfrm>
            <a:off x="2837118" y="4645149"/>
            <a:ext cx="6000108" cy="400110"/>
          </a:xfrm>
          <a:prstGeom prst="rect">
            <a:avLst/>
          </a:prstGeom>
          <a:noFill/>
        </p:spPr>
        <p:txBody>
          <a:bodyPr wrap="square" rtlCol="0">
            <a:spAutoFit/>
          </a:bodyPr>
          <a:lstStyle/>
          <a:p>
            <a:r>
              <a:rPr lang="en-GB" sz="2000" dirty="0">
                <a:latin typeface="Hind" panose="02000000000000000000" pitchFamily="2" charset="0"/>
                <a:cs typeface="Hind" panose="02000000000000000000" pitchFamily="2" charset="0"/>
              </a:rPr>
              <a:t>3. </a:t>
            </a:r>
            <a:r>
              <a:rPr lang="en-GB" sz="2000" dirty="0">
                <a:latin typeface="Hind" panose="02000000000000000000" pitchFamily="2" charset="0"/>
                <a:cs typeface="Hind" panose="02000000000000000000" pitchFamily="2" charset="0"/>
                <a:hlinkClick r:id="rId4" action="ppaction://hlinksldjump"/>
              </a:rPr>
              <a:t>Child Wellbeing and Development</a:t>
            </a:r>
            <a:endParaRPr lang="en-GB" sz="2000" dirty="0">
              <a:latin typeface="Hind" panose="02000000000000000000" pitchFamily="2" charset="0"/>
              <a:cs typeface="Hind" panose="02000000000000000000" pitchFamily="2" charset="0"/>
            </a:endParaRPr>
          </a:p>
        </p:txBody>
      </p:sp>
      <p:sp>
        <p:nvSpPr>
          <p:cNvPr id="16" name="TextBox 15">
            <a:extLst>
              <a:ext uri="{FF2B5EF4-FFF2-40B4-BE49-F238E27FC236}">
                <a16:creationId xmlns:a16="http://schemas.microsoft.com/office/drawing/2014/main" id="{909B1578-93EB-420D-AFEF-0AA7D202330E}"/>
              </a:ext>
            </a:extLst>
          </p:cNvPr>
          <p:cNvSpPr txBox="1"/>
          <p:nvPr/>
        </p:nvSpPr>
        <p:spPr>
          <a:xfrm>
            <a:off x="2837118" y="5342776"/>
            <a:ext cx="6097712" cy="400110"/>
          </a:xfrm>
          <a:prstGeom prst="rect">
            <a:avLst/>
          </a:prstGeom>
          <a:noFill/>
        </p:spPr>
        <p:txBody>
          <a:bodyPr wrap="square">
            <a:spAutoFit/>
          </a:bodyPr>
          <a:lstStyle/>
          <a:p>
            <a:r>
              <a:rPr lang="en-GB" sz="2000" i="0" dirty="0">
                <a:solidFill>
                  <a:srgbClr val="474747"/>
                </a:solidFill>
                <a:effectLst/>
                <a:latin typeface="Hind" panose="02000000000000000000" pitchFamily="2" charset="0"/>
                <a:cs typeface="Hind" panose="02000000000000000000" pitchFamily="2" charset="0"/>
              </a:rPr>
              <a:t>4. </a:t>
            </a:r>
            <a:r>
              <a:rPr lang="en-GB" sz="2000" i="0" dirty="0">
                <a:solidFill>
                  <a:srgbClr val="474747"/>
                </a:solidFill>
                <a:effectLst/>
                <a:latin typeface="Hind" panose="02000000000000000000" pitchFamily="2" charset="0"/>
                <a:cs typeface="Hind" panose="02000000000000000000" pitchFamily="2" charset="0"/>
                <a:hlinkClick r:id="rId5" action="ppaction://hlinksldjump"/>
              </a:rPr>
              <a:t>Personal and professional development</a:t>
            </a:r>
            <a:endParaRPr lang="en-GB" sz="2000" dirty="0">
              <a:latin typeface="Hind" panose="02000000000000000000" pitchFamily="2" charset="0"/>
              <a:cs typeface="Hind" panose="02000000000000000000" pitchFamily="2" charset="0"/>
            </a:endParaRPr>
          </a:p>
        </p:txBody>
      </p:sp>
      <p:sp>
        <p:nvSpPr>
          <p:cNvPr id="17" name="TextBox 16">
            <a:extLst>
              <a:ext uri="{FF2B5EF4-FFF2-40B4-BE49-F238E27FC236}">
                <a16:creationId xmlns:a16="http://schemas.microsoft.com/office/drawing/2014/main" id="{2702A54F-6862-4BC4-A0AD-2F187268CA02}"/>
              </a:ext>
            </a:extLst>
          </p:cNvPr>
          <p:cNvSpPr txBox="1"/>
          <p:nvPr/>
        </p:nvSpPr>
        <p:spPr>
          <a:xfrm>
            <a:off x="2837118" y="6040403"/>
            <a:ext cx="6097712" cy="400110"/>
          </a:xfrm>
          <a:prstGeom prst="rect">
            <a:avLst/>
          </a:prstGeom>
          <a:noFill/>
        </p:spPr>
        <p:txBody>
          <a:bodyPr wrap="square">
            <a:spAutoFit/>
          </a:bodyPr>
          <a:lstStyle/>
          <a:p>
            <a:r>
              <a:rPr lang="en-GB" sz="2000" i="0" dirty="0">
                <a:solidFill>
                  <a:srgbClr val="474747"/>
                </a:solidFill>
                <a:effectLst/>
                <a:latin typeface="Hind" panose="02000000000000000000" pitchFamily="2" charset="0"/>
                <a:cs typeface="Hind" panose="02000000000000000000" pitchFamily="2" charset="0"/>
              </a:rPr>
              <a:t>5</a:t>
            </a:r>
            <a:r>
              <a:rPr lang="en-GB" sz="2000" dirty="0">
                <a:solidFill>
                  <a:srgbClr val="474747"/>
                </a:solidFill>
                <a:latin typeface="Hind" panose="02000000000000000000" pitchFamily="2" charset="0"/>
                <a:cs typeface="Hind" panose="02000000000000000000" pitchFamily="2" charset="0"/>
              </a:rPr>
              <a:t>. </a:t>
            </a:r>
            <a:r>
              <a:rPr lang="en-GB" sz="2000" i="0" dirty="0">
                <a:solidFill>
                  <a:srgbClr val="474747"/>
                </a:solidFill>
                <a:effectLst/>
                <a:latin typeface="Hind" panose="02000000000000000000" pitchFamily="2" charset="0"/>
                <a:cs typeface="Hind" panose="02000000000000000000" pitchFamily="2" charset="0"/>
                <a:hlinkClick r:id="rId6" action="ppaction://hlinksldjump"/>
              </a:rPr>
              <a:t>In School Support</a:t>
            </a:r>
            <a:endParaRPr lang="en-GB" sz="2000" dirty="0">
              <a:latin typeface="Hind" panose="02000000000000000000" pitchFamily="2" charset="0"/>
              <a:cs typeface="Hind" panose="02000000000000000000" pitchFamily="2" charset="0"/>
            </a:endParaRPr>
          </a:p>
        </p:txBody>
      </p:sp>
    </p:spTree>
    <p:extLst>
      <p:ext uri="{BB962C8B-B14F-4D97-AF65-F5344CB8AC3E}">
        <p14:creationId xmlns:p14="http://schemas.microsoft.com/office/powerpoint/2010/main" val="106996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D285-65B6-48B0-98FD-3D2D4615CE92}"/>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4400" dirty="0">
                <a:solidFill>
                  <a:schemeClr val="bg1"/>
                </a:solidFill>
                <a:latin typeface="+mj-lt"/>
                <a:ea typeface="+mj-ea"/>
                <a:cs typeface="+mj-cs"/>
              </a:rPr>
              <a:t>4. Personal and Professional Development</a:t>
            </a:r>
          </a:p>
        </p:txBody>
      </p:sp>
      <p:sp>
        <p:nvSpPr>
          <p:cNvPr id="8" name="TextBox 7">
            <a:extLst>
              <a:ext uri="{FF2B5EF4-FFF2-40B4-BE49-F238E27FC236}">
                <a16:creationId xmlns:a16="http://schemas.microsoft.com/office/drawing/2014/main" id="{35327850-B3C2-4F6B-ADCD-13FD278E4865}"/>
              </a:ext>
            </a:extLst>
          </p:cNvPr>
          <p:cNvSpPr txBox="1"/>
          <p:nvPr/>
        </p:nvSpPr>
        <p:spPr>
          <a:xfrm>
            <a:off x="542545" y="2910081"/>
            <a:ext cx="13512502" cy="400110"/>
          </a:xfrm>
          <a:prstGeom prst="rect">
            <a:avLst/>
          </a:prstGeom>
          <a:noFill/>
        </p:spPr>
        <p:txBody>
          <a:bodyPr wrap="square">
            <a:spAutoFit/>
          </a:bodyPr>
          <a:lstStyle/>
          <a:p>
            <a:r>
              <a:rPr lang="en-GB" sz="2000" b="1" dirty="0">
                <a:latin typeface="Hind" panose="02000000000000000000" pitchFamily="2" charset="0"/>
                <a:cs typeface="Hind" panose="02000000000000000000" pitchFamily="2" charset="0"/>
              </a:rPr>
              <a:t>Continued….</a:t>
            </a:r>
          </a:p>
        </p:txBody>
      </p:sp>
      <p:sp>
        <p:nvSpPr>
          <p:cNvPr id="9" name="Title 1">
            <a:extLst>
              <a:ext uri="{FF2B5EF4-FFF2-40B4-BE49-F238E27FC236}">
                <a16:creationId xmlns:a16="http://schemas.microsoft.com/office/drawing/2014/main" id="{FC44183C-A185-4185-B2A8-DD7CB40073F0}"/>
              </a:ext>
            </a:extLst>
          </p:cNvPr>
          <p:cNvSpPr>
            <a:spLocks noGrp="1"/>
          </p:cNvSpPr>
          <p:nvPr>
            <p:ph type="title"/>
          </p:nvPr>
        </p:nvSpPr>
        <p:spPr>
          <a:xfrm>
            <a:off x="542545" y="2127761"/>
            <a:ext cx="11049507" cy="782320"/>
          </a:xfrm>
        </p:spPr>
        <p:txBody>
          <a:bodyPr>
            <a:normAutofit/>
          </a:bodyPr>
          <a:lstStyle/>
          <a:p>
            <a:r>
              <a:rPr lang="en-GB" sz="3200" b="1" dirty="0">
                <a:solidFill>
                  <a:srgbClr val="00ABB5"/>
                </a:solidFill>
                <a:latin typeface="Arial" panose="020B0604020202020204" pitchFamily="34" charset="0"/>
                <a:cs typeface="Arial" panose="020B0604020202020204" pitchFamily="34" charset="0"/>
              </a:rPr>
              <a:t>The Role of Pupil Support Staff </a:t>
            </a:r>
          </a:p>
        </p:txBody>
      </p:sp>
      <p:sp>
        <p:nvSpPr>
          <p:cNvPr id="13" name="TextBox 12">
            <a:extLst>
              <a:ext uri="{FF2B5EF4-FFF2-40B4-BE49-F238E27FC236}">
                <a16:creationId xmlns:a16="http://schemas.microsoft.com/office/drawing/2014/main" id="{7D8EDE68-B563-470B-9171-F261D7EEF096}"/>
              </a:ext>
            </a:extLst>
          </p:cNvPr>
          <p:cNvSpPr txBox="1"/>
          <p:nvPr/>
        </p:nvSpPr>
        <p:spPr>
          <a:xfrm>
            <a:off x="626724" y="3265617"/>
            <a:ext cx="13171469" cy="2554545"/>
          </a:xfrm>
          <a:prstGeom prst="rect">
            <a:avLst/>
          </a:prstGeom>
          <a:noFill/>
        </p:spPr>
        <p:txBody>
          <a:bodyPr wrap="square">
            <a:spAutoFit/>
          </a:bodyPr>
          <a:lstStyle/>
          <a:p>
            <a:pPr marL="285750" indent="-285750">
              <a:buFont typeface="Arial" panose="020B0604020202020204" pitchFamily="34" charset="0"/>
              <a:buChar char="•"/>
            </a:pPr>
            <a:r>
              <a:rPr lang="en-GB" sz="2000" dirty="0">
                <a:latin typeface="Hind" panose="02000000000000000000" pitchFamily="2" charset="0"/>
                <a:cs typeface="Hind" panose="02000000000000000000" pitchFamily="2" charset="0"/>
              </a:rPr>
              <a:t>In secondary schools, providing appropriate aspects of support for SQA assessment </a:t>
            </a:r>
          </a:p>
          <a:p>
            <a:r>
              <a:rPr lang="en-GB" sz="2000" dirty="0">
                <a:latin typeface="Hind" panose="02000000000000000000" pitchFamily="2" charset="0"/>
                <a:cs typeface="Hind" panose="02000000000000000000" pitchFamily="2" charset="0"/>
              </a:rPr>
              <a:t>      arrangements for candidates with additional support needs.</a:t>
            </a:r>
          </a:p>
          <a:p>
            <a:pPr marL="285750" indent="-285750">
              <a:buFont typeface="Arial" panose="020B0604020202020204" pitchFamily="34" charset="0"/>
              <a:buChar char="•"/>
            </a:pPr>
            <a:r>
              <a:rPr lang="en-GB" sz="2000" dirty="0">
                <a:latin typeface="Hind" panose="02000000000000000000" pitchFamily="2" charset="0"/>
                <a:cs typeface="Hind" panose="02000000000000000000" pitchFamily="2" charset="0"/>
              </a:rPr>
              <a:t>Linking with class teacher/pupil support teacher and parents (as agreed by senior </a:t>
            </a:r>
          </a:p>
          <a:p>
            <a:r>
              <a:rPr lang="en-GB" sz="2000" dirty="0">
                <a:latin typeface="Hind" panose="02000000000000000000" pitchFamily="2" charset="0"/>
                <a:cs typeface="Hind" panose="02000000000000000000" pitchFamily="2" charset="0"/>
              </a:rPr>
              <a:t>      managers) therapists/peripatetic teachers and others, during protected time, when </a:t>
            </a:r>
          </a:p>
          <a:p>
            <a:r>
              <a:rPr lang="en-GB" sz="2000" dirty="0">
                <a:latin typeface="Hind" panose="02000000000000000000" pitchFamily="2" charset="0"/>
                <a:cs typeface="Hind" panose="02000000000000000000" pitchFamily="2" charset="0"/>
              </a:rPr>
              <a:t>      possible</a:t>
            </a:r>
          </a:p>
          <a:p>
            <a:pPr marL="285750" indent="-285750">
              <a:buFont typeface="Arial" panose="020B0604020202020204" pitchFamily="34" charset="0"/>
              <a:buChar char="•"/>
            </a:pPr>
            <a:r>
              <a:rPr lang="en-GB" sz="2000" dirty="0">
                <a:latin typeface="Hind" panose="02000000000000000000" pitchFamily="2" charset="0"/>
                <a:cs typeface="Hind" panose="02000000000000000000" pitchFamily="2" charset="0"/>
              </a:rPr>
              <a:t>Motivating and inspiring children and young people</a:t>
            </a:r>
          </a:p>
          <a:p>
            <a:pPr marL="285750" indent="-285750">
              <a:buFont typeface="Arial" panose="020B0604020202020204" pitchFamily="34" charset="0"/>
              <a:buChar char="•"/>
            </a:pPr>
            <a:r>
              <a:rPr lang="en-GB" sz="2000" dirty="0">
                <a:latin typeface="Hind" panose="02000000000000000000" pitchFamily="2" charset="0"/>
                <a:cs typeface="Hind" panose="02000000000000000000" pitchFamily="2" charset="0"/>
              </a:rPr>
              <a:t>Moving and handling</a:t>
            </a:r>
          </a:p>
          <a:p>
            <a:pPr marL="285750" indent="-285750">
              <a:buFont typeface="Arial" panose="020B0604020202020204" pitchFamily="34" charset="0"/>
              <a:buChar char="•"/>
            </a:pPr>
            <a:r>
              <a:rPr lang="en-GB" sz="2000" dirty="0">
                <a:latin typeface="Hind" panose="02000000000000000000" pitchFamily="2" charset="0"/>
                <a:cs typeface="Hind" panose="02000000000000000000" pitchFamily="2" charset="0"/>
              </a:rPr>
              <a:t>Playground support</a:t>
            </a:r>
          </a:p>
        </p:txBody>
      </p:sp>
      <p:pic>
        <p:nvPicPr>
          <p:cNvPr id="10" name="Picture 9" descr="Logo, company name&#10;&#10;Description automatically generated">
            <a:extLst>
              <a:ext uri="{FF2B5EF4-FFF2-40B4-BE49-F238E27FC236}">
                <a16:creationId xmlns:a16="http://schemas.microsoft.com/office/drawing/2014/main" id="{5199801B-EA02-4E0C-B62A-FBB22F1AF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3182" y="924233"/>
            <a:ext cx="1404458" cy="1404458"/>
          </a:xfrm>
          <a:prstGeom prst="rect">
            <a:avLst/>
          </a:prstGeom>
        </p:spPr>
      </p:pic>
    </p:spTree>
    <p:extLst>
      <p:ext uri="{BB962C8B-B14F-4D97-AF65-F5344CB8AC3E}">
        <p14:creationId xmlns:p14="http://schemas.microsoft.com/office/powerpoint/2010/main" val="26715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D285-65B6-48B0-98FD-3D2D4615CE92}"/>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4400" dirty="0">
                <a:solidFill>
                  <a:schemeClr val="bg1"/>
                </a:solidFill>
                <a:latin typeface="+mj-lt"/>
                <a:ea typeface="+mj-ea"/>
                <a:cs typeface="+mj-cs"/>
              </a:rPr>
              <a:t>4. Personal and Professional Development</a:t>
            </a:r>
          </a:p>
        </p:txBody>
      </p:sp>
      <p:sp>
        <p:nvSpPr>
          <p:cNvPr id="8" name="TextBox 7">
            <a:extLst>
              <a:ext uri="{FF2B5EF4-FFF2-40B4-BE49-F238E27FC236}">
                <a16:creationId xmlns:a16="http://schemas.microsoft.com/office/drawing/2014/main" id="{2B452543-0DC4-4C68-B6C9-0756A4D8AF67}"/>
              </a:ext>
            </a:extLst>
          </p:cNvPr>
          <p:cNvSpPr txBox="1"/>
          <p:nvPr/>
        </p:nvSpPr>
        <p:spPr>
          <a:xfrm>
            <a:off x="542545" y="3429000"/>
            <a:ext cx="9834937" cy="224676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Hind" panose="02000000000000000000" pitchFamily="2" charset="0"/>
                <a:ea typeface="+mn-ea"/>
                <a:cs typeface="Hind" panose="02000000000000000000" pitchFamily="2" charset="0"/>
              </a:rPr>
              <a:t>Proactive support and management of pupil behaviour following Risk Assessments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Hind" panose="02000000000000000000" pitchFamily="2" charset="0"/>
                <a:ea typeface="+mn-ea"/>
                <a:cs typeface="Hind" panose="02000000000000000000" pitchFamily="2" charset="0"/>
              </a:rPr>
              <a:t>     and Behaviour Protocols if required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Hind" panose="02000000000000000000" pitchFamily="2" charset="0"/>
                <a:ea typeface="+mn-ea"/>
                <a:cs typeface="Hind" panose="02000000000000000000" pitchFamily="2" charset="0"/>
              </a:rPr>
              <a:t>Providing support with a specified support plan, including support for independent living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Hind" panose="02000000000000000000" pitchFamily="2" charset="0"/>
                <a:ea typeface="+mn-ea"/>
                <a:cs typeface="Hind" panose="02000000000000000000" pitchFamily="2" charset="0"/>
              </a:rPr>
              <a:t> Supporting eating and drinking where necessary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Hind" panose="02000000000000000000" pitchFamily="2" charset="0"/>
                <a:ea typeface="+mn-ea"/>
                <a:cs typeface="Hind" panose="02000000000000000000" pitchFamily="2" charset="0"/>
              </a:rPr>
              <a:t>Welcoming and departing at beginning and end of day, and escorting throughout the day</a:t>
            </a:r>
          </a:p>
        </p:txBody>
      </p:sp>
      <p:sp>
        <p:nvSpPr>
          <p:cNvPr id="9" name="Title 1">
            <a:extLst>
              <a:ext uri="{FF2B5EF4-FFF2-40B4-BE49-F238E27FC236}">
                <a16:creationId xmlns:a16="http://schemas.microsoft.com/office/drawing/2014/main" id="{34ADE5B9-81E6-48C0-B501-5E6EB57AD1A1}"/>
              </a:ext>
            </a:extLst>
          </p:cNvPr>
          <p:cNvSpPr>
            <a:spLocks noGrp="1"/>
          </p:cNvSpPr>
          <p:nvPr>
            <p:ph type="title"/>
          </p:nvPr>
        </p:nvSpPr>
        <p:spPr>
          <a:xfrm>
            <a:off x="542545" y="2127761"/>
            <a:ext cx="11049507" cy="782320"/>
          </a:xfrm>
        </p:spPr>
        <p:txBody>
          <a:bodyPr>
            <a:normAutofit/>
          </a:bodyPr>
          <a:lstStyle/>
          <a:p>
            <a:r>
              <a:rPr lang="en-GB" sz="3200" b="1" dirty="0">
                <a:solidFill>
                  <a:srgbClr val="00ABB5"/>
                </a:solidFill>
                <a:latin typeface="Arial" panose="020B0604020202020204" pitchFamily="34" charset="0"/>
                <a:cs typeface="Arial" panose="020B0604020202020204" pitchFamily="34" charset="0"/>
              </a:rPr>
              <a:t>The Role of Pupil Support Staff </a:t>
            </a:r>
          </a:p>
        </p:txBody>
      </p:sp>
      <p:sp>
        <p:nvSpPr>
          <p:cNvPr id="10" name="TextBox 9">
            <a:extLst>
              <a:ext uri="{FF2B5EF4-FFF2-40B4-BE49-F238E27FC236}">
                <a16:creationId xmlns:a16="http://schemas.microsoft.com/office/drawing/2014/main" id="{206E4229-92B8-43B7-9AF0-40CF81C93252}"/>
              </a:ext>
            </a:extLst>
          </p:cNvPr>
          <p:cNvSpPr txBox="1"/>
          <p:nvPr/>
        </p:nvSpPr>
        <p:spPr>
          <a:xfrm>
            <a:off x="542545" y="2910081"/>
            <a:ext cx="13512502" cy="400110"/>
          </a:xfrm>
          <a:prstGeom prst="rect">
            <a:avLst/>
          </a:prstGeom>
          <a:noFill/>
        </p:spPr>
        <p:txBody>
          <a:bodyPr wrap="square">
            <a:spAutoFit/>
          </a:bodyPr>
          <a:lstStyle/>
          <a:p>
            <a:r>
              <a:rPr lang="en-GB" sz="2000" b="1" dirty="0">
                <a:latin typeface="Hind" panose="02000000000000000000" pitchFamily="2" charset="0"/>
                <a:cs typeface="Hind" panose="02000000000000000000" pitchFamily="2" charset="0"/>
              </a:rPr>
              <a:t>Continued….</a:t>
            </a:r>
          </a:p>
        </p:txBody>
      </p:sp>
      <p:pic>
        <p:nvPicPr>
          <p:cNvPr id="11" name="Picture 10" descr="Logo, company name&#10;&#10;Description automatically generated">
            <a:extLst>
              <a:ext uri="{FF2B5EF4-FFF2-40B4-BE49-F238E27FC236}">
                <a16:creationId xmlns:a16="http://schemas.microsoft.com/office/drawing/2014/main" id="{BB9105B5-09E0-46E3-B8E5-A65D00098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3182" y="924233"/>
            <a:ext cx="1404458" cy="1404458"/>
          </a:xfrm>
          <a:prstGeom prst="rect">
            <a:avLst/>
          </a:prstGeom>
        </p:spPr>
      </p:pic>
    </p:spTree>
    <p:extLst>
      <p:ext uri="{BB962C8B-B14F-4D97-AF65-F5344CB8AC3E}">
        <p14:creationId xmlns:p14="http://schemas.microsoft.com/office/powerpoint/2010/main" val="288331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D285-65B6-48B0-98FD-3D2D4615CE92}"/>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4400" dirty="0">
                <a:solidFill>
                  <a:schemeClr val="bg1"/>
                </a:solidFill>
                <a:latin typeface="+mj-lt"/>
                <a:ea typeface="+mj-ea"/>
                <a:cs typeface="+mj-cs"/>
              </a:rPr>
              <a:t>4. Personal and Professional Development</a:t>
            </a:r>
          </a:p>
        </p:txBody>
      </p:sp>
      <p:sp>
        <p:nvSpPr>
          <p:cNvPr id="5" name="Title 1">
            <a:extLst>
              <a:ext uri="{FF2B5EF4-FFF2-40B4-BE49-F238E27FC236}">
                <a16:creationId xmlns:a16="http://schemas.microsoft.com/office/drawing/2014/main" id="{AE3BA818-2DE1-4EFC-AD3F-93EE4AB5020B}"/>
              </a:ext>
            </a:extLst>
          </p:cNvPr>
          <p:cNvSpPr>
            <a:spLocks noGrp="1"/>
          </p:cNvSpPr>
          <p:nvPr>
            <p:ph type="title"/>
          </p:nvPr>
        </p:nvSpPr>
        <p:spPr>
          <a:xfrm>
            <a:off x="542545" y="2127761"/>
            <a:ext cx="11049507" cy="782320"/>
          </a:xfrm>
        </p:spPr>
        <p:txBody>
          <a:bodyPr>
            <a:normAutofit/>
          </a:bodyPr>
          <a:lstStyle/>
          <a:p>
            <a:r>
              <a:rPr lang="en-GB" sz="3200" b="1" dirty="0">
                <a:solidFill>
                  <a:srgbClr val="00ABB5"/>
                </a:solidFill>
                <a:latin typeface="Arial" panose="020B0604020202020204" pitchFamily="34" charset="0"/>
                <a:cs typeface="Arial" panose="020B0604020202020204" pitchFamily="34" charset="0"/>
              </a:rPr>
              <a:t>Continual Professional Development</a:t>
            </a:r>
          </a:p>
        </p:txBody>
      </p:sp>
      <p:sp>
        <p:nvSpPr>
          <p:cNvPr id="6" name="TextBox 5">
            <a:extLst>
              <a:ext uri="{FF2B5EF4-FFF2-40B4-BE49-F238E27FC236}">
                <a16:creationId xmlns:a16="http://schemas.microsoft.com/office/drawing/2014/main" id="{8FFCC7C8-9FE4-4A36-9801-B3135A021153}"/>
              </a:ext>
            </a:extLst>
          </p:cNvPr>
          <p:cNvSpPr txBox="1"/>
          <p:nvPr/>
        </p:nvSpPr>
        <p:spPr>
          <a:xfrm>
            <a:off x="542545" y="2811058"/>
            <a:ext cx="9762435" cy="707886"/>
          </a:xfrm>
          <a:prstGeom prst="rect">
            <a:avLst/>
          </a:prstGeom>
          <a:noFill/>
        </p:spPr>
        <p:txBody>
          <a:bodyPr wrap="square">
            <a:spAutoFit/>
          </a:bodyPr>
          <a:lstStyle/>
          <a:p>
            <a:r>
              <a:rPr lang="en-GB" sz="2000" dirty="0">
                <a:latin typeface="Hind" panose="02000000000000000000" pitchFamily="2" charset="0"/>
                <a:cs typeface="Hind" panose="02000000000000000000" pitchFamily="2" charset="0"/>
              </a:rPr>
              <a:t>To support your career long development, there will be a wide variety of training made available to you.</a:t>
            </a:r>
          </a:p>
        </p:txBody>
      </p:sp>
      <p:sp>
        <p:nvSpPr>
          <p:cNvPr id="7" name="TextBox 6">
            <a:extLst>
              <a:ext uri="{FF2B5EF4-FFF2-40B4-BE49-F238E27FC236}">
                <a16:creationId xmlns:a16="http://schemas.microsoft.com/office/drawing/2014/main" id="{1044607A-E775-4ACE-87CE-EF0E1A698CB8}"/>
              </a:ext>
            </a:extLst>
          </p:cNvPr>
          <p:cNvSpPr txBox="1"/>
          <p:nvPr/>
        </p:nvSpPr>
        <p:spPr>
          <a:xfrm>
            <a:off x="542545" y="3683289"/>
            <a:ext cx="9762435" cy="707886"/>
          </a:xfrm>
          <a:prstGeom prst="rect">
            <a:avLst/>
          </a:prstGeom>
          <a:noFill/>
        </p:spPr>
        <p:txBody>
          <a:bodyPr wrap="square">
            <a:spAutoFit/>
          </a:bodyPr>
          <a:lstStyle/>
          <a:p>
            <a:r>
              <a:rPr lang="en-GB" sz="2000" dirty="0">
                <a:latin typeface="Hind" panose="02000000000000000000" pitchFamily="2" charset="0"/>
                <a:cs typeface="Hind" panose="02000000000000000000" pitchFamily="2" charset="0"/>
              </a:rPr>
              <a:t>This training will fall into 3 categories- </a:t>
            </a:r>
            <a:r>
              <a:rPr lang="en-GB" sz="2000" dirty="0">
                <a:latin typeface="Hind" panose="02000000000000000000" pitchFamily="2" charset="0"/>
                <a:cs typeface="Hind" panose="02000000000000000000" pitchFamily="2" charset="0"/>
                <a:hlinkClick r:id="rId2"/>
              </a:rPr>
              <a:t>Informed</a:t>
            </a:r>
            <a:r>
              <a:rPr lang="en-GB" sz="2000" dirty="0">
                <a:latin typeface="Hind" panose="02000000000000000000" pitchFamily="2" charset="0"/>
                <a:cs typeface="Hind" panose="02000000000000000000" pitchFamily="2" charset="0"/>
              </a:rPr>
              <a:t>, </a:t>
            </a:r>
            <a:r>
              <a:rPr lang="en-GB" sz="2000" dirty="0">
                <a:latin typeface="Hind" panose="02000000000000000000" pitchFamily="2" charset="0"/>
                <a:cs typeface="Hind" panose="02000000000000000000" pitchFamily="2" charset="0"/>
                <a:hlinkClick r:id="rId3"/>
              </a:rPr>
              <a:t>Skilled</a:t>
            </a:r>
            <a:r>
              <a:rPr lang="en-GB" sz="2000" dirty="0">
                <a:latin typeface="Hind" panose="02000000000000000000" pitchFamily="2" charset="0"/>
                <a:cs typeface="Hind" panose="02000000000000000000" pitchFamily="2" charset="0"/>
              </a:rPr>
              <a:t> and </a:t>
            </a:r>
            <a:r>
              <a:rPr lang="en-GB" sz="2000" dirty="0">
                <a:latin typeface="Hind" panose="02000000000000000000" pitchFamily="2" charset="0"/>
                <a:cs typeface="Hind" panose="02000000000000000000" pitchFamily="2" charset="0"/>
                <a:hlinkClick r:id="rId4"/>
              </a:rPr>
              <a:t>Enhanced</a:t>
            </a:r>
            <a:r>
              <a:rPr lang="en-GB" sz="2000" dirty="0">
                <a:latin typeface="Hind" panose="02000000000000000000" pitchFamily="2" charset="0"/>
                <a:cs typeface="Hind" panose="02000000000000000000" pitchFamily="2" charset="0"/>
              </a:rPr>
              <a:t>, as outlined in Education Scotland’s  </a:t>
            </a:r>
            <a:r>
              <a:rPr lang="en-GB" sz="2000" b="0" i="0" dirty="0">
                <a:solidFill>
                  <a:srgbClr val="474747"/>
                </a:solidFill>
                <a:effectLst/>
                <a:latin typeface="Segoe UI" panose="020B0502040204020203" pitchFamily="34" charset="0"/>
              </a:rPr>
              <a:t>Pupil Support Staff Professional Learning Framework. </a:t>
            </a:r>
            <a:r>
              <a:rPr lang="en-GB" sz="2000" dirty="0">
                <a:latin typeface="Hind" panose="02000000000000000000" pitchFamily="2" charset="0"/>
                <a:cs typeface="Hind" panose="02000000000000000000" pitchFamily="2" charset="0"/>
              </a:rPr>
              <a:t> </a:t>
            </a:r>
          </a:p>
        </p:txBody>
      </p:sp>
      <p:sp>
        <p:nvSpPr>
          <p:cNvPr id="9" name="TextBox 8">
            <a:extLst>
              <a:ext uri="{FF2B5EF4-FFF2-40B4-BE49-F238E27FC236}">
                <a16:creationId xmlns:a16="http://schemas.microsoft.com/office/drawing/2014/main" id="{B8A5E968-A448-43CA-9B55-8813DC2BA561}"/>
              </a:ext>
            </a:extLst>
          </p:cNvPr>
          <p:cNvSpPr txBox="1"/>
          <p:nvPr/>
        </p:nvSpPr>
        <p:spPr>
          <a:xfrm>
            <a:off x="542545" y="4683899"/>
            <a:ext cx="9762435" cy="400110"/>
          </a:xfrm>
          <a:prstGeom prst="rect">
            <a:avLst/>
          </a:prstGeom>
          <a:noFill/>
        </p:spPr>
        <p:txBody>
          <a:bodyPr wrap="square">
            <a:spAutoFit/>
          </a:bodyPr>
          <a:lstStyle/>
          <a:p>
            <a:r>
              <a:rPr lang="en-GB" sz="2000" dirty="0">
                <a:latin typeface="Hind" panose="02000000000000000000" pitchFamily="2" charset="0"/>
                <a:cs typeface="Hind" panose="02000000000000000000" pitchFamily="2" charset="0"/>
              </a:rPr>
              <a:t>Each of these links above will take you to a list of </a:t>
            </a:r>
            <a:r>
              <a:rPr lang="en-GB" sz="2000">
                <a:latin typeface="Hind" panose="02000000000000000000" pitchFamily="2" charset="0"/>
                <a:cs typeface="Hind" panose="02000000000000000000" pitchFamily="2" charset="0"/>
              </a:rPr>
              <a:t>development opportunities. </a:t>
            </a:r>
            <a:endParaRPr lang="en-GB" sz="2000" dirty="0">
              <a:latin typeface="Hind" panose="02000000000000000000" pitchFamily="2" charset="0"/>
              <a:cs typeface="Hind" panose="02000000000000000000" pitchFamily="2" charset="0"/>
            </a:endParaRPr>
          </a:p>
        </p:txBody>
      </p:sp>
      <p:pic>
        <p:nvPicPr>
          <p:cNvPr id="10" name="Picture 9" descr="Logo, company name&#10;&#10;Description automatically generated">
            <a:extLst>
              <a:ext uri="{FF2B5EF4-FFF2-40B4-BE49-F238E27FC236}">
                <a16:creationId xmlns:a16="http://schemas.microsoft.com/office/drawing/2014/main" id="{D4A86558-32A2-4B87-B92B-2EF8CBE445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3182" y="924233"/>
            <a:ext cx="1404458" cy="1404458"/>
          </a:xfrm>
          <a:prstGeom prst="rect">
            <a:avLst/>
          </a:prstGeom>
        </p:spPr>
      </p:pic>
    </p:spTree>
    <p:extLst>
      <p:ext uri="{BB962C8B-B14F-4D97-AF65-F5344CB8AC3E}">
        <p14:creationId xmlns:p14="http://schemas.microsoft.com/office/powerpoint/2010/main" val="71162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2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45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D285-65B6-48B0-98FD-3D2D4615CE92}"/>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4400" dirty="0">
                <a:solidFill>
                  <a:schemeClr val="bg1"/>
                </a:solidFill>
                <a:latin typeface="+mj-lt"/>
                <a:ea typeface="+mj-ea"/>
                <a:cs typeface="+mj-cs"/>
              </a:rPr>
              <a:t>4. Personal and Professional Development</a:t>
            </a:r>
          </a:p>
        </p:txBody>
      </p:sp>
      <p:sp>
        <p:nvSpPr>
          <p:cNvPr id="5" name="Title 1">
            <a:extLst>
              <a:ext uri="{FF2B5EF4-FFF2-40B4-BE49-F238E27FC236}">
                <a16:creationId xmlns:a16="http://schemas.microsoft.com/office/drawing/2014/main" id="{AE3BA818-2DE1-4EFC-AD3F-93EE4AB5020B}"/>
              </a:ext>
            </a:extLst>
          </p:cNvPr>
          <p:cNvSpPr>
            <a:spLocks noGrp="1"/>
          </p:cNvSpPr>
          <p:nvPr>
            <p:ph type="title"/>
          </p:nvPr>
        </p:nvSpPr>
        <p:spPr>
          <a:xfrm>
            <a:off x="542545" y="2127761"/>
            <a:ext cx="11049507" cy="782320"/>
          </a:xfrm>
        </p:spPr>
        <p:txBody>
          <a:bodyPr>
            <a:normAutofit/>
          </a:bodyPr>
          <a:lstStyle/>
          <a:p>
            <a:r>
              <a:rPr lang="en-GB" sz="3200" b="1" dirty="0">
                <a:solidFill>
                  <a:srgbClr val="00ABB5"/>
                </a:solidFill>
                <a:latin typeface="Arial" panose="020B0604020202020204" pitchFamily="34" charset="0"/>
                <a:cs typeface="Arial" panose="020B0604020202020204" pitchFamily="34" charset="0"/>
              </a:rPr>
              <a:t>Continual Professional Development</a:t>
            </a:r>
          </a:p>
        </p:txBody>
      </p:sp>
      <p:sp>
        <p:nvSpPr>
          <p:cNvPr id="6" name="TextBox 5">
            <a:extLst>
              <a:ext uri="{FF2B5EF4-FFF2-40B4-BE49-F238E27FC236}">
                <a16:creationId xmlns:a16="http://schemas.microsoft.com/office/drawing/2014/main" id="{BA865831-0111-4454-A81B-5489686E4E9C}"/>
              </a:ext>
            </a:extLst>
          </p:cNvPr>
          <p:cNvSpPr txBox="1"/>
          <p:nvPr/>
        </p:nvSpPr>
        <p:spPr>
          <a:xfrm>
            <a:off x="542545" y="3060969"/>
            <a:ext cx="9762435" cy="707886"/>
          </a:xfrm>
          <a:prstGeom prst="rect">
            <a:avLst/>
          </a:prstGeom>
          <a:noFill/>
        </p:spPr>
        <p:txBody>
          <a:bodyPr wrap="square">
            <a:spAutoFit/>
          </a:bodyPr>
          <a:lstStyle/>
          <a:p>
            <a:r>
              <a:rPr lang="en-GB" sz="2000" dirty="0">
                <a:latin typeface="Hind" panose="02000000000000000000" pitchFamily="2" charset="0"/>
                <a:cs typeface="Hind" panose="02000000000000000000" pitchFamily="2" charset="0"/>
              </a:rPr>
              <a:t>In addition to this, Renfrewshire Council will offer you a variety of opportunities to continue your professional development</a:t>
            </a:r>
          </a:p>
        </p:txBody>
      </p:sp>
      <p:sp>
        <p:nvSpPr>
          <p:cNvPr id="7" name="TextBox 6">
            <a:extLst>
              <a:ext uri="{FF2B5EF4-FFF2-40B4-BE49-F238E27FC236}">
                <a16:creationId xmlns:a16="http://schemas.microsoft.com/office/drawing/2014/main" id="{C16D4F81-0884-48ED-A807-4A39F9D9B9E2}"/>
              </a:ext>
            </a:extLst>
          </p:cNvPr>
          <p:cNvSpPr txBox="1"/>
          <p:nvPr/>
        </p:nvSpPr>
        <p:spPr>
          <a:xfrm>
            <a:off x="542544" y="3919743"/>
            <a:ext cx="9762435" cy="2246769"/>
          </a:xfrm>
          <a:prstGeom prst="rect">
            <a:avLst/>
          </a:prstGeom>
          <a:noFill/>
        </p:spPr>
        <p:txBody>
          <a:bodyPr wrap="square">
            <a:spAutoFit/>
          </a:bodyPr>
          <a:lstStyle/>
          <a:p>
            <a:r>
              <a:rPr lang="en-GB" sz="2000" dirty="0">
                <a:latin typeface="Hind" panose="02000000000000000000" pitchFamily="2" charset="0"/>
                <a:cs typeface="Hind" panose="02000000000000000000" pitchFamily="2" charset="0"/>
              </a:rPr>
              <a:t>These will be delivered in a variety of ways:</a:t>
            </a:r>
          </a:p>
          <a:p>
            <a:endParaRPr lang="en-GB" sz="2000" dirty="0">
              <a:latin typeface="Hind" panose="02000000000000000000" pitchFamily="2" charset="0"/>
              <a:cs typeface="Hind" panose="02000000000000000000" pitchFamily="2" charset="0"/>
            </a:endParaRPr>
          </a:p>
          <a:p>
            <a:pPr marL="342900" indent="-342900">
              <a:buFont typeface="Arial" panose="020B0604020202020204" pitchFamily="34" charset="0"/>
              <a:buChar char="•"/>
            </a:pPr>
            <a:r>
              <a:rPr lang="en-GB" sz="2000" dirty="0">
                <a:latin typeface="Hind" panose="02000000000000000000" pitchFamily="2" charset="0"/>
                <a:cs typeface="Hind" panose="02000000000000000000" pitchFamily="2" charset="0"/>
              </a:rPr>
              <a:t>Face to face </a:t>
            </a:r>
          </a:p>
          <a:p>
            <a:pPr marL="342900" indent="-342900">
              <a:buFont typeface="Arial" panose="020B0604020202020204" pitchFamily="34" charset="0"/>
              <a:buChar char="•"/>
            </a:pPr>
            <a:r>
              <a:rPr lang="en-GB" sz="2000" dirty="0">
                <a:latin typeface="Hind" panose="02000000000000000000" pitchFamily="2" charset="0"/>
                <a:cs typeface="Hind" panose="02000000000000000000" pitchFamily="2" charset="0"/>
              </a:rPr>
              <a:t>Support Staff Conferences</a:t>
            </a:r>
          </a:p>
          <a:p>
            <a:pPr marL="342900" indent="-342900">
              <a:buFont typeface="Arial" panose="020B0604020202020204" pitchFamily="34" charset="0"/>
              <a:buChar char="•"/>
            </a:pPr>
            <a:r>
              <a:rPr lang="en-GB" sz="2000" dirty="0">
                <a:latin typeface="Hind" panose="02000000000000000000" pitchFamily="2" charset="0"/>
                <a:cs typeface="Hind" panose="02000000000000000000" pitchFamily="2" charset="0"/>
                <a:hlinkClick r:id="rId2"/>
              </a:rPr>
              <a:t>i-Learn</a:t>
            </a:r>
            <a:endParaRPr lang="en-GB" sz="2000" dirty="0">
              <a:latin typeface="Hind" panose="02000000000000000000" pitchFamily="2" charset="0"/>
              <a:cs typeface="Hind" panose="02000000000000000000" pitchFamily="2" charset="0"/>
            </a:endParaRPr>
          </a:p>
          <a:p>
            <a:pPr marL="342900" indent="-342900">
              <a:buFont typeface="Arial" panose="020B0604020202020204" pitchFamily="34" charset="0"/>
              <a:buChar char="•"/>
            </a:pPr>
            <a:r>
              <a:rPr lang="en-GB" sz="2000" dirty="0">
                <a:latin typeface="Hind" panose="02000000000000000000" pitchFamily="2" charset="0"/>
                <a:cs typeface="Hind" panose="02000000000000000000" pitchFamily="2" charset="0"/>
                <a:hlinkClick r:id="rId3"/>
              </a:rPr>
              <a:t>Signposted via Support Staff area on GLOW</a:t>
            </a:r>
            <a:endParaRPr lang="en-GB" sz="2000" dirty="0">
              <a:latin typeface="Hind" panose="02000000000000000000" pitchFamily="2" charset="0"/>
              <a:cs typeface="Hind" panose="02000000000000000000" pitchFamily="2" charset="0"/>
            </a:endParaRPr>
          </a:p>
          <a:p>
            <a:pPr marL="342900" indent="-342900">
              <a:buFont typeface="Arial" panose="020B0604020202020204" pitchFamily="34" charset="0"/>
              <a:buChar char="•"/>
            </a:pPr>
            <a:r>
              <a:rPr lang="en-GB" sz="2000" dirty="0">
                <a:latin typeface="Hind" panose="02000000000000000000" pitchFamily="2" charset="0"/>
                <a:cs typeface="Hind" panose="02000000000000000000" pitchFamily="2" charset="0"/>
              </a:rPr>
              <a:t>Other local arrangements within your school</a:t>
            </a:r>
          </a:p>
        </p:txBody>
      </p:sp>
      <p:pic>
        <p:nvPicPr>
          <p:cNvPr id="8" name="Picture 7" descr="Logo, company name&#10;&#10;Description automatically generated">
            <a:extLst>
              <a:ext uri="{FF2B5EF4-FFF2-40B4-BE49-F238E27FC236}">
                <a16:creationId xmlns:a16="http://schemas.microsoft.com/office/drawing/2014/main" id="{6A846354-27BA-413D-B88F-8F7D73A75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3182" y="924233"/>
            <a:ext cx="1404458" cy="1404458"/>
          </a:xfrm>
          <a:prstGeom prst="rect">
            <a:avLst/>
          </a:prstGeom>
        </p:spPr>
      </p:pic>
    </p:spTree>
    <p:extLst>
      <p:ext uri="{BB962C8B-B14F-4D97-AF65-F5344CB8AC3E}">
        <p14:creationId xmlns:p14="http://schemas.microsoft.com/office/powerpoint/2010/main" val="109267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D285-65B6-48B0-98FD-3D2D4615CE92}"/>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4400" dirty="0">
                <a:solidFill>
                  <a:schemeClr val="bg1"/>
                </a:solidFill>
                <a:latin typeface="+mj-lt"/>
                <a:ea typeface="+mj-ea"/>
                <a:cs typeface="+mj-cs"/>
              </a:rPr>
              <a:t>5. In School Support</a:t>
            </a:r>
          </a:p>
        </p:txBody>
      </p:sp>
      <p:sp>
        <p:nvSpPr>
          <p:cNvPr id="5" name="Title 1">
            <a:extLst>
              <a:ext uri="{FF2B5EF4-FFF2-40B4-BE49-F238E27FC236}">
                <a16:creationId xmlns:a16="http://schemas.microsoft.com/office/drawing/2014/main" id="{AE3BA818-2DE1-4EFC-AD3F-93EE4AB5020B}"/>
              </a:ext>
            </a:extLst>
          </p:cNvPr>
          <p:cNvSpPr>
            <a:spLocks noGrp="1"/>
          </p:cNvSpPr>
          <p:nvPr>
            <p:ph type="title"/>
          </p:nvPr>
        </p:nvSpPr>
        <p:spPr>
          <a:xfrm>
            <a:off x="542545" y="2127761"/>
            <a:ext cx="11049507" cy="782320"/>
          </a:xfrm>
        </p:spPr>
        <p:txBody>
          <a:bodyPr>
            <a:normAutofit/>
          </a:bodyPr>
          <a:lstStyle/>
          <a:p>
            <a:r>
              <a:rPr lang="en-GB" sz="3200" b="1" dirty="0">
                <a:solidFill>
                  <a:srgbClr val="00ABB5"/>
                </a:solidFill>
                <a:latin typeface="Arial" panose="020B0604020202020204" pitchFamily="34" charset="0"/>
                <a:cs typeface="Arial" panose="020B0604020202020204" pitchFamily="34" charset="0"/>
              </a:rPr>
              <a:t>What should I expect?</a:t>
            </a:r>
          </a:p>
        </p:txBody>
      </p:sp>
      <p:sp>
        <p:nvSpPr>
          <p:cNvPr id="6" name="TextBox 5">
            <a:extLst>
              <a:ext uri="{FF2B5EF4-FFF2-40B4-BE49-F238E27FC236}">
                <a16:creationId xmlns:a16="http://schemas.microsoft.com/office/drawing/2014/main" id="{0D4FDFAD-34B9-41AD-851A-653E5D7B76A0}"/>
              </a:ext>
            </a:extLst>
          </p:cNvPr>
          <p:cNvSpPr txBox="1"/>
          <p:nvPr/>
        </p:nvSpPr>
        <p:spPr>
          <a:xfrm>
            <a:off x="542545" y="2913466"/>
            <a:ext cx="9762435" cy="1015663"/>
          </a:xfrm>
          <a:prstGeom prst="rect">
            <a:avLst/>
          </a:prstGeom>
          <a:noFill/>
        </p:spPr>
        <p:txBody>
          <a:bodyPr wrap="square">
            <a:spAutoFit/>
          </a:bodyPr>
          <a:lstStyle/>
          <a:p>
            <a:r>
              <a:rPr lang="en-GB" sz="2000" dirty="0">
                <a:latin typeface="Hind" panose="02000000000000000000" pitchFamily="2" charset="0"/>
                <a:cs typeface="Hind" panose="02000000000000000000" pitchFamily="2" charset="0"/>
              </a:rPr>
              <a:t>It is important to us that you are a valued and included member of our school team. As such, there is a variety of information you can expect to receive from us within the first week of starting your job:</a:t>
            </a:r>
          </a:p>
        </p:txBody>
      </p:sp>
      <p:sp>
        <p:nvSpPr>
          <p:cNvPr id="7" name="TextBox 6">
            <a:extLst>
              <a:ext uri="{FF2B5EF4-FFF2-40B4-BE49-F238E27FC236}">
                <a16:creationId xmlns:a16="http://schemas.microsoft.com/office/drawing/2014/main" id="{59EF127B-0160-4AFC-B547-D7F8B689752F}"/>
              </a:ext>
            </a:extLst>
          </p:cNvPr>
          <p:cNvSpPr txBox="1"/>
          <p:nvPr/>
        </p:nvSpPr>
        <p:spPr>
          <a:xfrm>
            <a:off x="542545" y="4276600"/>
            <a:ext cx="11200818" cy="2862322"/>
          </a:xfrm>
          <a:prstGeom prst="rect">
            <a:avLst/>
          </a:prstGeom>
          <a:noFill/>
        </p:spPr>
        <p:txBody>
          <a:bodyPr wrap="square">
            <a:spAutoFit/>
          </a:bodyPr>
          <a:lstStyle/>
          <a:p>
            <a:pPr marL="342900" indent="-342900">
              <a:buFont typeface="Arial" panose="020B0604020202020204" pitchFamily="34" charset="0"/>
              <a:buChar char="•"/>
            </a:pPr>
            <a:r>
              <a:rPr lang="en-GB" sz="2000" dirty="0">
                <a:latin typeface="Hind" panose="02000000000000000000" pitchFamily="2" charset="0"/>
                <a:cs typeface="Hind" panose="02000000000000000000" pitchFamily="2" charset="0"/>
              </a:rPr>
              <a:t>Introduction to your Senior Management Team (including your line manager)</a:t>
            </a:r>
          </a:p>
          <a:p>
            <a:pPr marL="342900" indent="-342900">
              <a:buFont typeface="Arial" panose="020B0604020202020204" pitchFamily="34" charset="0"/>
              <a:buChar char="•"/>
            </a:pPr>
            <a:r>
              <a:rPr lang="en-GB" sz="2000" dirty="0">
                <a:latin typeface="Hind" panose="02000000000000000000" pitchFamily="2" charset="0"/>
                <a:cs typeface="Hind" panose="02000000000000000000" pitchFamily="2" charset="0"/>
              </a:rPr>
              <a:t>Discussion with line manager about the children/young people you will be supporting</a:t>
            </a:r>
          </a:p>
          <a:p>
            <a:pPr marL="342900" indent="-342900">
              <a:buFont typeface="Arial" panose="020B0604020202020204" pitchFamily="34" charset="0"/>
              <a:buChar char="•"/>
            </a:pPr>
            <a:r>
              <a:rPr lang="en-GB" sz="2000" dirty="0">
                <a:latin typeface="Hind" panose="02000000000000000000" pitchFamily="2" charset="0"/>
                <a:cs typeface="Hind" panose="02000000000000000000" pitchFamily="2" charset="0"/>
              </a:rPr>
              <a:t>Current or important workplace updates including a copy of the School Improvement Plan/relevant whole school approaches/policies/School Handbook</a:t>
            </a:r>
          </a:p>
          <a:p>
            <a:pPr marL="342900" indent="-342900">
              <a:buFont typeface="Arial" panose="020B0604020202020204" pitchFamily="34" charset="0"/>
              <a:buChar char="•"/>
            </a:pPr>
            <a:r>
              <a:rPr lang="en-GB" sz="2000" dirty="0">
                <a:latin typeface="Hind" panose="02000000000000000000" pitchFamily="2" charset="0"/>
                <a:cs typeface="Hind" panose="02000000000000000000" pitchFamily="2" charset="0"/>
              </a:rPr>
              <a:t>Tour of the building and fire evacuation plans</a:t>
            </a:r>
          </a:p>
          <a:p>
            <a:pPr marL="342900" indent="-342900">
              <a:buFont typeface="Arial" panose="020B0604020202020204" pitchFamily="34" charset="0"/>
              <a:buChar char="•"/>
            </a:pPr>
            <a:r>
              <a:rPr lang="en-GB" sz="2000" dirty="0">
                <a:latin typeface="Hind" panose="02000000000000000000" pitchFamily="2" charset="0"/>
                <a:cs typeface="Hind" panose="02000000000000000000" pitchFamily="2" charset="0"/>
              </a:rPr>
              <a:t>Access to School Network, GLOW, Business World, </a:t>
            </a:r>
            <a:r>
              <a:rPr lang="en-GB" sz="2000" err="1">
                <a:latin typeface="Hind" panose="02000000000000000000" pitchFamily="2" charset="0"/>
                <a:cs typeface="Hind" panose="02000000000000000000" pitchFamily="2" charset="0"/>
              </a:rPr>
              <a:t>ilearn</a:t>
            </a:r>
            <a:r>
              <a:rPr lang="en-GB" sz="2000">
                <a:latin typeface="Hind" panose="02000000000000000000" pitchFamily="2" charset="0"/>
                <a:cs typeface="Hind" panose="02000000000000000000" pitchFamily="2" charset="0"/>
              </a:rPr>
              <a:t>,CPD </a:t>
            </a:r>
            <a:r>
              <a:rPr lang="en-GB" sz="2000" dirty="0">
                <a:latin typeface="Hind" panose="02000000000000000000" pitchFamily="2" charset="0"/>
                <a:cs typeface="Hind" panose="02000000000000000000" pitchFamily="2" charset="0"/>
              </a:rPr>
              <a:t>and any other appropriate IT Systems</a:t>
            </a:r>
          </a:p>
          <a:p>
            <a:endParaRPr lang="en-GB" sz="2000" dirty="0">
              <a:latin typeface="Hind" panose="02000000000000000000" pitchFamily="2" charset="0"/>
              <a:cs typeface="Hind" panose="02000000000000000000" pitchFamily="2" charset="0"/>
            </a:endParaRPr>
          </a:p>
          <a:p>
            <a:endParaRPr lang="en-GB" sz="2000" dirty="0">
              <a:latin typeface="Hind" panose="02000000000000000000" pitchFamily="2" charset="0"/>
              <a:cs typeface="Hind" panose="02000000000000000000" pitchFamily="2" charset="0"/>
            </a:endParaRPr>
          </a:p>
        </p:txBody>
      </p:sp>
    </p:spTree>
    <p:extLst>
      <p:ext uri="{BB962C8B-B14F-4D97-AF65-F5344CB8AC3E}">
        <p14:creationId xmlns:p14="http://schemas.microsoft.com/office/powerpoint/2010/main" val="297232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2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
            <a:lum/>
          </a:blip>
          <a:srcRect/>
          <a:stretch>
            <a:fillRect t="-2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F27F9D-9AFE-4CD2-9FA1-391F89BBB662}"/>
              </a:ext>
            </a:extLst>
          </p:cNvPr>
          <p:cNvSpPr txBox="1"/>
          <p:nvPr/>
        </p:nvSpPr>
        <p:spPr>
          <a:xfrm>
            <a:off x="2251915" y="560439"/>
            <a:ext cx="7688170" cy="380508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kern="1200" dirty="0">
                <a:solidFill>
                  <a:schemeClr val="tx1"/>
                </a:solidFill>
                <a:latin typeface="Hind" panose="02000000000000000000" pitchFamily="2" charset="0"/>
                <a:ea typeface="+mj-ea"/>
                <a:cs typeface="Hind" panose="02000000000000000000" pitchFamily="2" charset="0"/>
              </a:rPr>
              <a:t>Thank you.</a:t>
            </a:r>
          </a:p>
          <a:p>
            <a:pPr algn="ctr">
              <a:lnSpc>
                <a:spcPct val="90000"/>
              </a:lnSpc>
              <a:spcBef>
                <a:spcPct val="0"/>
              </a:spcBef>
              <a:spcAft>
                <a:spcPts val="600"/>
              </a:spcAft>
            </a:pPr>
            <a:endParaRPr lang="en-US" sz="4800" dirty="0">
              <a:latin typeface="Hind" panose="02000000000000000000" pitchFamily="2" charset="0"/>
              <a:ea typeface="+mj-ea"/>
              <a:cs typeface="Hind" panose="02000000000000000000" pitchFamily="2" charset="0"/>
            </a:endParaRPr>
          </a:p>
          <a:p>
            <a:pPr algn="ctr">
              <a:lnSpc>
                <a:spcPct val="90000"/>
              </a:lnSpc>
              <a:spcBef>
                <a:spcPct val="0"/>
              </a:spcBef>
              <a:spcAft>
                <a:spcPts val="600"/>
              </a:spcAft>
            </a:pPr>
            <a:r>
              <a:rPr lang="en-US" sz="4800" kern="1200" dirty="0">
                <a:solidFill>
                  <a:schemeClr val="tx1"/>
                </a:solidFill>
                <a:latin typeface="Hind" panose="02000000000000000000" pitchFamily="2" charset="0"/>
                <a:ea typeface="+mj-ea"/>
                <a:cs typeface="Hind" panose="02000000000000000000" pitchFamily="2" charset="0"/>
              </a:rPr>
              <a:t>You have now </a:t>
            </a:r>
            <a:r>
              <a:rPr lang="en-US" sz="4800" kern="1200">
                <a:solidFill>
                  <a:schemeClr val="tx1"/>
                </a:solidFill>
                <a:latin typeface="Hind" panose="02000000000000000000" pitchFamily="2" charset="0"/>
                <a:ea typeface="+mj-ea"/>
                <a:cs typeface="Hind" panose="02000000000000000000" pitchFamily="2" charset="0"/>
              </a:rPr>
              <a:t>completed your induction </a:t>
            </a:r>
            <a:r>
              <a:rPr lang="en-US" sz="4800" kern="1200" dirty="0">
                <a:solidFill>
                  <a:schemeClr val="tx1"/>
                </a:solidFill>
                <a:latin typeface="Hind" panose="02000000000000000000" pitchFamily="2" charset="0"/>
                <a:ea typeface="+mj-ea"/>
                <a:cs typeface="Hind" panose="02000000000000000000" pitchFamily="2" charset="0"/>
              </a:rPr>
              <a:t>training!</a:t>
            </a:r>
          </a:p>
        </p:txBody>
      </p:sp>
      <p:pic>
        <p:nvPicPr>
          <p:cNvPr id="6" name="Graphic 5" descr="Meeting">
            <a:extLst>
              <a:ext uri="{FF2B5EF4-FFF2-40B4-BE49-F238E27FC236}">
                <a16:creationId xmlns:a16="http://schemas.microsoft.com/office/drawing/2014/main" id="{F6D700EE-4EF8-4BA4-4E0C-72342B12E8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7304" y="4250139"/>
            <a:ext cx="3192652" cy="3192652"/>
          </a:xfrm>
          <a:prstGeom prst="rect">
            <a:avLst/>
          </a:prstGeom>
        </p:spPr>
      </p:pic>
    </p:spTree>
    <p:extLst>
      <p:ext uri="{BB962C8B-B14F-4D97-AF65-F5344CB8AC3E}">
        <p14:creationId xmlns:p14="http://schemas.microsoft.com/office/powerpoint/2010/main" val="58989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D285-65B6-48B0-98FD-3D2D4615CE92}"/>
              </a:ext>
            </a:extLst>
          </p:cNvPr>
          <p:cNvSpPr txBox="1"/>
          <p:nvPr/>
        </p:nvSpPr>
        <p:spPr>
          <a:xfrm>
            <a:off x="693419" y="585374"/>
            <a:ext cx="10805161"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solidFill>
                  <a:schemeClr val="bg1"/>
                </a:solidFill>
                <a:latin typeface="+mj-lt"/>
                <a:ea typeface="+mj-ea"/>
                <a:cs typeface="+mj-cs"/>
              </a:rPr>
              <a:t>1. Scottish Educational Context and Knowledge </a:t>
            </a:r>
          </a:p>
        </p:txBody>
      </p:sp>
      <p:pic>
        <p:nvPicPr>
          <p:cNvPr id="7" name="Picture 6" descr="Timeline&#10;&#10;Description automatically generated">
            <a:hlinkClick r:id="rId2"/>
            <a:extLst>
              <a:ext uri="{FF2B5EF4-FFF2-40B4-BE49-F238E27FC236}">
                <a16:creationId xmlns:a16="http://schemas.microsoft.com/office/drawing/2014/main" id="{779FB417-D421-4362-B239-2BE17A89251A}"/>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1502" t="3019" r="1506" b="8745"/>
          <a:stretch/>
        </p:blipFill>
        <p:spPr>
          <a:xfrm>
            <a:off x="1095154" y="2622882"/>
            <a:ext cx="5000846" cy="3201448"/>
          </a:xfrm>
          <a:prstGeom prst="rect">
            <a:avLst/>
          </a:prstGeom>
        </p:spPr>
      </p:pic>
      <p:sp>
        <p:nvSpPr>
          <p:cNvPr id="5" name="TextBox 4">
            <a:extLst>
              <a:ext uri="{FF2B5EF4-FFF2-40B4-BE49-F238E27FC236}">
                <a16:creationId xmlns:a16="http://schemas.microsoft.com/office/drawing/2014/main" id="{B998FEBB-E713-4C90-B42A-E8332BCEF449}"/>
              </a:ext>
            </a:extLst>
          </p:cNvPr>
          <p:cNvSpPr txBox="1"/>
          <p:nvPr/>
        </p:nvSpPr>
        <p:spPr>
          <a:xfrm>
            <a:off x="6609522" y="2622882"/>
            <a:ext cx="4741230" cy="180136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latin typeface="Hind" panose="02000000000000000000" pitchFamily="2" charset="0"/>
                <a:cs typeface="Hind" panose="02000000000000000000" pitchFamily="2" charset="0"/>
              </a:rPr>
              <a:t>This section gives you information about the priorities, policies, legislation and support framework which helps us meet the needs of our learners</a:t>
            </a:r>
          </a:p>
          <a:p>
            <a:pPr>
              <a:lnSpc>
                <a:spcPct val="90000"/>
              </a:lnSpc>
              <a:spcAft>
                <a:spcPts val="600"/>
              </a:spcAft>
            </a:pPr>
            <a:endParaRPr lang="en-US" sz="2000" dirty="0">
              <a:latin typeface="Hind" panose="02000000000000000000" pitchFamily="2" charset="0"/>
              <a:cs typeface="Hind" panose="02000000000000000000" pitchFamily="2" charset="0"/>
            </a:endParaRPr>
          </a:p>
        </p:txBody>
      </p:sp>
      <p:sp>
        <p:nvSpPr>
          <p:cNvPr id="8" name="TextBox 7">
            <a:extLst>
              <a:ext uri="{FF2B5EF4-FFF2-40B4-BE49-F238E27FC236}">
                <a16:creationId xmlns:a16="http://schemas.microsoft.com/office/drawing/2014/main" id="{1A828FDB-3373-4161-8E88-063C3DD90C7F}"/>
              </a:ext>
            </a:extLst>
          </p:cNvPr>
          <p:cNvSpPr txBox="1"/>
          <p:nvPr/>
        </p:nvSpPr>
        <p:spPr>
          <a:xfrm>
            <a:off x="6716368" y="4898293"/>
            <a:ext cx="6097656" cy="377026"/>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000" dirty="0">
                <a:latin typeface="Hind" panose="02000000000000000000" pitchFamily="2" charset="0"/>
                <a:cs typeface="Hind" panose="02000000000000000000" pitchFamily="2" charset="0"/>
              </a:rPr>
              <a:t>Click the picture to find out more</a:t>
            </a:r>
          </a:p>
        </p:txBody>
      </p:sp>
    </p:spTree>
    <p:extLst>
      <p:ext uri="{BB962C8B-B14F-4D97-AF65-F5344CB8AC3E}">
        <p14:creationId xmlns:p14="http://schemas.microsoft.com/office/powerpoint/2010/main" val="154793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2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ppt_x</p:attrName>
                                        </p:attrNameLst>
                                      </p:cBhvr>
                                      <p:tavLst>
                                        <p:tav tm="0">
                                          <p:val>
                                            <p:strVal val="#ppt_x"/>
                                          </p:val>
                                        </p:tav>
                                        <p:tav tm="100000">
                                          <p:val>
                                            <p:strVal val="#ppt_x"/>
                                          </p:val>
                                        </p:tav>
                                      </p:tavLst>
                                    </p:anim>
                                    <p:anim calcmode="lin" valueType="num">
                                      <p:cBhvr>
                                        <p:cTn id="15"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D285-65B6-48B0-98FD-3D2D4615CE92}"/>
              </a:ext>
            </a:extLst>
          </p:cNvPr>
          <p:cNvSpPr txBox="1"/>
          <p:nvPr/>
        </p:nvSpPr>
        <p:spPr>
          <a:xfrm>
            <a:off x="838200" y="585216"/>
            <a:ext cx="10515600" cy="1325563"/>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GB" sz="4400" dirty="0">
                <a:solidFill>
                  <a:schemeClr val="bg1"/>
                </a:solidFill>
                <a:latin typeface="+mj-lt"/>
                <a:ea typeface="+mj-ea"/>
                <a:cs typeface="+mj-cs"/>
              </a:rPr>
              <a:t>2. Communication and Collaboration:     </a:t>
            </a:r>
          </a:p>
          <a:p>
            <a:pPr>
              <a:lnSpc>
                <a:spcPct val="90000"/>
              </a:lnSpc>
              <a:spcBef>
                <a:spcPct val="0"/>
              </a:spcBef>
              <a:spcAft>
                <a:spcPts val="600"/>
              </a:spcAft>
            </a:pPr>
            <a:r>
              <a:rPr lang="en-GB" sz="4400" dirty="0">
                <a:solidFill>
                  <a:schemeClr val="bg1"/>
                </a:solidFill>
                <a:latin typeface="+mj-lt"/>
                <a:ea typeface="+mj-ea"/>
                <a:cs typeface="+mj-cs"/>
              </a:rPr>
              <a:t>    Developing positive relationships</a:t>
            </a:r>
          </a:p>
        </p:txBody>
      </p:sp>
      <p:sp>
        <p:nvSpPr>
          <p:cNvPr id="5" name="TextBox 4">
            <a:extLst>
              <a:ext uri="{FF2B5EF4-FFF2-40B4-BE49-F238E27FC236}">
                <a16:creationId xmlns:a16="http://schemas.microsoft.com/office/drawing/2014/main" id="{B998FEBB-E713-4C90-B42A-E8332BCEF449}"/>
              </a:ext>
            </a:extLst>
          </p:cNvPr>
          <p:cNvSpPr txBox="1"/>
          <p:nvPr/>
        </p:nvSpPr>
        <p:spPr>
          <a:xfrm>
            <a:off x="6470374" y="2516778"/>
            <a:ext cx="4880378" cy="229376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latin typeface="Hind" panose="02000000000000000000" pitchFamily="2" charset="0"/>
                <a:cs typeface="Hind" panose="02000000000000000000" pitchFamily="2" charset="0"/>
              </a:rPr>
              <a:t>This section outlines the approach we take to supporting </a:t>
            </a:r>
            <a:r>
              <a:rPr lang="en-US" sz="2000" dirty="0" err="1">
                <a:latin typeface="Hind" panose="02000000000000000000" pitchFamily="2" charset="0"/>
                <a:cs typeface="Hind" panose="02000000000000000000" pitchFamily="2" charset="0"/>
              </a:rPr>
              <a:t>behaviour</a:t>
            </a:r>
            <a:r>
              <a:rPr lang="en-US" sz="2000" dirty="0">
                <a:latin typeface="Hind" panose="02000000000000000000" pitchFamily="2" charset="0"/>
                <a:cs typeface="Hind" panose="02000000000000000000" pitchFamily="2" charset="0"/>
              </a:rPr>
              <a:t> in our schools</a:t>
            </a:r>
          </a:p>
          <a:p>
            <a:pPr>
              <a:lnSpc>
                <a:spcPct val="90000"/>
              </a:lnSpc>
              <a:spcAft>
                <a:spcPts val="600"/>
              </a:spcAft>
            </a:pPr>
            <a:endParaRPr lang="en-US" sz="2000" dirty="0">
              <a:latin typeface="Hind" panose="02000000000000000000" pitchFamily="2" charset="0"/>
              <a:cs typeface="Hind" panose="02000000000000000000" pitchFamily="2" charset="0"/>
            </a:endParaRPr>
          </a:p>
        </p:txBody>
      </p:sp>
      <p:pic>
        <p:nvPicPr>
          <p:cNvPr id="3" name="Picture 2" descr="Diagram&#10;&#10;Description automatically generated">
            <a:hlinkClick r:id="rId2"/>
            <a:extLst>
              <a:ext uri="{FF2B5EF4-FFF2-40B4-BE49-F238E27FC236}">
                <a16:creationId xmlns:a16="http://schemas.microsoft.com/office/drawing/2014/main" id="{3DDCFEFA-18B7-43A2-B7DA-6955C494E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042" y="2781839"/>
            <a:ext cx="5216765" cy="3130059"/>
          </a:xfrm>
          <a:prstGeom prst="rect">
            <a:avLst/>
          </a:prstGeom>
        </p:spPr>
      </p:pic>
      <p:sp>
        <p:nvSpPr>
          <p:cNvPr id="10" name="TextBox 9">
            <a:extLst>
              <a:ext uri="{FF2B5EF4-FFF2-40B4-BE49-F238E27FC236}">
                <a16:creationId xmlns:a16="http://schemas.microsoft.com/office/drawing/2014/main" id="{50D75D81-349D-4BEA-B885-76B78C9480DB}"/>
              </a:ext>
            </a:extLst>
          </p:cNvPr>
          <p:cNvSpPr txBox="1"/>
          <p:nvPr/>
        </p:nvSpPr>
        <p:spPr>
          <a:xfrm>
            <a:off x="6470374" y="5563341"/>
            <a:ext cx="6097656" cy="348557"/>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1800" dirty="0">
                <a:latin typeface="Hind" panose="02000000000000000000" pitchFamily="2" charset="0"/>
                <a:cs typeface="Hind" panose="02000000000000000000" pitchFamily="2" charset="0"/>
              </a:rPr>
              <a:t>Click the picture to find out more</a:t>
            </a:r>
          </a:p>
        </p:txBody>
      </p:sp>
      <p:pic>
        <p:nvPicPr>
          <p:cNvPr id="2050" name="Picture 2" descr="See the source image">
            <a:extLst>
              <a:ext uri="{FF2B5EF4-FFF2-40B4-BE49-F238E27FC236}">
                <a16:creationId xmlns:a16="http://schemas.microsoft.com/office/drawing/2014/main" id="{754F1B96-BDDE-4AB6-BB3E-32F0F097B3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3361" y="347471"/>
            <a:ext cx="2888639" cy="180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51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2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D285-65B6-48B0-98FD-3D2D4615CE92}"/>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4400" dirty="0">
                <a:solidFill>
                  <a:schemeClr val="bg1"/>
                </a:solidFill>
                <a:latin typeface="+mj-lt"/>
                <a:ea typeface="+mj-ea"/>
                <a:cs typeface="+mj-cs"/>
              </a:rPr>
              <a:t>3. Child Wellbeing and Development</a:t>
            </a:r>
          </a:p>
        </p:txBody>
      </p:sp>
      <p:sp>
        <p:nvSpPr>
          <p:cNvPr id="5" name="TextBox 4">
            <a:extLst>
              <a:ext uri="{FF2B5EF4-FFF2-40B4-BE49-F238E27FC236}">
                <a16:creationId xmlns:a16="http://schemas.microsoft.com/office/drawing/2014/main" id="{B998FEBB-E713-4C90-B42A-E8332BCEF449}"/>
              </a:ext>
            </a:extLst>
          </p:cNvPr>
          <p:cNvSpPr txBox="1"/>
          <p:nvPr/>
        </p:nvSpPr>
        <p:spPr>
          <a:xfrm>
            <a:off x="1104107" y="3709522"/>
            <a:ext cx="10533160" cy="1587795"/>
          </a:xfrm>
          <a:prstGeom prst="rect">
            <a:avLst/>
          </a:prstGeom>
        </p:spPr>
        <p:txBody>
          <a:bodyPr vert="horz" lIns="91440" tIns="45720" rIns="91440" bIns="45720" rtlCol="0" anchor="ctr">
            <a:normAutofit/>
          </a:bodyPr>
          <a:lstStyle/>
          <a:p>
            <a:pPr marL="342900" indent="-342900">
              <a:lnSpc>
                <a:spcPct val="90000"/>
              </a:lnSpc>
              <a:spcAft>
                <a:spcPts val="600"/>
              </a:spcAft>
              <a:buFont typeface="Arial" panose="020B0604020202020204" pitchFamily="34" charset="0"/>
              <a:buChar char="•"/>
            </a:pPr>
            <a:r>
              <a:rPr lang="en-US" sz="2000" b="1" dirty="0">
                <a:solidFill>
                  <a:srgbClr val="FF0000"/>
                </a:solidFill>
                <a:latin typeface="Hind" panose="02000000000000000000" pitchFamily="2" charset="0"/>
                <a:cs typeface="Hind" panose="02000000000000000000" pitchFamily="2" charset="0"/>
              </a:rPr>
              <a:t>As an employee of Renfrewshire Council, you must receive </a:t>
            </a:r>
            <a:r>
              <a:rPr lang="en-US" sz="2000" b="1" i="1" dirty="0">
                <a:solidFill>
                  <a:srgbClr val="FF0000"/>
                </a:solidFill>
                <a:latin typeface="Hind" panose="02000000000000000000" pitchFamily="2" charset="0"/>
                <a:cs typeface="Hind" panose="02000000000000000000" pitchFamily="2" charset="0"/>
              </a:rPr>
              <a:t>Child Protection (Part1) </a:t>
            </a:r>
            <a:r>
              <a:rPr lang="en-US" sz="2000" b="1" dirty="0">
                <a:solidFill>
                  <a:srgbClr val="FF0000"/>
                </a:solidFill>
                <a:latin typeface="Hind" panose="02000000000000000000" pitchFamily="2" charset="0"/>
                <a:cs typeface="Hind" panose="02000000000000000000" pitchFamily="2" charset="0"/>
              </a:rPr>
              <a:t>training. If you have not yet received this, please contact your line manager to arrange a suitable training date</a:t>
            </a:r>
          </a:p>
          <a:p>
            <a:pPr>
              <a:lnSpc>
                <a:spcPct val="90000"/>
              </a:lnSpc>
              <a:spcAft>
                <a:spcPts val="600"/>
              </a:spcAft>
            </a:pPr>
            <a:endParaRPr lang="en-US" sz="2200" dirty="0"/>
          </a:p>
        </p:txBody>
      </p:sp>
      <p:sp>
        <p:nvSpPr>
          <p:cNvPr id="8" name="TextBox 7">
            <a:extLst>
              <a:ext uri="{FF2B5EF4-FFF2-40B4-BE49-F238E27FC236}">
                <a16:creationId xmlns:a16="http://schemas.microsoft.com/office/drawing/2014/main" id="{00158E53-8CFF-4BE9-BB2B-54E166FBA8EC}"/>
              </a:ext>
            </a:extLst>
          </p:cNvPr>
          <p:cNvSpPr txBox="1"/>
          <p:nvPr/>
        </p:nvSpPr>
        <p:spPr>
          <a:xfrm>
            <a:off x="1104107" y="2386584"/>
            <a:ext cx="11250232" cy="703269"/>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1800" dirty="0">
                <a:latin typeface="Hind" panose="02000000000000000000" pitchFamily="2" charset="0"/>
                <a:cs typeface="Hind" panose="02000000000000000000" pitchFamily="2" charset="0"/>
              </a:rPr>
              <a:t>In this section we will look at Child Protection, the wider scope of Safeguarding, GIRFEC and     </a:t>
            </a:r>
          </a:p>
          <a:p>
            <a:pPr>
              <a:lnSpc>
                <a:spcPct val="90000"/>
              </a:lnSpc>
              <a:spcAft>
                <a:spcPts val="600"/>
              </a:spcAft>
            </a:pPr>
            <a:r>
              <a:rPr lang="en-US" sz="1800" dirty="0">
                <a:latin typeface="Hind" panose="02000000000000000000" pitchFamily="2" charset="0"/>
                <a:cs typeface="Hind" panose="02000000000000000000" pitchFamily="2" charset="0"/>
              </a:rPr>
              <a:t>    associated </a:t>
            </a:r>
            <a:r>
              <a:rPr lang="en-US" sz="2000" dirty="0">
                <a:latin typeface="Hind" panose="02000000000000000000" pitchFamily="2" charset="0"/>
                <a:cs typeface="Hind" panose="02000000000000000000" pitchFamily="2" charset="0"/>
              </a:rPr>
              <a:t>legislation</a:t>
            </a:r>
            <a:endParaRPr lang="en-US" sz="1800" dirty="0">
              <a:latin typeface="Hind" panose="02000000000000000000" pitchFamily="2" charset="0"/>
              <a:cs typeface="Hind" panose="02000000000000000000" pitchFamily="2" charset="0"/>
            </a:endParaRPr>
          </a:p>
        </p:txBody>
      </p:sp>
      <p:pic>
        <p:nvPicPr>
          <p:cNvPr id="1026" name="Picture 2" descr="Image result for wellbeing">
            <a:extLst>
              <a:ext uri="{FF2B5EF4-FFF2-40B4-BE49-F238E27FC236}">
                <a16:creationId xmlns:a16="http://schemas.microsoft.com/office/drawing/2014/main" id="{38879E93-2B93-4A9D-A894-DF88B0216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329" y="347471"/>
            <a:ext cx="2910348" cy="180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48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6" presetClass="emph" presetSubtype="0" repeatCount="3000" fill="hold" grpId="1" nodeType="withEffect">
                                  <p:stCondLst>
                                    <p:cond delay="1000"/>
                                  </p:stCondLst>
                                  <p:childTnLst>
                                    <p:animEffect transition="out" filter="fade">
                                      <p:cBhvr>
                                        <p:cTn id="17" dur="1000" tmFilter="0, 0; .2, .5; .8, .5; 1, 0"/>
                                        <p:tgtEl>
                                          <p:spTgt spid="5"/>
                                        </p:tgtEl>
                                      </p:cBhvr>
                                    </p:animEffect>
                                    <p:animScale>
                                      <p:cBhvr>
                                        <p:cTn id="1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D285-65B6-48B0-98FD-3D2D4615CE92}"/>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4400" dirty="0">
                <a:solidFill>
                  <a:schemeClr val="bg1"/>
                </a:solidFill>
                <a:latin typeface="+mj-lt"/>
                <a:ea typeface="+mj-ea"/>
                <a:cs typeface="+mj-cs"/>
              </a:rPr>
              <a:t>3. Child Wellbeing and Development</a:t>
            </a:r>
          </a:p>
        </p:txBody>
      </p:sp>
      <p:sp>
        <p:nvSpPr>
          <p:cNvPr id="6" name="Title 1">
            <a:extLst>
              <a:ext uri="{FF2B5EF4-FFF2-40B4-BE49-F238E27FC236}">
                <a16:creationId xmlns:a16="http://schemas.microsoft.com/office/drawing/2014/main" id="{DE934DBE-7E62-4337-8F1D-A174DA64C11F}"/>
              </a:ext>
            </a:extLst>
          </p:cNvPr>
          <p:cNvSpPr>
            <a:spLocks noGrp="1"/>
          </p:cNvSpPr>
          <p:nvPr>
            <p:ph type="title"/>
          </p:nvPr>
        </p:nvSpPr>
        <p:spPr>
          <a:xfrm>
            <a:off x="542545" y="2148524"/>
            <a:ext cx="11049507" cy="782320"/>
          </a:xfrm>
        </p:spPr>
        <p:txBody>
          <a:bodyPr/>
          <a:lstStyle/>
          <a:p>
            <a:r>
              <a:rPr lang="en-GB" sz="2800" b="1" dirty="0">
                <a:solidFill>
                  <a:srgbClr val="00ABB5"/>
                </a:solidFill>
                <a:latin typeface="Arial" panose="020B0604020202020204" pitchFamily="34" charset="0"/>
                <a:cs typeface="Arial" panose="020B0604020202020204" pitchFamily="34" charset="0"/>
              </a:rPr>
              <a:t>What do we mean by ‘Child Protection?’</a:t>
            </a:r>
          </a:p>
        </p:txBody>
      </p:sp>
      <p:sp>
        <p:nvSpPr>
          <p:cNvPr id="7" name="Content Placeholder 2">
            <a:extLst>
              <a:ext uri="{FF2B5EF4-FFF2-40B4-BE49-F238E27FC236}">
                <a16:creationId xmlns:a16="http://schemas.microsoft.com/office/drawing/2014/main" id="{05D0F9FB-517C-447E-AB8B-EB26654EF22A}"/>
              </a:ext>
            </a:extLst>
          </p:cNvPr>
          <p:cNvSpPr>
            <a:spLocks noGrp="1"/>
          </p:cNvSpPr>
          <p:nvPr>
            <p:ph idx="1"/>
          </p:nvPr>
        </p:nvSpPr>
        <p:spPr>
          <a:xfrm>
            <a:off x="485142" y="3014689"/>
            <a:ext cx="11049507" cy="3498739"/>
          </a:xfrm>
        </p:spPr>
        <p:txBody>
          <a:bodyPr>
            <a:normAutofit lnSpcReduction="10000"/>
          </a:bodyPr>
          <a:lstStyle/>
          <a:p>
            <a:pPr marL="0" indent="0">
              <a:lnSpc>
                <a:spcPct val="120000"/>
              </a:lnSpc>
              <a:buNone/>
            </a:pPr>
            <a:r>
              <a:rPr lang="en-GB" sz="2000" dirty="0">
                <a:latin typeface="Hind" panose="02000000000000000000" pitchFamily="2" charset="0"/>
                <a:cs typeface="Hind" panose="02000000000000000000" pitchFamily="2" charset="0"/>
              </a:rPr>
              <a:t>Child protection refers to the processes involved in consideration, assessment and planning of required action, together with the actions themselves, where there are concerns that a child may be at risk of harm. </a:t>
            </a:r>
          </a:p>
          <a:p>
            <a:pPr marL="0" indent="0">
              <a:lnSpc>
                <a:spcPct val="120000"/>
              </a:lnSpc>
              <a:buNone/>
            </a:pPr>
            <a:r>
              <a:rPr lang="en-GB" sz="2000" dirty="0">
                <a:latin typeface="Hind" panose="02000000000000000000" pitchFamily="2" charset="0"/>
                <a:cs typeface="Hind" panose="02000000000000000000" pitchFamily="2" charset="0"/>
              </a:rPr>
              <a:t>Child protection guidance provides overall direction for agencies and professional disciplines where there are concerns that a child may be at risk of harm. </a:t>
            </a:r>
          </a:p>
          <a:p>
            <a:pPr marL="0" indent="0">
              <a:lnSpc>
                <a:spcPct val="120000"/>
              </a:lnSpc>
              <a:buNone/>
            </a:pPr>
            <a:r>
              <a:rPr lang="en-GB" sz="2000" dirty="0">
                <a:latin typeface="Hind" panose="02000000000000000000" pitchFamily="2" charset="0"/>
                <a:cs typeface="Hind" panose="02000000000000000000" pitchFamily="2" charset="0"/>
              </a:rPr>
              <a:t>Child protection procedures are initiated when police, social work or health professionals determine that a child may have been abused or may be at risk of significant harm. </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hlinkClick r:id="rId2"/>
              </a:rPr>
              <a:t>Further Reading</a:t>
            </a:r>
            <a:endParaRPr lang="en-GB" sz="1600" dirty="0">
              <a:latin typeface="Arial" panose="020B0604020202020204" pitchFamily="34" charset="0"/>
              <a:cs typeface="Arial" panose="020B0604020202020204" pitchFamily="34" charset="0"/>
            </a:endParaRPr>
          </a:p>
        </p:txBody>
      </p:sp>
      <p:pic>
        <p:nvPicPr>
          <p:cNvPr id="8" name="Picture 2" descr="Image result for wellbeing">
            <a:extLst>
              <a:ext uri="{FF2B5EF4-FFF2-40B4-BE49-F238E27FC236}">
                <a16:creationId xmlns:a16="http://schemas.microsoft.com/office/drawing/2014/main" id="{3ED69542-F105-43FC-9E4C-E7C7709D0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3329" y="347471"/>
            <a:ext cx="2910348" cy="180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84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150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400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2" presetClass="entr" presetSubtype="0" fill="hold" nodeType="afterEffect">
                                  <p:stCondLst>
                                    <p:cond delay="300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1000"/>
                                        <p:tgtEl>
                                          <p:spTgt spid="7">
                                            <p:txEl>
                                              <p:pRg st="4" end="4"/>
                                            </p:txEl>
                                          </p:spTgt>
                                        </p:tgtEl>
                                      </p:cBhvr>
                                    </p:animEffect>
                                    <p:anim calcmode="lin" valueType="num">
                                      <p:cBhvr>
                                        <p:cTn id="2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D285-65B6-48B0-98FD-3D2D4615CE92}"/>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4400" dirty="0">
                <a:solidFill>
                  <a:schemeClr val="bg1"/>
                </a:solidFill>
                <a:latin typeface="+mj-lt"/>
                <a:ea typeface="+mj-ea"/>
                <a:cs typeface="+mj-cs"/>
              </a:rPr>
              <a:t>3. Child Wellbeing and Development</a:t>
            </a:r>
          </a:p>
        </p:txBody>
      </p:sp>
      <p:sp>
        <p:nvSpPr>
          <p:cNvPr id="6" name="Title 1">
            <a:extLst>
              <a:ext uri="{FF2B5EF4-FFF2-40B4-BE49-F238E27FC236}">
                <a16:creationId xmlns:a16="http://schemas.microsoft.com/office/drawing/2014/main" id="{DD72A95A-2BD7-47DF-8A8E-A959851E9327}"/>
              </a:ext>
            </a:extLst>
          </p:cNvPr>
          <p:cNvSpPr>
            <a:spLocks noGrp="1"/>
          </p:cNvSpPr>
          <p:nvPr>
            <p:ph type="title"/>
          </p:nvPr>
        </p:nvSpPr>
        <p:spPr>
          <a:xfrm>
            <a:off x="542545" y="1995424"/>
            <a:ext cx="11049507" cy="782320"/>
          </a:xfrm>
        </p:spPr>
        <p:txBody>
          <a:bodyPr/>
          <a:lstStyle/>
          <a:p>
            <a:r>
              <a:rPr lang="en-GB" sz="2800" b="1" dirty="0">
                <a:solidFill>
                  <a:srgbClr val="00ABB5"/>
                </a:solidFill>
                <a:latin typeface="Arial" panose="020B0604020202020204" pitchFamily="34" charset="0"/>
                <a:cs typeface="Arial" panose="020B0604020202020204" pitchFamily="34" charset="0"/>
              </a:rPr>
              <a:t>What do we mean by ‘Safeguarding’</a:t>
            </a:r>
          </a:p>
        </p:txBody>
      </p:sp>
      <p:sp>
        <p:nvSpPr>
          <p:cNvPr id="7" name="Content Placeholder 2">
            <a:extLst>
              <a:ext uri="{FF2B5EF4-FFF2-40B4-BE49-F238E27FC236}">
                <a16:creationId xmlns:a16="http://schemas.microsoft.com/office/drawing/2014/main" id="{F44B4543-A476-439F-81B0-EDCACE8A6D94}"/>
              </a:ext>
            </a:extLst>
          </p:cNvPr>
          <p:cNvSpPr>
            <a:spLocks noGrp="1"/>
          </p:cNvSpPr>
          <p:nvPr>
            <p:ph idx="1"/>
          </p:nvPr>
        </p:nvSpPr>
        <p:spPr>
          <a:xfrm>
            <a:off x="542544" y="3068502"/>
            <a:ext cx="11049507" cy="3498739"/>
          </a:xfrm>
        </p:spPr>
        <p:txBody>
          <a:bodyPr>
            <a:normAutofit/>
          </a:bodyPr>
          <a:lstStyle/>
          <a:p>
            <a:pPr marL="0" indent="0">
              <a:buNone/>
            </a:pPr>
            <a:r>
              <a:rPr lang="en-GB" sz="2000" dirty="0">
                <a:latin typeface="Hind" panose="02000000000000000000" pitchFamily="2" charset="0"/>
                <a:cs typeface="Hind" panose="02000000000000000000" pitchFamily="2" charset="0"/>
              </a:rPr>
              <a:t>This is a much wider concept than child protection and refers to promoting the welfare of children, young people and protected adults. It encompasses:</a:t>
            </a:r>
          </a:p>
          <a:p>
            <a:pPr marL="285750" indent="-285750"/>
            <a:r>
              <a:rPr lang="en-GB" sz="2000" b="1" dirty="0">
                <a:solidFill>
                  <a:srgbClr val="00ABB5"/>
                </a:solidFill>
                <a:latin typeface="Hind" panose="02000000000000000000" pitchFamily="2" charset="0"/>
                <a:cs typeface="Hind" panose="02000000000000000000" pitchFamily="2" charset="0"/>
              </a:rPr>
              <a:t>Protecting</a:t>
            </a:r>
            <a:r>
              <a:rPr lang="en-GB" sz="2000" dirty="0">
                <a:latin typeface="Hind" panose="02000000000000000000" pitchFamily="2" charset="0"/>
                <a:cs typeface="Hind" panose="02000000000000000000" pitchFamily="2" charset="0"/>
              </a:rPr>
              <a:t> from maltreatment</a:t>
            </a:r>
          </a:p>
          <a:p>
            <a:pPr marL="285750" indent="-285750"/>
            <a:r>
              <a:rPr lang="en-GB" sz="2000" b="1" dirty="0">
                <a:solidFill>
                  <a:srgbClr val="00ABB5"/>
                </a:solidFill>
                <a:latin typeface="Hind" panose="02000000000000000000" pitchFamily="2" charset="0"/>
                <a:cs typeface="Hind" panose="02000000000000000000" pitchFamily="2" charset="0"/>
              </a:rPr>
              <a:t>Preventing</a:t>
            </a:r>
            <a:r>
              <a:rPr lang="en-GB" sz="2000" dirty="0">
                <a:latin typeface="Hind" panose="02000000000000000000" pitchFamily="2" charset="0"/>
                <a:cs typeface="Hind" panose="02000000000000000000" pitchFamily="2" charset="0"/>
              </a:rPr>
              <a:t> impairment of their health or development</a:t>
            </a:r>
          </a:p>
          <a:p>
            <a:pPr marL="285750" indent="-285750"/>
            <a:r>
              <a:rPr lang="en-GB" sz="2000" dirty="0">
                <a:latin typeface="Hind" panose="02000000000000000000" pitchFamily="2" charset="0"/>
                <a:cs typeface="Hind" panose="02000000000000000000" pitchFamily="2" charset="0"/>
              </a:rPr>
              <a:t>Ensuring that they are growing up in circumstances consistent with the provision of </a:t>
            </a:r>
            <a:r>
              <a:rPr lang="en-GB" sz="2000" dirty="0">
                <a:solidFill>
                  <a:srgbClr val="00ABB5"/>
                </a:solidFill>
                <a:latin typeface="Hind" panose="02000000000000000000" pitchFamily="2" charset="0"/>
                <a:cs typeface="Hind" panose="02000000000000000000" pitchFamily="2" charset="0"/>
              </a:rPr>
              <a:t>safe and </a:t>
            </a:r>
            <a:r>
              <a:rPr lang="en-GB" sz="2000" b="1" dirty="0">
                <a:solidFill>
                  <a:srgbClr val="00ABB5"/>
                </a:solidFill>
                <a:latin typeface="Hind" panose="02000000000000000000" pitchFamily="2" charset="0"/>
                <a:cs typeface="Hind" panose="02000000000000000000" pitchFamily="2" charset="0"/>
              </a:rPr>
              <a:t>effective care</a:t>
            </a:r>
          </a:p>
          <a:p>
            <a:pPr marL="285750" indent="-285750"/>
            <a:r>
              <a:rPr lang="en-GB" sz="2000" dirty="0">
                <a:latin typeface="Hind" panose="02000000000000000000" pitchFamily="2" charset="0"/>
                <a:cs typeface="Hind" panose="02000000000000000000" pitchFamily="2" charset="0"/>
              </a:rPr>
              <a:t>Taking action to enable all children, young people and protected adults to have the best outcome</a:t>
            </a:r>
          </a:p>
          <a:p>
            <a:r>
              <a:rPr lang="en-GB" sz="2000" dirty="0">
                <a:latin typeface="Hind" panose="02000000000000000000" pitchFamily="2" charset="0"/>
                <a:cs typeface="Hind" panose="02000000000000000000" pitchFamily="2" charset="0"/>
              </a:rPr>
              <a:t>It must be understood that everyone who works with children and young people has a responsibility to safeguard them and promote their welfare. </a:t>
            </a:r>
          </a:p>
          <a:p>
            <a:pPr marL="0" indent="0">
              <a:buNone/>
            </a:pPr>
            <a:endParaRPr lang="en-GB" sz="1600" dirty="0">
              <a:latin typeface="Arial" panose="020B0604020202020204" pitchFamily="34" charset="0"/>
              <a:cs typeface="Arial" panose="020B0604020202020204" pitchFamily="34" charset="0"/>
            </a:endParaRPr>
          </a:p>
        </p:txBody>
      </p:sp>
      <p:pic>
        <p:nvPicPr>
          <p:cNvPr id="8" name="Picture 2" descr="Image result for wellbeing">
            <a:extLst>
              <a:ext uri="{FF2B5EF4-FFF2-40B4-BE49-F238E27FC236}">
                <a16:creationId xmlns:a16="http://schemas.microsoft.com/office/drawing/2014/main" id="{52E82E8E-92D7-4813-B005-96D4FEB90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329" y="347471"/>
            <a:ext cx="2910348" cy="180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79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50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100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nodeType="afterEffect">
                                  <p:stCondLst>
                                    <p:cond delay="100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1000"/>
                                        <p:tgtEl>
                                          <p:spTgt spid="7">
                                            <p:txEl>
                                              <p:pRg st="3" end="3"/>
                                            </p:txEl>
                                          </p:spTgt>
                                        </p:tgtEl>
                                      </p:cBhvr>
                                    </p:animEffect>
                                    <p:anim calcmode="lin" valueType="num">
                                      <p:cBhvr>
                                        <p:cTn id="2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nodeType="afterEffect">
                                  <p:stCondLst>
                                    <p:cond delay="100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1000"/>
                                        <p:tgtEl>
                                          <p:spTgt spid="7">
                                            <p:txEl>
                                              <p:pRg st="4" end="4"/>
                                            </p:txEl>
                                          </p:spTgt>
                                        </p:tgtEl>
                                      </p:cBhvr>
                                    </p:animEffect>
                                    <p:anim calcmode="lin" valueType="num">
                                      <p:cBhvr>
                                        <p:cTn id="3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9000"/>
                            </p:stCondLst>
                            <p:childTnLst>
                              <p:par>
                                <p:cTn id="35" presetID="42" presetClass="entr" presetSubtype="0" fill="hold" nodeType="afterEffect">
                                  <p:stCondLst>
                                    <p:cond delay="100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1000"/>
                                        <p:tgtEl>
                                          <p:spTgt spid="7">
                                            <p:txEl>
                                              <p:pRg st="5" end="5"/>
                                            </p:txEl>
                                          </p:spTgt>
                                        </p:tgtEl>
                                      </p:cBhvr>
                                    </p:animEffect>
                                    <p:anim calcmode="lin" valueType="num">
                                      <p:cBhvr>
                                        <p:cTn id="3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D285-65B6-48B0-98FD-3D2D4615CE92}"/>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4400" dirty="0">
                <a:solidFill>
                  <a:schemeClr val="bg1"/>
                </a:solidFill>
                <a:latin typeface="+mj-lt"/>
                <a:ea typeface="+mj-ea"/>
                <a:cs typeface="+mj-cs"/>
              </a:rPr>
              <a:t>3. Child Wellbeing and Development</a:t>
            </a:r>
          </a:p>
        </p:txBody>
      </p:sp>
      <p:sp>
        <p:nvSpPr>
          <p:cNvPr id="6" name="Title 1">
            <a:extLst>
              <a:ext uri="{FF2B5EF4-FFF2-40B4-BE49-F238E27FC236}">
                <a16:creationId xmlns:a16="http://schemas.microsoft.com/office/drawing/2014/main" id="{08D51C2D-2FB4-4C42-8B64-A8CEDDDA63FE}"/>
              </a:ext>
            </a:extLst>
          </p:cNvPr>
          <p:cNvSpPr>
            <a:spLocks noGrp="1"/>
          </p:cNvSpPr>
          <p:nvPr>
            <p:ph type="title"/>
          </p:nvPr>
        </p:nvSpPr>
        <p:spPr>
          <a:xfrm>
            <a:off x="542545" y="2128547"/>
            <a:ext cx="10515600" cy="516074"/>
          </a:xfrm>
        </p:spPr>
        <p:txBody>
          <a:bodyPr>
            <a:noAutofit/>
          </a:bodyPr>
          <a:lstStyle/>
          <a:p>
            <a:r>
              <a:rPr lang="en-GB" sz="2800" b="1" dirty="0">
                <a:solidFill>
                  <a:srgbClr val="00ABB5"/>
                </a:solidFill>
                <a:latin typeface="Arial" panose="020B0604020202020204" pitchFamily="34" charset="0"/>
                <a:cs typeface="Arial" panose="020B0604020202020204" pitchFamily="34" charset="0"/>
              </a:rPr>
              <a:t>How do you know if you are getting it right?</a:t>
            </a:r>
          </a:p>
        </p:txBody>
      </p:sp>
      <p:sp>
        <p:nvSpPr>
          <p:cNvPr id="7" name="Content Placeholder 2">
            <a:extLst>
              <a:ext uri="{FF2B5EF4-FFF2-40B4-BE49-F238E27FC236}">
                <a16:creationId xmlns:a16="http://schemas.microsoft.com/office/drawing/2014/main" id="{A6BAC082-2883-4182-82C8-9EA688F254E8}"/>
              </a:ext>
            </a:extLst>
          </p:cNvPr>
          <p:cNvSpPr>
            <a:spLocks noGrp="1"/>
          </p:cNvSpPr>
          <p:nvPr>
            <p:ph idx="1"/>
          </p:nvPr>
        </p:nvSpPr>
        <p:spPr>
          <a:xfrm>
            <a:off x="542544" y="2496311"/>
            <a:ext cx="10811256" cy="1543015"/>
          </a:xfrm>
        </p:spPr>
        <p:txBody>
          <a:bodyPr>
            <a:normAutofit/>
          </a:bodyPr>
          <a:lstStyle/>
          <a:p>
            <a:pPr marL="0" indent="0">
              <a:lnSpc>
                <a:spcPct val="120000"/>
              </a:lnSpc>
              <a:spcBef>
                <a:spcPts val="600"/>
              </a:spcBef>
              <a:buNone/>
            </a:pPr>
            <a:endParaRPr lang="en-GB" sz="1400" dirty="0">
              <a:latin typeface="Hind" panose="02000000000000000000" pitchFamily="2" charset="0"/>
              <a:cs typeface="Hind" panose="02000000000000000000" pitchFamily="2" charset="0"/>
            </a:endParaRPr>
          </a:p>
          <a:p>
            <a:pPr marL="0" indent="0">
              <a:lnSpc>
                <a:spcPct val="120000"/>
              </a:lnSpc>
              <a:spcBef>
                <a:spcPts val="600"/>
              </a:spcBef>
              <a:buNone/>
            </a:pPr>
            <a:r>
              <a:rPr lang="en-GB" sz="2000" dirty="0">
                <a:latin typeface="Hind" panose="02000000000000000000" pitchFamily="2" charset="0"/>
                <a:cs typeface="Hind" panose="02000000000000000000" pitchFamily="2" charset="0"/>
              </a:rPr>
              <a:t>In Scotland, child protection has to be seen in the context of the wider Getting It Right For Every Child (GIRFEC) approach, the Early Years Framework and the UN Convention on the Rights of the Child.</a:t>
            </a:r>
          </a:p>
          <a:p>
            <a:pPr marL="0" indent="0">
              <a:lnSpc>
                <a:spcPct val="120000"/>
              </a:lnSpc>
              <a:spcBef>
                <a:spcPts val="600"/>
              </a:spcBef>
              <a:buNone/>
            </a:pPr>
            <a:endParaRPr lang="en-GB" sz="1400" dirty="0">
              <a:latin typeface="Hind" panose="02000000000000000000" pitchFamily="2" charset="0"/>
              <a:cs typeface="Hind" panose="02000000000000000000" pitchFamily="2" charset="0"/>
            </a:endParaRPr>
          </a:p>
          <a:p>
            <a:pPr marL="0" indent="0">
              <a:lnSpc>
                <a:spcPct val="120000"/>
              </a:lnSpc>
              <a:spcBef>
                <a:spcPts val="600"/>
              </a:spcBef>
              <a:buNone/>
            </a:pPr>
            <a:endParaRPr lang="en-GB" sz="1400" dirty="0">
              <a:latin typeface="Hind" panose="02000000000000000000" pitchFamily="2" charset="0"/>
              <a:cs typeface="Hind" panose="02000000000000000000" pitchFamily="2" charset="0"/>
            </a:endParaRPr>
          </a:p>
          <a:p>
            <a:endParaRPr lang="en-GB" sz="800" dirty="0"/>
          </a:p>
        </p:txBody>
      </p:sp>
      <p:sp>
        <p:nvSpPr>
          <p:cNvPr id="10" name="TextBox 9">
            <a:extLst>
              <a:ext uri="{FF2B5EF4-FFF2-40B4-BE49-F238E27FC236}">
                <a16:creationId xmlns:a16="http://schemas.microsoft.com/office/drawing/2014/main" id="{362F4D92-A3FC-4207-B3DA-1BB5B720A225}"/>
              </a:ext>
            </a:extLst>
          </p:cNvPr>
          <p:cNvSpPr txBox="1"/>
          <p:nvPr/>
        </p:nvSpPr>
        <p:spPr>
          <a:xfrm>
            <a:off x="542543" y="4039326"/>
            <a:ext cx="10515600" cy="1646605"/>
          </a:xfrm>
          <a:prstGeom prst="rect">
            <a:avLst/>
          </a:prstGeom>
          <a:noFill/>
        </p:spPr>
        <p:txBody>
          <a:bodyPr wrap="square">
            <a:spAutoFit/>
          </a:bodyPr>
          <a:lstStyle/>
          <a:p>
            <a:pPr marL="0" indent="0">
              <a:lnSpc>
                <a:spcPct val="120000"/>
              </a:lnSpc>
              <a:spcBef>
                <a:spcPts val="600"/>
              </a:spcBef>
              <a:buNone/>
            </a:pPr>
            <a:r>
              <a:rPr lang="en-GB" sz="2000" dirty="0">
                <a:latin typeface="Hind" panose="02000000000000000000" pitchFamily="2" charset="0"/>
                <a:cs typeface="Hind" panose="02000000000000000000" pitchFamily="2" charset="0"/>
              </a:rPr>
              <a:t>GIRFEC promotes action to improve the wellbeing of all children and young people in eight areas. The primary indicator for child protection is:</a:t>
            </a:r>
          </a:p>
          <a:p>
            <a:pPr marL="0" indent="0">
              <a:lnSpc>
                <a:spcPct val="120000"/>
              </a:lnSpc>
              <a:spcBef>
                <a:spcPts val="600"/>
              </a:spcBef>
              <a:buNone/>
            </a:pPr>
            <a:r>
              <a:rPr lang="en-GB" sz="2000" dirty="0">
                <a:latin typeface="Hind" panose="02000000000000000000" pitchFamily="2" charset="0"/>
                <a:cs typeface="Hind" panose="02000000000000000000" pitchFamily="2" charset="0"/>
              </a:rPr>
              <a:t> </a:t>
            </a:r>
            <a:r>
              <a:rPr lang="en-GB" sz="2000" b="1" dirty="0">
                <a:latin typeface="Hind" panose="02000000000000000000" pitchFamily="2" charset="0"/>
                <a:cs typeface="Hind" panose="02000000000000000000" pitchFamily="2" charset="0"/>
              </a:rPr>
              <a:t>To keep a child safe and, in so doing, attention is given to other areas of wellbeing as appropriate</a:t>
            </a:r>
            <a:r>
              <a:rPr lang="en-GB" sz="1800" b="1" dirty="0">
                <a:latin typeface="Hind" panose="02000000000000000000" pitchFamily="2" charset="0"/>
                <a:cs typeface="Hind" panose="02000000000000000000" pitchFamily="2" charset="0"/>
              </a:rPr>
              <a:t>.</a:t>
            </a:r>
          </a:p>
        </p:txBody>
      </p:sp>
      <p:pic>
        <p:nvPicPr>
          <p:cNvPr id="8" name="Picture 2" descr="Image result for wellbeing">
            <a:extLst>
              <a:ext uri="{FF2B5EF4-FFF2-40B4-BE49-F238E27FC236}">
                <a16:creationId xmlns:a16="http://schemas.microsoft.com/office/drawing/2014/main" id="{98CF57C0-0CAE-47AC-A9F6-4041B9AD6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329" y="347471"/>
            <a:ext cx="2910348" cy="180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36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D285-65B6-48B0-98FD-3D2D4615CE92}"/>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4400" dirty="0">
                <a:solidFill>
                  <a:schemeClr val="bg1"/>
                </a:solidFill>
                <a:latin typeface="+mj-lt"/>
                <a:ea typeface="+mj-ea"/>
                <a:cs typeface="+mj-cs"/>
              </a:rPr>
              <a:t>3. Child Wellbeing and Development</a:t>
            </a:r>
          </a:p>
        </p:txBody>
      </p:sp>
      <p:pic>
        <p:nvPicPr>
          <p:cNvPr id="6" name="Picture 5">
            <a:extLst>
              <a:ext uri="{FF2B5EF4-FFF2-40B4-BE49-F238E27FC236}">
                <a16:creationId xmlns:a16="http://schemas.microsoft.com/office/drawing/2014/main" id="{B2329080-8498-4B94-8826-583EA36DDF15}"/>
              </a:ext>
            </a:extLst>
          </p:cNvPr>
          <p:cNvPicPr>
            <a:picLocks noChangeAspect="1"/>
          </p:cNvPicPr>
          <p:nvPr/>
        </p:nvPicPr>
        <p:blipFill>
          <a:blip r:embed="rId2"/>
          <a:stretch>
            <a:fillRect/>
          </a:stretch>
        </p:blipFill>
        <p:spPr>
          <a:xfrm>
            <a:off x="7315200" y="2163334"/>
            <a:ext cx="4725911" cy="4765247"/>
          </a:xfrm>
          <a:prstGeom prst="rect">
            <a:avLst/>
          </a:prstGeom>
        </p:spPr>
      </p:pic>
      <p:sp>
        <p:nvSpPr>
          <p:cNvPr id="7" name="TextBox 6">
            <a:extLst>
              <a:ext uri="{FF2B5EF4-FFF2-40B4-BE49-F238E27FC236}">
                <a16:creationId xmlns:a16="http://schemas.microsoft.com/office/drawing/2014/main" id="{EA065F4D-FA1E-4064-9200-996A33E7007E}"/>
              </a:ext>
            </a:extLst>
          </p:cNvPr>
          <p:cNvSpPr txBox="1"/>
          <p:nvPr/>
        </p:nvSpPr>
        <p:spPr>
          <a:xfrm>
            <a:off x="542545" y="2933067"/>
            <a:ext cx="6094674" cy="2419124"/>
          </a:xfrm>
          <a:prstGeom prst="rect">
            <a:avLst/>
          </a:prstGeom>
          <a:noFill/>
        </p:spPr>
        <p:txBody>
          <a:bodyPr wrap="square">
            <a:spAutoFit/>
          </a:bodyPr>
          <a:lstStyle/>
          <a:p>
            <a:pPr marL="0" indent="0">
              <a:lnSpc>
                <a:spcPct val="120000"/>
              </a:lnSpc>
              <a:spcBef>
                <a:spcPts val="600"/>
              </a:spcBef>
              <a:buNone/>
            </a:pPr>
            <a:r>
              <a:rPr lang="en-GB" sz="1800" dirty="0">
                <a:latin typeface="Hind" panose="02000000000000000000" pitchFamily="2" charset="0"/>
                <a:cs typeface="Hind" panose="02000000000000000000" pitchFamily="2" charset="0"/>
              </a:rPr>
              <a:t>The ‘Wellbeing Wheel’ outlines the eight indicators of wellbeing that every adult should consider when observing or recording strengths and risks to a child’s or young person’s wellbeing. These observations should inform any assessment of a child’s or young person’s wellbeing, therefore it is essential that every adult is clear about what each these indicators mean.</a:t>
            </a:r>
          </a:p>
        </p:txBody>
      </p:sp>
      <p:sp>
        <p:nvSpPr>
          <p:cNvPr id="5" name="Title 1">
            <a:extLst>
              <a:ext uri="{FF2B5EF4-FFF2-40B4-BE49-F238E27FC236}">
                <a16:creationId xmlns:a16="http://schemas.microsoft.com/office/drawing/2014/main" id="{68AC0194-3AEF-4C55-AD12-E9084D714206}"/>
              </a:ext>
            </a:extLst>
          </p:cNvPr>
          <p:cNvSpPr>
            <a:spLocks noGrp="1"/>
          </p:cNvSpPr>
          <p:nvPr>
            <p:ph type="title"/>
          </p:nvPr>
        </p:nvSpPr>
        <p:spPr>
          <a:xfrm>
            <a:off x="542545" y="2128547"/>
            <a:ext cx="10515600" cy="516074"/>
          </a:xfrm>
        </p:spPr>
        <p:txBody>
          <a:bodyPr>
            <a:noAutofit/>
          </a:bodyPr>
          <a:lstStyle/>
          <a:p>
            <a:r>
              <a:rPr lang="en-GB" sz="2800" b="1" dirty="0">
                <a:solidFill>
                  <a:srgbClr val="00ABB5"/>
                </a:solidFill>
                <a:latin typeface="Arial" panose="020B0604020202020204" pitchFamily="34" charset="0"/>
                <a:cs typeface="Arial" panose="020B0604020202020204" pitchFamily="34" charset="0"/>
              </a:rPr>
              <a:t>How do you know if you are getting it right?</a:t>
            </a:r>
          </a:p>
        </p:txBody>
      </p:sp>
      <p:pic>
        <p:nvPicPr>
          <p:cNvPr id="8" name="Picture 2" descr="Image result for wellbeing">
            <a:extLst>
              <a:ext uri="{FF2B5EF4-FFF2-40B4-BE49-F238E27FC236}">
                <a16:creationId xmlns:a16="http://schemas.microsoft.com/office/drawing/2014/main" id="{8AD4110F-0537-4940-B4EA-9096DE41B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3329" y="347471"/>
            <a:ext cx="2910348" cy="180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46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1" presetClass="entr" presetSubtype="1" fill="hold" nodeType="afterEffect">
                                  <p:stCondLst>
                                    <p:cond delay="150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TotalTime>
  <Words>1845</Words>
  <Application>Microsoft Office PowerPoint</Application>
  <PresentationFormat>Widescreen</PresentationFormat>
  <Paragraphs>169</Paragraphs>
  <Slides>25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Hind</vt:lpstr>
      <vt:lpstr>Segoe UI</vt:lpstr>
      <vt:lpstr>Wingdings</vt:lpstr>
      <vt:lpstr>Office Theme</vt:lpstr>
      <vt:lpstr>PowerPoint Presentation</vt:lpstr>
      <vt:lpstr>PowerPoint Presentation</vt:lpstr>
      <vt:lpstr>PowerPoint Presentation</vt:lpstr>
      <vt:lpstr>PowerPoint Presentation</vt:lpstr>
      <vt:lpstr>PowerPoint Presentation</vt:lpstr>
      <vt:lpstr>What do we mean by ‘Child Protection?’</vt:lpstr>
      <vt:lpstr>What do we mean by ‘Safeguarding’</vt:lpstr>
      <vt:lpstr>How do you know if you are getting it right?</vt:lpstr>
      <vt:lpstr>How do you know if you are getting it right?</vt:lpstr>
      <vt:lpstr>PowerPoint Presentation</vt:lpstr>
      <vt:lpstr>PowerPoint Presentation</vt:lpstr>
      <vt:lpstr>Current Legislation </vt:lpstr>
      <vt:lpstr>Current Legislation </vt:lpstr>
      <vt:lpstr>Current Legislation </vt:lpstr>
      <vt:lpstr>Current Legislation </vt:lpstr>
      <vt:lpstr>Current Legislation </vt:lpstr>
      <vt:lpstr>What does this mean for you?</vt:lpstr>
      <vt:lpstr>The Role of Pupil Support Staff </vt:lpstr>
      <vt:lpstr>The Role of Pupil Support Staff </vt:lpstr>
      <vt:lpstr>The Role of Pupil Support Staff </vt:lpstr>
      <vt:lpstr>The Role of Pupil Support Staff </vt:lpstr>
      <vt:lpstr>Continual Professional Development</vt:lpstr>
      <vt:lpstr>Continual Professional Development</vt:lpstr>
      <vt:lpstr>What should I expect?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McFadyen</dc:creator>
  <cp:lastModifiedBy>Craig McFadyen</cp:lastModifiedBy>
  <cp:revision>1</cp:revision>
  <dcterms:created xsi:type="dcterms:W3CDTF">2022-11-14T09:14:35Z</dcterms:created>
  <dcterms:modified xsi:type="dcterms:W3CDTF">2022-11-23T09:26:56Z</dcterms:modified>
</cp:coreProperties>
</file>