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GB" altLang="zh-CN" smtClean="0"/>
              <a:t>Click to edit Master subtitle style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861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23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216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197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55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966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939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41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321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30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GB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164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GB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GB" altLang="zh-CN" smtClean="0"/>
              <a:t>Click to edit Master text styles</a:t>
            </a:r>
          </a:p>
          <a:p>
            <a:pPr lvl="1"/>
            <a:r>
              <a:rPr kumimoji="1" lang="en-GB" altLang="zh-CN" smtClean="0"/>
              <a:t>Second level</a:t>
            </a:r>
          </a:p>
          <a:p>
            <a:pPr lvl="2"/>
            <a:r>
              <a:rPr kumimoji="1" lang="en-GB" altLang="zh-CN" smtClean="0"/>
              <a:t>Third level</a:t>
            </a:r>
          </a:p>
          <a:p>
            <a:pPr lvl="3"/>
            <a:r>
              <a:rPr kumimoji="1" lang="en-GB" altLang="zh-CN" smtClean="0"/>
              <a:t>Fourth level</a:t>
            </a:r>
          </a:p>
          <a:p>
            <a:pPr lvl="4"/>
            <a:r>
              <a:rPr kumimoji="1" lang="en-GB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041B7-3C61-EC46-94E4-142E32876CE9}" type="datetimeFigureOut">
              <a:rPr kumimoji="1" lang="zh-CN" altLang="en-US" smtClean="0"/>
              <a:t>2018/3/1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1168C-118A-9341-8472-58F2E627D3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680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467" r="7858" b="26080"/>
          <a:stretch/>
        </p:blipFill>
        <p:spPr>
          <a:xfrm>
            <a:off x="1841501" y="0"/>
            <a:ext cx="5439832" cy="687514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9381" y="907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340" t="1388" r="11130" b="26389"/>
          <a:stretch/>
        </p:blipFill>
        <p:spPr>
          <a:xfrm>
            <a:off x="1746251" y="-7407"/>
            <a:ext cx="5281082" cy="686540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3018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1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76" r="9385" b="26389"/>
          <a:stretch/>
        </p:blipFill>
        <p:spPr>
          <a:xfrm>
            <a:off x="2137832" y="-1"/>
            <a:ext cx="5281083" cy="688272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156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048" t="1234" r="4585" b="25772"/>
          <a:stretch/>
        </p:blipFill>
        <p:spPr>
          <a:xfrm>
            <a:off x="1809750" y="0"/>
            <a:ext cx="5408105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091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466" r="8295" b="25463"/>
          <a:stretch/>
        </p:blipFill>
        <p:spPr>
          <a:xfrm>
            <a:off x="1883833" y="0"/>
            <a:ext cx="5352931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0945" y="5437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830" r="5240" b="26389"/>
          <a:stretch/>
        </p:blipFill>
        <p:spPr>
          <a:xfrm>
            <a:off x="1915583" y="-1"/>
            <a:ext cx="5334000" cy="685799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6254" y="5313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3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541" t="1697" r="17456" b="26235"/>
          <a:stretch/>
        </p:blipFill>
        <p:spPr>
          <a:xfrm>
            <a:off x="2021416" y="0"/>
            <a:ext cx="5154084" cy="681857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911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2522" r="8512" b="26234"/>
          <a:stretch/>
        </p:blipFill>
        <p:spPr>
          <a:xfrm>
            <a:off x="2148416" y="-17540"/>
            <a:ext cx="5207000" cy="687554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8436" y="5119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9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631" t="2469" r="13530" b="26543"/>
          <a:stretch/>
        </p:blipFill>
        <p:spPr>
          <a:xfrm>
            <a:off x="1777999" y="0"/>
            <a:ext cx="5456581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0618" y="5327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485" t="2006" r="9167" b="27469"/>
          <a:stretch/>
        </p:blipFill>
        <p:spPr>
          <a:xfrm>
            <a:off x="2042584" y="0"/>
            <a:ext cx="5249333" cy="685413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5368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7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558" t="3086" r="11348" b="26543"/>
          <a:stretch/>
        </p:blipFill>
        <p:spPr>
          <a:xfrm>
            <a:off x="1799167" y="0"/>
            <a:ext cx="5355166" cy="682110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4691" y="3105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394" t="1543" r="6549" b="26543"/>
          <a:stretch/>
        </p:blipFill>
        <p:spPr>
          <a:xfrm>
            <a:off x="1883834" y="0"/>
            <a:ext cx="5365749" cy="681318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8436" y="5119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On-screen Show (4:3)</PresentationFormat>
  <Paragraphs>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宋体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Maberly</dc:creator>
  <cp:lastModifiedBy>Derek Maberly</cp:lastModifiedBy>
  <cp:revision>4</cp:revision>
  <dcterms:created xsi:type="dcterms:W3CDTF">2018-02-28T09:09:15Z</dcterms:created>
  <dcterms:modified xsi:type="dcterms:W3CDTF">2018-03-01T16:56:42Z</dcterms:modified>
</cp:coreProperties>
</file>