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697A-EA71-4250-8B5C-AD4AAA3E8C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D63132-57E1-4F40-8EE5-F812A412C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B4F27-878D-4EA0-884A-7463B4523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5FB1-3EB0-4B38-AFCE-6A5492AB3E4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C8A81-0E49-4F70-AD07-67CF9F07A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2CA68-251D-4E05-9786-1DB5B3463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46C8-A624-4C73-AD1A-7AE8A4575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31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D8D0D-96CF-4985-A935-21A2B268F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AF84A9-B6BC-4D5D-A06E-F32700F8C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51079-BE24-410C-BC15-D3A293C6D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5FB1-3EB0-4B38-AFCE-6A5492AB3E4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D11A7-BEAE-4608-8C54-4653AC04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7F69D-812A-4BCD-AA5C-64642A327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46C8-A624-4C73-AD1A-7AE8A4575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4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A8FFCB-6676-4296-9D37-64229113DE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BAD8A7-2576-43C3-82FD-21ED11EF8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536E6-5D67-4D1B-A52D-F98F64AE4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5FB1-3EB0-4B38-AFCE-6A5492AB3E4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3DE35-9777-4649-951B-0E7EB8A50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D7B17-551D-4486-92C1-C1FB646F4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46C8-A624-4C73-AD1A-7AE8A4575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71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397AD-731A-45A3-A2DA-F1828B136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DC3F6-9491-402B-B967-1AE532BA5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8C807-2696-48ED-AC5F-2D8246611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5FB1-3EB0-4B38-AFCE-6A5492AB3E4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E1F88-1805-448F-9048-57786EE4D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1E9DE-EACB-4048-A26B-1935713D0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46C8-A624-4C73-AD1A-7AE8A4575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36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0C3D6-E36B-4287-9558-C7E0DCF79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982A0-6B19-4DE4-9074-17F212B38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90C56-128F-462B-92C3-4947502C8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5FB1-3EB0-4B38-AFCE-6A5492AB3E4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E1168-752D-4E81-A1B0-A0C6D4405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67DEF-A82D-46C1-B642-D37B67548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46C8-A624-4C73-AD1A-7AE8A4575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26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61480-4FBF-4FDB-9E4C-328A61AC7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6CCD9-9606-4A3C-861C-96C1DE1C5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BE14F-1DEB-4A2B-8203-1ACB01F3E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7CED1-1906-40C5-BA11-21C8F470A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5FB1-3EB0-4B38-AFCE-6A5492AB3E4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DB0F4F-C328-4627-9B02-49E5E8F40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94DD2-30D6-41D1-A17D-F76E925E5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46C8-A624-4C73-AD1A-7AE8A4575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32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A7282-79A4-4566-B1E7-54EE520E6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D3DF2E-3985-4622-9300-1F77CB898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FF79DF-3514-44B6-8228-F593E6C20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9EDC0C-3A97-4C88-9012-9C688CA2A6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F6D979-979C-4456-9D41-2FC294FCB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BD1FFA-4D82-475B-A63D-4E5EB55E3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5FB1-3EB0-4B38-AFCE-6A5492AB3E4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53E8F5-64FD-417C-97BB-945266CAE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B85C33-3914-406A-8F47-80F621314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46C8-A624-4C73-AD1A-7AE8A4575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33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3F9F7-D99A-4984-8917-68A4EB377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CE22A2-D3FB-405E-84B0-93B849776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5FB1-3EB0-4B38-AFCE-6A5492AB3E4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91A401-26AF-4C3C-95AC-375503FAD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E0A9E-0DAE-446A-977C-237388D86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46C8-A624-4C73-AD1A-7AE8A4575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28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7196E3-E814-4EEB-ADE9-36970503C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5FB1-3EB0-4B38-AFCE-6A5492AB3E4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C5014A-46FE-4D62-AE4C-13EC1677D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2A9B0-9D6A-4910-9A67-D771C65FE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46C8-A624-4C73-AD1A-7AE8A4575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577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A9598-4E3F-412C-B706-828993DA6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07BC1-4B6C-412E-9D2E-D97F62DCE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440235-47C9-41BC-B12F-0B3D517C1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D1486-23F9-48B8-B359-E6D88AFE3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5FB1-3EB0-4B38-AFCE-6A5492AB3E4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87FB4-593C-4078-8DA6-690FA4BCB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E3D4B-25E7-4E2C-8D99-4989CA61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46C8-A624-4C73-AD1A-7AE8A4575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82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B4F2D-0F99-4FDC-9A0E-E4E0F000F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84A480-E773-40F6-8EA7-E3A0A0265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3640CB-57EC-49C1-B4C2-1DAB7A945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22D8E-6EF9-4BB1-AD6E-3458BD732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5FB1-3EB0-4B38-AFCE-6A5492AB3E4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FD1B8-539E-42E8-9D64-2225F183D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BEC0E-F61F-4163-B56B-1423F1D0F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46C8-A624-4C73-AD1A-7AE8A4575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15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4B2730-CFD4-411F-B225-53C00A478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3727F-67BE-45F8-A521-84F45A375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7A900-2284-4D32-B1F5-3782B72DA0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15FB1-3EB0-4B38-AFCE-6A5492AB3E4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2E5DC-C9B7-4671-968F-A1D984D4A8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D24D3-449F-4A10-AA7F-975EC2127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F46C8-A624-4C73-AD1A-7AE8A4575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45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E18F6E8B-15ED-43C7-94BA-91549A651C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041F55-C2FD-405E-9618-11579769F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3023754"/>
            <a:ext cx="4900144" cy="2736965"/>
          </a:xfrm>
        </p:spPr>
        <p:txBody>
          <a:bodyPr anchor="t">
            <a:normAutofit/>
          </a:bodyPr>
          <a:lstStyle/>
          <a:p>
            <a:pPr algn="l"/>
            <a:r>
              <a:rPr lang="en-GB" sz="5400"/>
              <a:t>On Edge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D132C-DDC4-4615-B185-45EF21623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3809" y="1016076"/>
            <a:ext cx="4900143" cy="1709849"/>
          </a:xfrm>
        </p:spPr>
        <p:txBody>
          <a:bodyPr anchor="b">
            <a:normAutofit/>
          </a:bodyPr>
          <a:lstStyle/>
          <a:p>
            <a:pPr algn="l"/>
            <a:r>
              <a:rPr lang="en-GB" sz="2000"/>
              <a:t>Lesson 4 - Getting help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04803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089A89A-1E9C-4761-9DFF-53C275FBF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0" y="257770"/>
            <a:ext cx="4837176" cy="29799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66A351-30F5-47B5-BC7D-4D26C3710E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010" y="471748"/>
            <a:ext cx="3035153" cy="2552007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0" y="3462252"/>
            <a:ext cx="4837176" cy="29799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C998289-EA1D-4DE7-901A-2B514626B8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215" y="3676230"/>
            <a:ext cx="3540742" cy="255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702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A5E077-A4A4-4E1B-B110-91FE28FF0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GB" sz="4800"/>
              <a:t>Mind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B3383-DB67-4D01-B451-8D3E3C9E0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072308"/>
            <a:ext cx="5098481" cy="416665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/>
              <a:t>www.mind.org.uk </a:t>
            </a:r>
          </a:p>
          <a:p>
            <a:r>
              <a:rPr lang="en-GB" sz="2400" dirty="0"/>
              <a:t>Info line 0300 123 3393 available weekdays 9am – 6pm </a:t>
            </a:r>
          </a:p>
          <a:p>
            <a:r>
              <a:rPr lang="en-GB" sz="2400" dirty="0"/>
              <a:t>Advice about feelings and behaviours </a:t>
            </a:r>
          </a:p>
          <a:p>
            <a:r>
              <a:rPr lang="en-GB" sz="2400" dirty="0"/>
              <a:t>Also provides advice about how to prepare for exams and strategies for coping with exam stress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7885C0F6-C52B-49B4-9B3B-F175821BC2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548" y="2484255"/>
            <a:ext cx="3714244" cy="371424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03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E1C16-FF09-8302-1DF1-49D9D942C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5598" y="1138036"/>
            <a:ext cx="5598202" cy="1402470"/>
          </a:xfrm>
        </p:spPr>
        <p:txBody>
          <a:bodyPr anchor="t">
            <a:normAutofit/>
          </a:bodyPr>
          <a:lstStyle/>
          <a:p>
            <a:endParaRPr lang="en-GB" sz="3200" dirty="0"/>
          </a:p>
        </p:txBody>
      </p:sp>
      <p:pic>
        <p:nvPicPr>
          <p:cNvPr id="5" name="Picture 4" descr="A poster with colorful speech bubbles&#10;&#10;Description automatically generated">
            <a:extLst>
              <a:ext uri="{FF2B5EF4-FFF2-40B4-BE49-F238E27FC236}">
                <a16:creationId xmlns:a16="http://schemas.microsoft.com/office/drawing/2014/main" id="{96C7DF74-54C0-8CB9-A79B-7A817462A0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04" y="768626"/>
            <a:ext cx="3862874" cy="545989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0DDE2-7E3C-5BC5-8382-229654B8B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1625600"/>
            <a:ext cx="5967580" cy="45167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/>
              <a:t>You will find information regarding support services on Renfrewshire’s Signposting Resource for Young </a:t>
            </a:r>
            <a:r>
              <a:rPr lang="en-GB" sz="3200"/>
              <a:t>People.</a:t>
            </a:r>
          </a:p>
          <a:p>
            <a:pPr marL="0" indent="0">
              <a:buNone/>
            </a:pPr>
            <a:r>
              <a:rPr lang="en-GB" sz="3200"/>
              <a:t>Look </a:t>
            </a:r>
            <a:r>
              <a:rPr lang="en-GB" sz="3200" dirty="0"/>
              <a:t>out for the poster and QR code round your school. </a:t>
            </a:r>
          </a:p>
        </p:txBody>
      </p:sp>
    </p:spTree>
    <p:extLst>
      <p:ext uri="{BB962C8B-B14F-4D97-AF65-F5344CB8AC3E}">
        <p14:creationId xmlns:p14="http://schemas.microsoft.com/office/powerpoint/2010/main" val="408803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C91CAE-CEBC-4077-AEBC-5A19438A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GB" sz="4000"/>
              <a:t>Outcomes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91928-66F6-4DE2-BD83-A5C13A214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/>
              <a:t>• I know how to support someone who self-harms </a:t>
            </a:r>
          </a:p>
          <a:p>
            <a:r>
              <a:rPr lang="en-GB" sz="2000"/>
              <a:t>I know how to access professional support for someone who is using self-harm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light&#10;&#10;Description automatically generated">
            <a:extLst>
              <a:ext uri="{FF2B5EF4-FFF2-40B4-BE49-F238E27FC236}">
                <a16:creationId xmlns:a16="http://schemas.microsoft.com/office/drawing/2014/main" id="{C3538C6D-E83F-4E55-A91B-4D9D736B8D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" b="3065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45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DF2FFF-BCF7-41B5-A862-5B410A557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GB" sz="4000"/>
              <a:t>Keep Safe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193D1-D2B4-46FB-9A6A-524873669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Autofit/>
          </a:bodyPr>
          <a:lstStyle/>
          <a:p>
            <a:r>
              <a:rPr lang="en-GB" sz="2400" dirty="0"/>
              <a:t>The topic of self-harm can be a very sensitive issue for some people</a:t>
            </a:r>
          </a:p>
          <a:p>
            <a:r>
              <a:rPr lang="en-GB" sz="2400" dirty="0"/>
              <a:t>Pupils are expected to be supportive and respectful of others </a:t>
            </a:r>
          </a:p>
          <a:p>
            <a:r>
              <a:rPr lang="en-GB" sz="2400" dirty="0"/>
              <a:t>If you feel concerned or worried, talk to a member of staff</a:t>
            </a:r>
          </a:p>
          <a:p>
            <a:r>
              <a:rPr lang="en-GB" sz="2400" dirty="0"/>
              <a:t>Information will be available after each lesson if you want to talk to someone in private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AF3DBF-9A6A-4BFA-A2D4-8CADBC2BA9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5" r="11655" b="-3"/>
          <a:stretch/>
        </p:blipFill>
        <p:spPr>
          <a:xfrm>
            <a:off x="6488104" y="1157504"/>
            <a:ext cx="4437573" cy="4301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62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115720-170B-440B-9A8C-311D8236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GB" sz="4800"/>
              <a:t>Childline….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375FF-B140-48C7-8F00-388EF2235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1816784"/>
            <a:ext cx="4530898" cy="442217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/>
              <a:t>www.childline.org.uk </a:t>
            </a:r>
          </a:p>
          <a:p>
            <a:r>
              <a:rPr lang="en-GB" sz="2400" dirty="0"/>
              <a:t>Free 24/7 helpline, 0800 11 11 </a:t>
            </a:r>
          </a:p>
          <a:p>
            <a:r>
              <a:rPr lang="en-GB" sz="2400" dirty="0"/>
              <a:t>Talk to someone about your problems </a:t>
            </a:r>
          </a:p>
          <a:p>
            <a:r>
              <a:rPr lang="en-GB" sz="2400" dirty="0"/>
              <a:t>Chat online with a counsellor </a:t>
            </a:r>
          </a:p>
          <a:p>
            <a:r>
              <a:rPr lang="en-GB" sz="2400" dirty="0"/>
              <a:t>Visit or post on message boards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2DCC44-DF64-4631-9CBD-AB4F999CC4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532" y="3311322"/>
            <a:ext cx="5150277" cy="206011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9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7781F9-3EBE-4831-85EA-192077AA1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GB" sz="4800"/>
              <a:t>Papyrus….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CB064-8DB6-4732-A502-E9659D353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5117871" cy="36394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/>
              <a:t>www.papyrus-uk.org/more/hopelineuk </a:t>
            </a:r>
          </a:p>
          <a:p>
            <a:r>
              <a:rPr lang="en-GB" sz="2400" dirty="0" err="1"/>
              <a:t>HOPELineUK</a:t>
            </a:r>
            <a:r>
              <a:rPr lang="en-GB" sz="2400" dirty="0"/>
              <a:t> 0800 068 41 41 available weekdays 10am – 5pm and 7pm – 10pm weekends 2pm – 5pm </a:t>
            </a:r>
          </a:p>
          <a:p>
            <a:r>
              <a:rPr lang="en-GB" sz="2400" dirty="0"/>
              <a:t>Offers support, advice and information about self-harm and suicide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E1FF9A35-FBCC-495D-A04F-9A9B56C4A0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532" y="3513421"/>
            <a:ext cx="5150277" cy="165591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9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0A7E5-B0BF-4AA8-901A-A43714E54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GB" sz="4800"/>
              <a:t>Samaritans…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A83FD-5D86-4583-AA85-4D4D5B75F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1889612"/>
            <a:ext cx="4530898" cy="43493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/>
              <a:t>www.samaritans.org </a:t>
            </a:r>
          </a:p>
          <a:p>
            <a:r>
              <a:rPr lang="en-GB" sz="2400" dirty="0"/>
              <a:t>24/7 talk line, 08457 90 90 90 </a:t>
            </a:r>
          </a:p>
          <a:p>
            <a:r>
              <a:rPr lang="en-GB" sz="2400" dirty="0"/>
              <a:t>24/7 text line, 077 25 90 90 90 </a:t>
            </a:r>
          </a:p>
          <a:p>
            <a:r>
              <a:rPr lang="en-GB" sz="2400" dirty="0"/>
              <a:t>Talk or chat text to someone about you or a friend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E37B61-8532-41C4-A089-A4CB4251E8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532" y="3053808"/>
            <a:ext cx="5150277" cy="2575138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26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C8963F-4B50-4EF6-9DE9-1C9048401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GB" sz="5400"/>
              <a:t>Get connected…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799B1-B302-4B1A-9415-C4DED3D36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/>
              <a:t>www.getconnected.org.uk </a:t>
            </a:r>
          </a:p>
          <a:p>
            <a:r>
              <a:rPr lang="en-GB" dirty="0"/>
              <a:t>Helpline for people under 25 available between 1pm and 11pm daily</a:t>
            </a:r>
          </a:p>
          <a:p>
            <a:r>
              <a:rPr lang="en-GB" dirty="0"/>
              <a:t>Freephone 0808 808 4994 </a:t>
            </a:r>
          </a:p>
          <a:p>
            <a:r>
              <a:rPr lang="en-GB" dirty="0"/>
              <a:t>Text us on 80849</a:t>
            </a:r>
          </a:p>
        </p:txBody>
      </p:sp>
    </p:spTree>
    <p:extLst>
      <p:ext uri="{BB962C8B-B14F-4D97-AF65-F5344CB8AC3E}">
        <p14:creationId xmlns:p14="http://schemas.microsoft.com/office/powerpoint/2010/main" val="763725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8720AE-5804-4217-9386-99091384C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GB" sz="4800"/>
              <a:t>YCNet….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9A44E-E4A6-411B-97F7-83ED5F07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072308"/>
            <a:ext cx="4530898" cy="416665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/>
              <a:t>www.youngcarers.net </a:t>
            </a:r>
          </a:p>
          <a:p>
            <a:r>
              <a:rPr lang="en-GB" sz="2000"/>
              <a:t>online support for young carers aged 18 or under </a:t>
            </a:r>
          </a:p>
          <a:p>
            <a:r>
              <a:rPr lang="en-GB" sz="2000"/>
              <a:t>Help for those looking after family members with an illness, disability, drug/alcohol addiction or mental health condition </a:t>
            </a:r>
          </a:p>
          <a:p>
            <a:r>
              <a:rPr lang="en-GB" sz="2000"/>
              <a:t>Chat to other young carers, share stories and hear about each others’ experiences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6CA46EF5-5EF2-4F01-AF4F-8EF853416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532" y="2987353"/>
            <a:ext cx="5150277" cy="2708048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93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B85CFA-BC06-4A0E-9C45-211039825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GB" sz="4800"/>
              <a:t>Al-anon family groups….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3437E-E115-4CC4-A887-17D14DE1F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25211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/>
              <a:t>www.al-anonuk.org.uk/alateen </a:t>
            </a:r>
          </a:p>
          <a:p>
            <a:r>
              <a:rPr lang="en-GB" sz="2400" dirty="0"/>
              <a:t>Support groups for teenage relatives and friends of alcoholics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B0C96F94-6438-42D0-997C-EC735EC66E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532" y="2495051"/>
            <a:ext cx="5150277" cy="369265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13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360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On Edge</vt:lpstr>
      <vt:lpstr>Outcomes </vt:lpstr>
      <vt:lpstr>Keep Safe</vt:lpstr>
      <vt:lpstr>Childline….</vt:lpstr>
      <vt:lpstr>Papyrus….</vt:lpstr>
      <vt:lpstr>Samaritans…</vt:lpstr>
      <vt:lpstr>Get connected…</vt:lpstr>
      <vt:lpstr>YCNet….</vt:lpstr>
      <vt:lpstr>Al-anon family groups….</vt:lpstr>
      <vt:lpstr>Mind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Edge</dc:title>
  <dc:creator>Fiona</dc:creator>
  <cp:lastModifiedBy>Fiona Hewitt</cp:lastModifiedBy>
  <cp:revision>6</cp:revision>
  <dcterms:created xsi:type="dcterms:W3CDTF">2021-05-20T12:42:01Z</dcterms:created>
  <dcterms:modified xsi:type="dcterms:W3CDTF">2023-09-07T10:39:07Z</dcterms:modified>
</cp:coreProperties>
</file>