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27AAB-49EA-4431-B12A-805E5DC62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2923EE-A30F-47F2-A975-A04F48DD64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2F673C-3CB6-4F14-BC7F-419C5E163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34D3E-E123-4BD6-938D-88419836CC68}" type="datetimeFigureOut">
              <a:rPr lang="en-GB" smtClean="0"/>
              <a:t>20/05/2021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BD6EAA-881F-49D5-9CC1-64C9A3D62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34EF8-590C-4C6D-93A7-E3C6E8509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3711-20E8-481F-A2B5-210C7375D1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817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B692D-F37B-46F5-9EC5-FBACCC74C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E7E827-9258-4AFE-AA85-A7280DF3FC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804386-09EE-406F-9899-99ADF3DD9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34D3E-E123-4BD6-938D-88419836CC68}" type="datetimeFigureOut">
              <a:rPr lang="en-GB" smtClean="0"/>
              <a:t>20/05/2021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D95826-DA40-4874-88C4-B89F351C5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F7B357-403B-4C77-A43B-8F002ADF2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3711-20E8-481F-A2B5-210C7375D1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557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DB2FC7-CDA2-4749-8C23-C8B1E0AB30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0CDAAB-8AE1-4D27-9844-A14A67BB10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DEAF2-427E-469C-B403-74F9D98E5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34D3E-E123-4BD6-938D-88419836CC68}" type="datetimeFigureOut">
              <a:rPr lang="en-GB" smtClean="0"/>
              <a:t>20/05/2021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AAEDE-FD2A-43D8-A003-DACD17F60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BA01D1-246A-4A8B-9874-D59043292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3711-20E8-481F-A2B5-210C7375D1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438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F27EE-A44D-4E0E-84A0-922FCEADD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7EA44-7FC8-46A4-A439-78EEA504D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F8BE7-DB66-473A-9EF9-9BD9AE1AA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34D3E-E123-4BD6-938D-88419836CC68}" type="datetimeFigureOut">
              <a:rPr lang="en-GB" smtClean="0"/>
              <a:t>20/05/2021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548EAE-5464-494A-AD1A-3B0A83C8A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829A3C-ACF4-4F2A-906B-6AB3A5F47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3711-20E8-481F-A2B5-210C7375D1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208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4829D-F5C4-487A-8B6F-C525890DA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4537D2-9D75-49FF-81FB-DFE24A185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3F5AA1-A77A-4FA0-85E5-2C2FE6A27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34D3E-E123-4BD6-938D-88419836CC68}" type="datetimeFigureOut">
              <a:rPr lang="en-GB" smtClean="0"/>
              <a:t>20/05/2021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77C77-DC0C-4717-A5FA-2E94431EB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CA5DBD-7C0D-424E-AED4-A677B2EC8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3711-20E8-481F-A2B5-210C7375D1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032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BBC73-9008-4906-8204-9A7D54BB4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AC9C4-91A6-46BF-851B-1B5F502682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E3D416-E1FE-4EE2-8858-47EA31C48C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B9FC89-5A22-4300-A749-17886D2FF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34D3E-E123-4BD6-938D-88419836CC68}" type="datetimeFigureOut">
              <a:rPr lang="en-GB" smtClean="0"/>
              <a:t>20/05/2021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AF73C0-B1E2-4ADE-86C1-232B7857D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BF0B98-0711-4463-A846-A38A6CD9D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3711-20E8-481F-A2B5-210C7375D1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090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7C3D8-BBA3-4F8D-AE3A-C0BB33E71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4BB2BD-EA39-43A3-AAF7-B81064C4A7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6EB2A7-996C-4C44-9EDB-652648A7D3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E3E44A-FD70-4F5E-A9F9-8C6CA7E8CA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6891BE-720F-4240-B95B-E66A984DA2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8ECC09-28F6-4C56-8E7C-CC9FA03D4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34D3E-E123-4BD6-938D-88419836CC68}" type="datetimeFigureOut">
              <a:rPr lang="en-GB" smtClean="0"/>
              <a:t>20/05/2021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C64E15-E7CC-4DB3-B9F1-0D259A468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1A090F-C6B5-457D-B2A9-B42C74615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3711-20E8-481F-A2B5-210C7375D1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1355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F0295-BA63-4914-BB1A-18BFF6094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EB8F74-EFEE-430F-AF5F-658646BC4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34D3E-E123-4BD6-938D-88419836CC68}" type="datetimeFigureOut">
              <a:rPr lang="en-GB" smtClean="0"/>
              <a:t>20/05/2021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A321DC-98B5-4290-82A3-4368A767C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DC5630-65FB-40C9-95A4-67929AFF0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3711-20E8-481F-A2B5-210C7375D1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3884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DFB523-097A-4258-BBEB-DCC2643C3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34D3E-E123-4BD6-938D-88419836CC68}" type="datetimeFigureOut">
              <a:rPr lang="en-GB" smtClean="0"/>
              <a:t>20/05/2021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D59B25-EA57-442C-BA70-EA2D3FFC4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EAA10-6F11-4508-84F6-59EE59A88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3711-20E8-481F-A2B5-210C7375D1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818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B12AD-4415-4736-946A-602BFDB1F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94E0E9-7059-4AF6-913E-B10492C0ED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69B0EF-49A7-4F76-9823-B80F662482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83CFF6-5640-405D-A384-4073AA2E5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34D3E-E123-4BD6-938D-88419836CC68}" type="datetimeFigureOut">
              <a:rPr lang="en-GB" smtClean="0"/>
              <a:t>20/05/2021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2114B7-3A3B-4C28-A570-A2154E147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1602D4-1A5E-4BB0-B625-9C760C500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3711-20E8-481F-A2B5-210C7375D1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316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088E3-7E70-4642-BC12-3AB8CD9A2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12747D-93B4-465B-A80F-A4132BC336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44DDCC-E790-44D7-864D-FD63A7D91B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4BAC49-79D9-43EA-AA05-70E48ED07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34D3E-E123-4BD6-938D-88419836CC68}" type="datetimeFigureOut">
              <a:rPr lang="en-GB" smtClean="0"/>
              <a:t>20/05/2021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1E12A5-4158-4B34-9AC2-9C3448574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AE179D-24D0-4ABA-AA50-F74EEB204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53711-20E8-481F-A2B5-210C7375D1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671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4432BA-E8C9-4639-912B-6EF9ACD6D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905014-9F8A-4B7A-AB07-703FB28770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FF8E0-7770-41D6-885F-509FE3F3EA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34D3E-E123-4BD6-938D-88419836CC68}" type="datetimeFigureOut">
              <a:rPr lang="en-GB" smtClean="0"/>
              <a:t>20/05/2021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F7A9DF-5603-4AC7-B732-A5E0C91FB6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BB6FF8-E8D8-4632-A8AC-5520B285A5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53711-20E8-481F-A2B5-210C7375D1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139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E18F6E8B-15ED-43C7-94BA-91549A651C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041F55-C2FD-405E-9618-11579769F1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3810" y="3023754"/>
            <a:ext cx="4900144" cy="2736965"/>
          </a:xfrm>
        </p:spPr>
        <p:txBody>
          <a:bodyPr anchor="t">
            <a:normAutofit/>
          </a:bodyPr>
          <a:lstStyle/>
          <a:p>
            <a:pPr algn="l"/>
            <a:r>
              <a:rPr lang="en-GB" sz="5400" dirty="0"/>
              <a:t>On Edge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7D132C-DDC4-4615-B185-45EF21623D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3809" y="1016076"/>
            <a:ext cx="4900143" cy="1709849"/>
          </a:xfrm>
        </p:spPr>
        <p:txBody>
          <a:bodyPr anchor="b">
            <a:normAutofit/>
          </a:bodyPr>
          <a:lstStyle/>
          <a:p>
            <a:pPr algn="l"/>
            <a:r>
              <a:rPr lang="en-GB" sz="3600" dirty="0"/>
              <a:t>Lesson 1 - Understanding the term ‘self-harm’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048031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089A89A-1E9C-4761-9DFF-53C275FBF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0" y="257770"/>
            <a:ext cx="4837176" cy="297996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566A351-30F5-47B5-BC7D-4D26C3710E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010" y="471748"/>
            <a:ext cx="3035153" cy="2552007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0" y="3462252"/>
            <a:ext cx="4837176" cy="297996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AC998289-EA1D-4DE7-901A-2B514626B8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6215" y="3676230"/>
            <a:ext cx="3540742" cy="2552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702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2149C3-6D22-48AF-8200-F72D8E63A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en-GB" sz="4800"/>
              <a:t>Outcomes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02210-3339-4138-BF89-52E00BE40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1" y="2599509"/>
            <a:ext cx="4530898" cy="3639450"/>
          </a:xfrm>
        </p:spPr>
        <p:txBody>
          <a:bodyPr anchor="ctr">
            <a:normAutofit/>
          </a:bodyPr>
          <a:lstStyle/>
          <a:p>
            <a:r>
              <a:rPr lang="en-GB" sz="3200" dirty="0"/>
              <a:t>I understand the meaning of self harm </a:t>
            </a:r>
          </a:p>
          <a:p>
            <a:r>
              <a:rPr lang="en-GB" sz="3200" dirty="0"/>
              <a:t>I recognise possible life events that could lead to self harm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37C37D-5365-4BC7-B318-91CAE39A9C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1532" y="3248440"/>
            <a:ext cx="5150277" cy="2185873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370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6CEE72-8DD6-49FE-BD86-4D0CFA320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en-GB" sz="4000"/>
              <a:t>Keep safe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853E1-7335-4A9F-82E9-308EB3212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956641" cy="3979585"/>
          </a:xfrm>
        </p:spPr>
        <p:txBody>
          <a:bodyPr anchor="ctr">
            <a:noAutofit/>
          </a:bodyPr>
          <a:lstStyle/>
          <a:p>
            <a:r>
              <a:rPr lang="en-GB" sz="2400" dirty="0"/>
              <a:t>The topic of self-harm can be a very sensitive issue for some people</a:t>
            </a:r>
          </a:p>
          <a:p>
            <a:r>
              <a:rPr lang="en-GB" sz="2400" dirty="0"/>
              <a:t>Pupils are expected to be supportive and respectful of others</a:t>
            </a:r>
          </a:p>
          <a:p>
            <a:r>
              <a:rPr lang="en-GB" sz="2400" dirty="0"/>
              <a:t>If you feel concerned or worried, talk to a member of staff</a:t>
            </a:r>
          </a:p>
          <a:p>
            <a:r>
              <a:rPr lang="en-GB" sz="2400" dirty="0"/>
              <a:t>Information will be available after each lesson if you want to talk to someone in private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C6D671-FA3D-43C2-9496-3550D53FC5D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58" r="15894" b="-1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160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44CE68-CD4E-4DC7-A286-3BE19749B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4670860"/>
          </a:xfrm>
        </p:spPr>
        <p:txBody>
          <a:bodyPr anchor="ctr">
            <a:normAutofit/>
          </a:bodyPr>
          <a:lstStyle/>
          <a:p>
            <a:r>
              <a:rPr lang="en-GB" sz="4000" dirty="0"/>
              <a:t>The Myth Buster quiz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8FA5EE9-2978-4772-B816-F19DB8E8F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anchor="ctr">
            <a:normAutofit/>
          </a:bodyPr>
          <a:lstStyle/>
          <a:p>
            <a:endParaRPr lang="en-US" sz="200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74FA4535-001C-43EF-BB79-7F6DDB585D7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6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530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FAD8A6-6B30-4DF5-AF4C-CD7F3FAEA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GB" sz="5400"/>
              <a:t>Types of self-harming behaviour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08E04D-8CDF-49FE-9866-5896D0C2B3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072641"/>
            <a:ext cx="10143668" cy="3962400"/>
          </a:xfrm>
        </p:spPr>
        <p:txBody>
          <a:bodyPr anchor="ctr">
            <a:normAutofit/>
          </a:bodyPr>
          <a:lstStyle/>
          <a:p>
            <a:r>
              <a:rPr lang="en-GB" sz="3200" dirty="0"/>
              <a:t>In your groups decide which cards describe self-harming behaviours. Make two piles, of cards that do and cards that don’t. </a:t>
            </a:r>
          </a:p>
          <a:p>
            <a:r>
              <a:rPr lang="en-GB" sz="3200" dirty="0"/>
              <a:t>You will be asked to present to the class one behaviour from each pile and explain why it is, or is not, a type of self-harm.</a:t>
            </a:r>
          </a:p>
        </p:txBody>
      </p:sp>
    </p:spTree>
    <p:extLst>
      <p:ext uri="{BB962C8B-B14F-4D97-AF65-F5344CB8AC3E}">
        <p14:creationId xmlns:p14="http://schemas.microsoft.com/office/powerpoint/2010/main" val="4078420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69FA82-58BE-4239-947F-876C42A55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en-GB" sz="4000"/>
              <a:t>Class discussion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C1A58-0E3C-4597-9364-F289899A2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3600" dirty="0"/>
              <a:t>What life events could lead to self-harm?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E71E918-FF2A-41B8-A5B1-CF6ABD4DC6E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95" r="11655" b="-3"/>
          <a:stretch/>
        </p:blipFill>
        <p:spPr>
          <a:xfrm>
            <a:off x="6518584" y="1278148"/>
            <a:ext cx="4437573" cy="4301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208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B42F57-F3AD-413C-8C92-8A94AC3F8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GB" sz="5400"/>
              <a:t>Definition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413A0-5168-419B-A24D-CD60B0495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3200" dirty="0"/>
              <a:t>“Any act which involves deliberately inflicting pain and/or injury to one’s own body, but without suicidal intent. It is usually an attempt to stay alive in the face of great emotional pain” </a:t>
            </a:r>
          </a:p>
          <a:p>
            <a:pPr marL="0" indent="0">
              <a:buNone/>
            </a:pPr>
            <a:r>
              <a:rPr lang="en-GB" sz="2400" dirty="0"/>
              <a:t>The Basement Project</a:t>
            </a:r>
          </a:p>
        </p:txBody>
      </p:sp>
    </p:spTree>
    <p:extLst>
      <p:ext uri="{BB962C8B-B14F-4D97-AF65-F5344CB8AC3E}">
        <p14:creationId xmlns:p14="http://schemas.microsoft.com/office/powerpoint/2010/main" val="364031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966</TotalTime>
  <Words>196</Words>
  <Application>Microsoft Office PowerPoint</Application>
  <PresentationFormat>Widescreen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On Edge</vt:lpstr>
      <vt:lpstr>Outcomes</vt:lpstr>
      <vt:lpstr>Keep safe</vt:lpstr>
      <vt:lpstr>The Myth Buster quiz</vt:lpstr>
      <vt:lpstr>Types of self-harming behaviour</vt:lpstr>
      <vt:lpstr>Class discussion</vt:lpstr>
      <vt:lpstr>Definition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Edge</dc:title>
  <dc:creator>Fiona</dc:creator>
  <cp:lastModifiedBy>Fiona Hewitt</cp:lastModifiedBy>
  <cp:revision>6</cp:revision>
  <dcterms:created xsi:type="dcterms:W3CDTF">2021-05-20T15:45:03Z</dcterms:created>
  <dcterms:modified xsi:type="dcterms:W3CDTF">2021-05-21T07:51:49Z</dcterms:modified>
</cp:coreProperties>
</file>