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4" r:id="rId7"/>
    <p:sldId id="260" r:id="rId8"/>
    <p:sldId id="262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3EC5E-7F6C-4627-B5CA-B81AC27E8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7A5EF4-5BF0-4BD9-9CEB-63665EAB2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6D075-503C-490B-ABC4-72FF96C9D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6F3BD-E4AF-4372-991E-8752C3E1A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ACCBB-68B5-4C7B-887B-D39D9561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71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C3929-8E1B-4ED6-824D-5E1F64F20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40B2F2-4642-474B-82D4-B032F2784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5CD0F-6A7C-4CF3-A71C-66668C959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9E607-26F4-4EFC-8E1C-8AC641B0B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200D6-428E-4A44-B339-993E6F178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18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2FF2BA-1D32-46A4-B8E7-57E64884DC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EB554D-214E-4A79-97EA-DEB809F36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04FC8-A371-4C51-8A25-155C17005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C0B00-EAC6-4AE2-97C4-BC146DE60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10F2D-B1C7-48FA-99E8-950CC993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45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82640-188C-4BA6-842C-4AD60AF62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6B7C-072A-44BE-B558-D154AF96A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3FA20-D22A-4242-B136-50EB6CA6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0E0D1-5226-4F9F-B37A-AA4937BA9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4D478-4A95-4C42-9314-B93B09E3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17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C236D-F179-4F3E-B698-FBECA51D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D5774-4839-4852-A090-05B906017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80E0D-BB9E-4BD2-A78B-EF84CA18B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B6898-08DF-4C0E-9FBC-242713482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39FE9-E2F5-4D64-8B9D-1407BE1D5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40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06A10-E2A7-4007-A2B3-6A20FE6E1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672CE-A9A2-429E-848E-24EC2EE111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407E7-642B-4DDE-85AF-E4E6BF0AE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FAA87-0423-49B7-ACA7-30A6B3E37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0FA14-FD55-4DFC-A079-4A156BFD5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9F4E6-D9C9-4F11-8C4E-CE699CE9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17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10F55-5ECC-432D-BA56-436B02FEC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F64FE-C809-487A-BEF0-FD0ABF3C2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6D5813-CBEF-4385-BA46-345B87A0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77BB9E-13C6-4F7C-AC30-CB62AC3E3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B56782-4868-494C-BA6A-DCA53DFE97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F3254-9255-4E84-A572-18563E77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2CB5B-CB34-4384-BCDC-D67B9F533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43BD50-B64D-4365-9DF9-07588AF00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906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EB388-5BBB-4435-9D19-F485D0829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8A89D8-8CCB-4CE6-89EF-65C197C54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8AF855-D430-4638-B45C-BB5F06FF4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58CBCC-7099-4204-ACCC-E3839DB6B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81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23DEFD-537A-42F3-93A0-CC448ACA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A4662A-251F-4BEF-851B-E3F35CEFA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F7311-7A06-44F9-B503-E30932087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2F1A4-2CCF-4731-B398-65084579F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D6F3-E3A5-4B3C-A339-DFC1291F0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F4459A-4B38-4DF2-9846-C7ADF46AC1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5584A4-44CB-4657-AB39-BF8C11A76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30A3F-841E-456F-83A6-E37B4EAAB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5B9A2-38C1-42B8-AE17-E80012BE5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18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7BDD7-C34F-4D9E-BC2B-484127348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CF7866-817C-4778-9171-F015E5EB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3090C1-AC90-462D-848B-105197129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97637-E15E-4AB8-ABC3-A186DB05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CABD6-CB77-4369-BD78-2377812D2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9ED22-844A-4CC2-9EF8-EBBFFAF7A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30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FB149A-D3E7-4C6D-82B6-AF33D02CF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40417-55FF-4E2D-8775-32449DAE1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3DB66-44A3-48FF-BA5B-3A67BE1C5C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330D1-FAEC-46A6-B1F5-90B97727D567}" type="datetimeFigureOut">
              <a:rPr lang="en-GB" smtClean="0"/>
              <a:t>07/08/2020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96CF8-6214-4A8F-83E4-FFE63E483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4ADF1-B32E-489B-B14F-0504EE9B4C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032C2-07E0-46FC-B32E-716B94069C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59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www.instagram.com/tv/CAN2n3sApyz/?utm_source=ig_web_button_share_shee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9AE2756-0FC4-4155-83E7-58AAAB63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247AB924-1B87-43FC-B7C7-B112D5C51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76E627-6E1F-4FF3-B9D2-D28E289FF3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38" y="4756638"/>
            <a:ext cx="11139854" cy="930447"/>
          </a:xfrm>
        </p:spPr>
        <p:txBody>
          <a:bodyPr>
            <a:normAutofit/>
          </a:bodyPr>
          <a:lstStyle/>
          <a:p>
            <a:r>
              <a:rPr lang="en-GB" sz="5400">
                <a:solidFill>
                  <a:srgbClr val="FFFFFF"/>
                </a:solidFill>
              </a:rPr>
              <a:t>Skills for Recovery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43FB2-3337-472D-B7D6-0FC226E779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9362" y="5815698"/>
            <a:ext cx="9144000" cy="420001"/>
          </a:xfrm>
        </p:spPr>
        <p:txBody>
          <a:bodyPr>
            <a:normAutofit fontScale="77500" lnSpcReduction="20000"/>
          </a:bodyPr>
          <a:lstStyle/>
          <a:p>
            <a:r>
              <a:rPr lang="en-GB" sz="3600" b="1" dirty="0">
                <a:solidFill>
                  <a:srgbClr val="E7E6E6"/>
                </a:solidFill>
              </a:rPr>
              <a:t>Week 1: Welcome Back, We’ve Missed You…</a:t>
            </a:r>
            <a:r>
              <a:rPr lang="en-GB" sz="3600" b="1" i="1" dirty="0">
                <a:solidFill>
                  <a:srgbClr val="E7E6E6"/>
                </a:solidFill>
              </a:rPr>
              <a:t> Reconnecting</a:t>
            </a:r>
            <a:endParaRPr lang="en-GB" sz="3600" b="1" dirty="0">
              <a:solidFill>
                <a:srgbClr val="E7E6E6"/>
              </a:solidFill>
            </a:endParaRPr>
          </a:p>
          <a:p>
            <a:endParaRPr lang="en-GB" sz="2000" dirty="0">
              <a:solidFill>
                <a:srgbClr val="E7E6E6"/>
              </a:solidFill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EFEFD9FB-DE7A-4BFD-BA4D-52011937C5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" y="1181195"/>
            <a:ext cx="3425609" cy="2250709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D42B15C4-36E6-4A75-B6D9-24720ACF78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729" y="1237927"/>
            <a:ext cx="3433324" cy="2137244"/>
          </a:xfrm>
          <a:prstGeom prst="rect">
            <a:avLst/>
          </a:prstGeom>
        </p:spPr>
      </p:pic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818DC98F-4057-4645-B948-F604F39A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4F2F17EC-442E-4A32-8C4B-5ABB969E8E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9725" y="1189633"/>
            <a:ext cx="3423916" cy="2278460"/>
          </a:xfrm>
          <a:prstGeom prst="rect">
            <a:avLst/>
          </a:prstGeom>
        </p:spPr>
      </p:pic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DAD2B705-4A9B-408D-AA80-4F41045E0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213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799474-9878-4D5E-BC53-7E6E0DA5E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5400" dirty="0">
                <a:solidFill>
                  <a:srgbClr val="FFFFFF"/>
                </a:solidFill>
              </a:rPr>
              <a:t>Welcome Back!</a:t>
            </a:r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3B979-96D1-49E3-9CDC-D81089190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461796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4000" dirty="0"/>
              <a:t>We are happy you’re back!  You have been missed and have been kept in mind.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 descr="A picture containing colorful, field, food&#10;&#10;Description automatically generated">
            <a:extLst>
              <a:ext uri="{FF2B5EF4-FFF2-40B4-BE49-F238E27FC236}">
                <a16:creationId xmlns:a16="http://schemas.microsoft.com/office/drawing/2014/main" id="{7B66CB7F-5166-4154-9F06-1E1D9B708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498" y="3911961"/>
            <a:ext cx="2333625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795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79B62D-358F-4886-9521-95B967AE3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>
            <a:normAutofit/>
          </a:bodyPr>
          <a:lstStyle/>
          <a:p>
            <a:r>
              <a:rPr lang="en-GB" sz="4800" dirty="0"/>
              <a:t>Task….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D9EB8-B188-4EC2-BFBE-530F35BB5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/>
              <a:t>You’ve been hearing from our speakers about what worked for them during lockdown, what worked for you?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Picture 4" descr="A close up of a toy&#10;&#10;Description automatically generated">
            <a:extLst>
              <a:ext uri="{FF2B5EF4-FFF2-40B4-BE49-F238E27FC236}">
                <a16:creationId xmlns:a16="http://schemas.microsoft.com/office/drawing/2014/main" id="{295F819E-E69F-4F13-98F4-AF86622A4C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-1"/>
          <a:stretch/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57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EB6571-9BBE-44E6-B9D1-706853F11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FFFF"/>
                </a:solidFill>
              </a:rPr>
              <a:t>What you need to know…</a:t>
            </a:r>
          </a:p>
        </p:txBody>
      </p:sp>
      <p:sp>
        <p:nvSpPr>
          <p:cNvPr id="58" name="Arc 5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458F90A8-6262-4FDE-A09F-DA4251AE9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6141965"/>
          </a:xfrm>
        </p:spPr>
        <p:txBody>
          <a:bodyPr anchor="ctr">
            <a:normAutofit/>
          </a:bodyPr>
          <a:lstStyle/>
          <a:p>
            <a:pPr lvl="0"/>
            <a:r>
              <a:rPr lang="en-GB" dirty="0"/>
              <a:t>You may be anxious about being back in school and that is normal but there are things that you can do to help – we will talk about this over the next 5 weeks.</a:t>
            </a:r>
          </a:p>
          <a:p>
            <a:r>
              <a:rPr lang="en-GB" dirty="0"/>
              <a:t>You may have experienced a loss and might need help to deal with this.  Please talk to a member of staff about help that is available in school.</a:t>
            </a:r>
          </a:p>
          <a:p>
            <a:r>
              <a:rPr lang="en-GB" dirty="0"/>
              <a:t>Friendships/relationships are an important part of school and will have been missed while in lockdown.  It can sometimes take a while to get these back on track.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129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Rectangle 4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: Shape 47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C8B2C1-6113-4FCA-AFFB-305CE5C50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FFFF"/>
                </a:solidFill>
              </a:rPr>
              <a:t>What you need to do….</a:t>
            </a:r>
          </a:p>
        </p:txBody>
      </p:sp>
      <p:sp>
        <p:nvSpPr>
          <p:cNvPr id="64" name="Arc 4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E401E-388B-4472-A70D-E40A93B05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6169674"/>
          </a:xfrm>
        </p:spPr>
        <p:txBody>
          <a:bodyPr anchor="ctr">
            <a:normAutofit/>
          </a:bodyPr>
          <a:lstStyle/>
          <a:p>
            <a:pPr lvl="0"/>
            <a:r>
              <a:rPr lang="en-GB" dirty="0"/>
              <a:t>Be open to discussing your feelings and respectful of others’ feelings and contributions. We are all here to try and help each other.</a:t>
            </a:r>
          </a:p>
          <a:p>
            <a:pPr lvl="0"/>
            <a:r>
              <a:rPr lang="en-GB" dirty="0"/>
              <a:t>Keep things that are shared confidential to the group.</a:t>
            </a:r>
          </a:p>
          <a:p>
            <a:r>
              <a:rPr lang="en-GB" dirty="0"/>
              <a:t>Be open to the things suggested to help – give things a go!  Keep trying even if they don’t seem to immediately help. Our brains and bodies can take time to get used to different ways of doing things.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3516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231598CC-E9D8-46F1-A31D-21527BFD63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373E6E-EF46-41F0-88EB-535A94F54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>
            <a:normAutofit/>
          </a:bodyPr>
          <a:lstStyle/>
          <a:p>
            <a:r>
              <a:rPr lang="en-GB"/>
              <a:t>Task 1 - BreathPod</a:t>
            </a: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CB147A70-DC29-4DDF-A34C-2B82C6E22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6FF72-C5EE-4F14-857A-10C5BF862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0"/>
            <a:ext cx="5393361" cy="46326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>
              <a:hlinkClick r:id="rId2"/>
            </a:endParaRPr>
          </a:p>
          <a:p>
            <a:pPr marL="0" indent="0">
              <a:buNone/>
            </a:pPr>
            <a:endParaRPr lang="en-GB" dirty="0">
              <a:hlinkClick r:id="rId2"/>
            </a:endParaRP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https://www.instagram.com/tv/CAN2n3sApyz/?utm_source=ig_web_button_share_sheet</a:t>
            </a:r>
            <a:endParaRPr lang="en-GB" dirty="0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3B438362-1E1E-4C62-A99E-4134CB163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0631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B4ACCF79-FD74-43A6-9030-E923C8A216A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-2"/>
          <a:stretch/>
        </p:blipFill>
        <p:spPr>
          <a:xfrm>
            <a:off x="8745968" y="1109670"/>
            <a:ext cx="2482114" cy="2482114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</p:spPr>
      </p:pic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6C077334-5571-4B83-A83E-4CCCFA7B5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0632" y="0"/>
            <a:ext cx="2093996" cy="1402773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F61ABFD-DE05-41FD-A6B7-6D40196C15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55865" y="1026771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2CA1FEA3-9679-4E68-B1F6-9EF899DB28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761" y="4701454"/>
            <a:ext cx="2720349" cy="1810268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</p:spPr>
      </p:pic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0F646DF8-223D-47DD-95B1-F2654229E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Arc 77">
            <a:extLst>
              <a:ext uri="{FF2B5EF4-FFF2-40B4-BE49-F238E27FC236}">
                <a16:creationId xmlns:a16="http://schemas.microsoft.com/office/drawing/2014/main" id="{4D3DC50D-CA0F-48F9-B17E-20D8669AA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97791" y="402001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823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3805DD48BF0A4BB5418540044BAD97" ma:contentTypeVersion="12" ma:contentTypeDescription="Create a new document." ma:contentTypeScope="" ma:versionID="7d16163c534714169da25e7537672aae">
  <xsd:schema xmlns:xsd="http://www.w3.org/2001/XMLSchema" xmlns:xs="http://www.w3.org/2001/XMLSchema" xmlns:p="http://schemas.microsoft.com/office/2006/metadata/properties" xmlns:ns3="753b0663-5adc-4e20-86d6-e2164f8edd28" xmlns:ns4="bebb96b2-e7cc-40d1-b65a-7a3cf1fe6285" targetNamespace="http://schemas.microsoft.com/office/2006/metadata/properties" ma:root="true" ma:fieldsID="2d260c9f5959badf5a760c533c59730e" ns3:_="" ns4:_="">
    <xsd:import namespace="753b0663-5adc-4e20-86d6-e2164f8edd28"/>
    <xsd:import namespace="bebb96b2-e7cc-40d1-b65a-7a3cf1fe62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b0663-5adc-4e20-86d6-e2164f8edd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bb96b2-e7cc-40d1-b65a-7a3cf1fe628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C4F584-0B4D-4CCF-B78F-95BD28B16670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bebb96b2-e7cc-40d1-b65a-7a3cf1fe6285"/>
    <ds:schemaRef ds:uri="753b0663-5adc-4e20-86d6-e2164f8edd2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1981C02-CBA6-43D4-8FDB-528EB5E4BE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EC7252-C3D2-4234-B62F-A369E47FAA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3b0663-5adc-4e20-86d6-e2164f8edd28"/>
    <ds:schemaRef ds:uri="bebb96b2-e7cc-40d1-b65a-7a3cf1fe62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4351</TotalTime>
  <Words>270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Skills for Recovery</vt:lpstr>
      <vt:lpstr>Welcome Back!</vt:lpstr>
      <vt:lpstr>Task….</vt:lpstr>
      <vt:lpstr>What you need to know…</vt:lpstr>
      <vt:lpstr>What you need to do….</vt:lpstr>
      <vt:lpstr>Task 1 - BreathPod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 for Recovery</dc:title>
  <dc:creator>Fiona Hewitt</dc:creator>
  <cp:lastModifiedBy>Fiona Hewitt</cp:lastModifiedBy>
  <cp:revision>2</cp:revision>
  <dcterms:created xsi:type="dcterms:W3CDTF">2020-08-07T08:47:27Z</dcterms:created>
  <dcterms:modified xsi:type="dcterms:W3CDTF">2020-08-10T09:19:06Z</dcterms:modified>
</cp:coreProperties>
</file>