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2"/>
  </p:notesMasterIdLst>
  <p:handoutMasterIdLst>
    <p:handoutMasterId r:id="rId13"/>
  </p:handoutMasterIdLst>
  <p:sldIdLst>
    <p:sldId id="402" r:id="rId5"/>
    <p:sldId id="394" r:id="rId6"/>
    <p:sldId id="395" r:id="rId7"/>
    <p:sldId id="396" r:id="rId8"/>
    <p:sldId id="397" r:id="rId9"/>
    <p:sldId id="401" r:id="rId10"/>
    <p:sldId id="403" r:id="rId11"/>
  </p:sldIdLst>
  <p:sldSz cx="9144000" cy="6858000" type="screen4x3"/>
  <p:notesSz cx="67945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8">
          <p15:clr>
            <a:srgbClr val="A4A3A4"/>
          </p15:clr>
        </p15:guide>
        <p15:guide id="4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3773" autoAdjust="0"/>
    <p:restoredTop sz="79235" autoAdjust="0"/>
  </p:normalViewPr>
  <p:slideViewPr>
    <p:cSldViewPr>
      <p:cViewPr varScale="1">
        <p:scale>
          <a:sx n="56" d="100"/>
          <a:sy n="56" d="100"/>
        </p:scale>
        <p:origin x="11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howGuides="1">
      <p:cViewPr varScale="1">
        <p:scale>
          <a:sx n="62" d="100"/>
          <a:sy n="62" d="100"/>
        </p:scale>
        <p:origin x="-2688" y="-90"/>
      </p:cViewPr>
      <p:guideLst>
        <p:guide orient="horz" pos="2880"/>
        <p:guide pos="2160"/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3895B-A3CF-4063-A817-8E1584CB4BB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87296-7D72-4055-A9E6-DA50596C9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305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F0B6E-1B76-4B47-99C9-6B6AF32912B0}" type="datetimeFigureOut">
              <a:rPr lang="en-GB" smtClean="0"/>
              <a:t>09/09/2019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88C3C-C210-434D-AEF1-1AEE513F5F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242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National</a:t>
            </a:r>
            <a:r>
              <a:rPr lang="en-GB" baseline="0" dirty="0" smtClean="0"/>
              <a:t> shortage of particular subjects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Scottish Borders – looked how we could create opportunities for 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Ability for people to remain in the Borders, who are committed to Borders.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388C3C-C210-434D-AEF1-1AEE513F5F5D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598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388C3C-C210-434D-AEF1-1AEE513F5F5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540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388C3C-C210-434D-AEF1-1AEE513F5F5D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3166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9612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93BA6-8752-4209-935E-0AB791DD764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9587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462A1-BDD0-4757-9550-E195D0C8170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06411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AB520-CD35-484A-AA4F-10C87641DA9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5241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69CD9-8071-44F1-935D-6BCC1268AB6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164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3378D-A3A9-46F5-9B2C-C957C07D143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856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8B7BC-D4BB-46E0-AC76-45B795A03CB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4756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BD66A-3C46-4620-8114-ECA3D872200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833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60423-6B47-4D6A-B7A9-5E8AD8EAD6E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1646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94686-DD39-4F67-8906-E92EA8DF11C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074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54072-8101-49FD-B2FF-503F933DF97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0493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6A6C2-AC0A-477E-9E18-E3052640178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5624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B330001-55B7-48CB-83DA-585F6EE5FCD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2800" b="1" dirty="0">
              <a:ea typeface="ヒラギノ角ゴ Pro W3" charset="-128"/>
            </a:endParaRPr>
          </a:p>
        </p:txBody>
      </p:sp>
      <p:pic>
        <p:nvPicPr>
          <p:cNvPr id="1031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538" y="0"/>
            <a:ext cx="1389062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Box 11"/>
          <p:cNvSpPr txBox="1">
            <a:spLocks noChangeArrowheads="1"/>
          </p:cNvSpPr>
          <p:nvPr/>
        </p:nvSpPr>
        <p:spPr bwMode="auto">
          <a:xfrm>
            <a:off x="1752600" y="6473825"/>
            <a:ext cx="6629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en-US" altLang="en-US" sz="1400" dirty="0">
                <a:solidFill>
                  <a:srgbClr val="7F7F7F"/>
                </a:solidFill>
                <a:ea typeface="ヒラギノ角ゴ Pro W3" charset="-128"/>
              </a:rPr>
              <a:t>scotborders.gov.uk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196752"/>
            <a:ext cx="4056813" cy="40324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84168" y="1340768"/>
            <a:ext cx="23762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Scottish Borders </a:t>
            </a:r>
          </a:p>
          <a:p>
            <a:r>
              <a:rPr lang="en-GB" sz="3600" dirty="0" smtClean="0">
                <a:solidFill>
                  <a:schemeClr val="bg1"/>
                </a:solidFill>
              </a:rPr>
              <a:t>Council</a:t>
            </a:r>
          </a:p>
          <a:p>
            <a:endParaRPr lang="en-GB" sz="3600" dirty="0">
              <a:solidFill>
                <a:schemeClr val="bg1"/>
              </a:solidFill>
            </a:endParaRPr>
          </a:p>
          <a:p>
            <a:r>
              <a:rPr lang="en-GB" sz="3600" dirty="0" smtClean="0">
                <a:solidFill>
                  <a:schemeClr val="bg1"/>
                </a:solidFill>
              </a:rPr>
              <a:t>Increasing Teaching </a:t>
            </a:r>
            <a:r>
              <a:rPr lang="en-GB" sz="3600" dirty="0">
                <a:solidFill>
                  <a:schemeClr val="bg1"/>
                </a:solidFill>
              </a:rPr>
              <a:t>W</a:t>
            </a:r>
            <a:r>
              <a:rPr lang="en-GB" sz="3600" dirty="0" smtClean="0">
                <a:solidFill>
                  <a:schemeClr val="bg1"/>
                </a:solidFill>
              </a:rPr>
              <a:t>orkforce 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086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/>
          <a:lstStyle/>
          <a:p>
            <a:r>
              <a:rPr lang="en-GB" dirty="0" smtClean="0"/>
              <a:t>‘Grow Your Own’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Recruitment difficulties in particular subjects. – national issue.</a:t>
            </a:r>
            <a:endParaRPr lang="en-GB" dirty="0"/>
          </a:p>
          <a:p>
            <a:r>
              <a:rPr lang="en-GB" dirty="0" smtClean="0"/>
              <a:t>Explore new partnerships and programmes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Context of Scottish Borders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AutoShape 2" descr="data:image/png;base64,iVBORw0KGgoAAAANSUhEUgAAAPgAAAD6CAYAAACMGYoAAAAAAXNSR0IArs4c6QAAAARnQU1BAACxjwv8YQUAAAAJcEhZcwAADsMAAA7DAcdvqGQAAP+lSURBVHhe7P0FdF1ZlqaLPobuzAAzyraYmdECo8y2bEuWLJYsZmZmZkYzc3CEA5KzMru4siCzqrqrqqtHve6qLmqo/t8/1zpbOnZkZue9N19cvzvijDHH3mefo6MD+1v/P+eC/X/6+vb17evb17evb1/fvr59ffv69vXt69vXt69vX9++vr12t//z1/F1fB2vXfxvuskL/F9M8X9l/N++jq/j63htQpiUED7/F8MufyB//H+/fv267cLCgv3MzIzDxMSE49fxf5z4+jf9/8+Q302YFDaFUROrvzLkBtz/j5ycnEM//elP8Xd/93e/9viP//E//v8k/uZv/uZ/U/zDP/zDry3+83/+z7+W+Nu//dtfS5h/T//lv/yXX2v8vM//vyZ+3uf/Xxv//M///GsJ+Xz/9E//9GuJv//7v/+1xb/7d/8OeXl5h4VVE7O/EuQi+dIq/KuUlJQTf/Inf6Le2Ne3r29f316fmzQ83/3ud5Genn6CrP5rE7PC7i+9Ger9/2S8GR8ff1YAlxb/69vXt69vr8ftf/yP/4G//uu/VoAnJCTEkNW3GP8vE7u/VMXlQUng/9+MTTExMbFfA/717evb63czAD9//vwlsrqZ8a9M7P5KgIvkbz19+vTlrwH/+vb17fW7GYCfPXs2kaxuMzErNv1/Crg86RuMbadOnUr83d/93a8B//r29e01uxmAU4STyeoOE7P/iwDffvLkyaSvAf/69vXt9bsZgFOEU8jqTsY3Tez+yoDvOHHiRPLXgH99+/r2+t0E8O9973tfA/717evb/xFvXxng//Iv/4IffO+7ePLwPp4+eqDi2eOHKp4/eYx3nj4xxWO8y+27z57ivecSz/D+O4x3n+OD997Fb/74N/E7v/N7+O3fZvzO7+O3f/f3eZ/B7e/+7h+o7e/83h/gdxm/93s/WY/fX4/f/4M/xO//PsO0/YM/+CP8wU8YxtYU8rhsf/KTP17b/uQP/xh/+Id/srb9wz8yC7mvjv0Uf2QW8tgf/TH3zUMe++Of4Y//xBSyb4Tp2J/8yZ+q+z/ha37nOz/Ae+99gs8//z7effdj/PjHv4vf+I3fwrvvfcTP/wd873+CR4+e8Tkf48MPX+Cddz7gc36bz/82nr/zPr+r38NPf/pn+PG/+W085PPk+d/61vfx/vuf8L38Kf/Xn6v97373N/i//xQPHj7h49/l9/gTfPjRC3zwwSf40Y9+Bx9//JkK+d7+6I//lH/7Z/zMP1Ov8VO+xh/+5Gfqtf/wD3n/p/8Wf/pn/46f4afqN/jRj34LT5++g9/6rd/Dz3725/gzPiYhzzG2av/P10Md+9P1x9Tjplh7zOzx9cfkf+v//2qsPedP+TjjZ2Yhf6O2pjB/7Gemx9biZ3q7/tw/x0/5uX76sz8zBb8Dxs/4vf/sp3+ug7/rb/7ox/jRD76PH//w+/g3P/yBih8zfvQbpvjRD/GjH/8QP/7Rb6j40Uvxo5fiJz/5ieoO+0W3rwzw//pf/yvmpiZQnJeNotwstZUoyc9BaUEeyosKUFGczyhAZWkRqsuKVdSUl6C2ohT1VRWoq6rGjas3cP/eY9xl3Ln/BPcePMV9xoOHz1TIvhyT/YePnuPx43fw+InEu2vxSB17F0+fvY8nT99bi2fPP/i58fydD1+Kd979iGB9TND09n2e/O9/8GItPvjwUxUffvSZ3ucx2TcP4/GPPv7cFOb7L8ftOw9RUdmA3JxyVFa2cluBxcXbmJu7jtKyWn7m55icWkRhYSXu3XvGz/cuxsdnMb+wit6+YZSUVuHW7Qd48em3cP3GHWRlF+L5848wMjLN12vCkyf8HO9+hqqqFoyNz6n/mZ1TiIHBMfV3pWXVmJxcZOPxBe7ffxcrK7fx3vufYnBoCi0t/aioaEZr6yBWlu+jqbEXJSX1qKnpwN27z/DZZ99HfUMrioqq1PvLyirErVsP8Oln38EXX3xPNTJfML717R+o7edyjPtGGMckZN947re+rfd//mMv/70OPo/xBf/u1cc/+/y7KozX+VyOcd84puJzeYxhOv7zQj7Tp5+atp99m/EFv/PP8eIFty94/8V38Al/92uLy1icmcLKwgyuLszh2vy82l5dmsPqyjxWVxcYi7i2soSry0vcX2asqFhZWcHy8rKK1dVVNphP8d//+383Ufbl21cL+PQkCrKvoCiHgOeaQDcBLlFWlK+isqRQRRVBNwCvqyxHbWUVVhdXNOD3H6/BfY+g379PqBXY63ALyE8I8pOn63AbYUAtkD81bZ89l/j5kAvUBuAC9XvvS3xiCsIuwJvCAP3Djz79EvQSxmNfhvzl+PAjiS8wMTmPhPgMZGQUIz2tEKkp+ZiZuYr5+RsoLq5WgPf2j6Ouvo3v9UN8/MkX6n3J64+MTinA79x9xJPwO7h2/Q4yr+SpzzE2NoPMzEJ0dY2gr28S6emFGB6Z5d9/G3l5JejpHWKDcJfAVvF/XcPt288wMbGMocEZ/v0LNDV3E9xqnnR3+NhTOoiPsLR4B7Mz15HDxmh29iru3HmM5ORMrF69xQbnKvLzy3Djxj11whuAq1CwETrGF9wXyMxDwFyH1QS26bHPvtBAfi7PMXueek3el+MC96uvY94wvBrquaaQxkRDTuBNIRC/BLaCm8c+0w3Ai0+/zRDAv6WD36kA/iF/l6W5ecxPT2B5bgqrC7O4tjBP6An5MuFeWcDVq4sqrq0uMZa5L7HCWMVVQq1BX1awP3v27PUCvDCHgBPukrwcMwXPVWCXm0JUvKKYkJuUXACXqCmvwMLcAu5R0UTBBe41wE37ArlY0EePNeB6q/cF7HX1NsFtip8HtYS5ahuQa8ANuM1Dg29A/YvCAF0gF+V+FfK1+4T7/Q8+I1RLuHz5CspKG1BQUE2oavkj32crfpuqWEWFf4be3gmqZiuV+RPC8x3a6G/xNb7A+MQcignorVsPeRJ+V8GVkUHA2RDIY2lpuVTfXvT0jBHwIgwPU8E/+g4BL0VnV78CvLS0hg3KKk+ou2hs6EF2VjnBfY7Gxi60tfXyM7/g//q2UvexsUXGPFJTc+gi5rFAqLOyC1RDe/feEzY21bgpCk4YviCYGqR1uBXgJsA+M4KAqa1A9sV3+bhJaQnwZyp+qLZyXxoHBeYXWqHlmAAur6FBN0GrniOv97JjUI2CvLbpMaMRkK1ArI+9rNpq3wS5agD4Pcu+hpxwvzAA/zbeZ0o1NzOLqfERLM5OYGV+RsF9fWkB11cINpVb1Fu2165SwQVybtW+glyHqLfEawX4LC26AC5hwG0AbsBtAL6m4iarXl1WwihjIzGLuwRcoDbAfglwZdUJ9COB+901JTfANsIcbPP952Zw/yLAZWsOuaHcsi8AG+psDvTavjyu4H7Zsq9BbR4E/L33PkN7+yBiY1OQm1tOcPIIXzmWlm4r4PLyKtaUVfafPv2Y/+MLngR3ce3aXdr4q2wQatgY3OGJ9n0q8XVkZ5fwxPiYf7OA8op6gvmcOfsLVFe3YXR0gf/3W2xIytHR2cfXfsjjTVT4cTx8+AFGRxap6I0mwDup/oN8/udsUL5NoBfQ0NClGp7c3DIF+o0bD5CYmInr1+8zrbiOgsIK3KTtl8bmc6W8OgQ8FQKQwKfCAJRBYOX5+rgJOobRCKw9T/5GGokvfsjn/JDHJEyPMeTvDHuvbLupwZBjRsh9A2AJea6G+dsvHV+Dey0IOD+X8ZgGnKEA/xYB/5YCfGZ6BmMjg5ifGSPg00rBrxPya8tU71cAvybqre6/CriG/Pnz518t4L8o4TdycLHlhWLRTTm4Uu9CycHXATfseWVJkdoqFS8XBS/H5NgE7vAEMQBfB51g06o+fPgOoSbYD6nWaqtBF6jNrfovAvxVuI2tAGwOt3kYdl1D/MkasAbUr4ah4FrFfz7g+hi3Hwqs92h5SwnfLFW6hWo9qgC9ceORgl3s8YMH7zO/LaWiDqKzc5j5dLNS3QdU1ZqaNpW7d3aOEM5a9fi7736q8uqqqgb12cWW19d38n/M8/9+SymtAP706fsEdZZ5dhMf70J5eTP6+6dVg9De0a9yfHmvn9A1iI2vqmpCd/ewel9TUysqt6+oaGSu3kun0I1q/r/7VHJRunVYXwWWqmwWnxNUBSwhV89bA13/jcqtTfEZQym1CfbPvvUb3DcDncd0Hr4OuMS3vr0OuT6+/pih3kqh1XHdABjHjBCYRcnlMdn/xAT4JwT7E3PAp6YxOjywBrjKwxclB6dNZ/6tgTYAFxXXgF/7EuArBPwrVvBfCjgtugBelKsVXKt47pcgN9TbAF0X2wh4RQVGB0cI+H1l0TXYWr0fCOAmuA2wDdgNwM1jDeq1INQSBtyMdwi0sVUKbgJdKbcJbjluno8bAMtJb7599fFfBvdLgFPFpXAmVvja9buq8LW8cpOv86lqxDo6Brh9Dx9/9G0CfY1qP4S21gGq6SLh/IjK+h1cv/aAUE7yuYOqsCZ/9zHtu3xni4tX+T8+5Un5PaX4D/jYi0+/i5XVm7jF71ny+WfPPuTzbrJBWKEjuKFeV54jeb38DnISSxHqnXc+prO4gYXFa8y/V/k7fEAr/gP1/heXrvOEvIUbN+/h/fc/5fMJkgKWIVuTwoqV/tQE9mcE+zOCLSGAf4uwqueqMIFO2AR0o1inAP4On/edH/P1fqRCIFevpV5TIBZ1F1VeV+B1mM0VWcNt7JsD/irYRkjqYRz7mCGQG4CLkr/H82V6cgqjQ/1rgK/OE3CBnIBfE5jXoF4PDfvL6q0V/LUCXFv0lwHXNl0AN6Jc5eCGTTcAL1FFtsG+QQX4q9Zc23MzO06oDVsuxTS91fsG3CoP5/1nVKnnhFviHeamxvbdd2jJjePcl/tSOZcfaU3BTfsGvDq+DLrxmLFvQP4y0C+HHP/gw88UOHfvPlENzCOmHPJePuRxDflzfMTXEXX46MPP8fTJh3hMsN5//3OeWDwpGS8++Q6V44X6TJ/wNeVE+0zlhl8Q4M958hJQnthS+JIikdhndcLK8+TEJswv5LWMrSok6RNfnmcAIMfkvj6h5WQXEH+k/k4aio8/+QwvBAr5W0Kq1ZTKqsDUCqwgk60cUxDzeWwM5H1pFf8NBfpnnxHWT/k6fO1PuX3xQuL7/N/fx8eMjz75Pj78+Hvc/x4h41beA+ETp6Ff6/v4znd+yJP/x4wf4bvf/RG+9/1/g+8zZN9oAMxBXv+c8h28/Jh5qO+AIYB/LN+F+j7k+9Y5+DQVfGSwjynrCJZUoU0UnDadFn1dtfVW4vq1ZQW3OeBScLt27errBbjKwc26yMwhfwlwqrgALupthFbwSvR29eL2rXsEeh1uA3Sjq0yDbYC+nnu/DPfLgD/j9jmPabg14AbsEgK3Ab0KBbVh0X9+Lm4OtPl98xCQzfeNoptxTPJbycU/JLyy/yGhFqA/JqgfS0PA+y9EgT+RILxU5o9psaXI9glPKDmpdP6nizyf8wRU8Tnh/exbBIj73/o2T2gNuaiTnNyGKupiFEGTnFnySwW0KJmc5Fq1xG7rarGGW96v1AHefeczPHnyMX+H9/gbPaabekx3xAbq3Xf52Ds6uP+exDs8xsfeff4O3nn2HM+fPmdj9Zy/C39H/qbz86sYGBin/R9RVf/OziG00vY3NnQwdWhDbV2rSl8kNSlnSlBSVofComoUFFQgn3l/XkE5cvJKmcYU48qVQmSk5yM56QoSL2cw0hEXm6T2i4uqmAKNqN4GOX/kN5bPpT4rP5sAbA65fuxlFTfg/ojP/5jfi3wn6m957AOeH1MTUwS8HzOTI1hWFl1X0UXBr65IF5m26Qbc67EO+dWrVxXg77zzWlp0U5gAF4suIaAbcFd8yaKXEPBydHd24RZtngBuAG2EVM+lqGaEVM/NQZdKruSUCm4CLYr+VPrI+Xc6nuOJPE+e/+gdPibQfxl21SDwNaRbTarR0qf8lMcf8/li81Vxj6+h3hND/r/8T/18/bdPn/Gkfl8aCrH/bEBMcffuQ1rwG8o6z8/rmJ1dxvT0EoaHptDa3IXammZUVdajoa4R40PDuMmT4cHNFdy7eRWDvf18rA6lzKGrKhvQ1dGH1eUbeMbP/pwN2jOCI/Hk8RPcuXMX9+9LPeM+T+gbzJlnMTw8hq7uPubLXaiva+H/akJtbRNP+kHMzS7SPdHGP3jIv2M8kPEIUvDka9x7QEt/jzn5ELKzixAXl4pz5y4jOPgA3Nx8EOAXiPNnz6C6NA+DXQ2YHGzD3Hg3Fqf7sTI7hNW5UcY4lucmsTAziaG+PpQVFSPuYhwiIw8gMCAYPt4B8PIKgKdnALy9AuHp4c/wg7uHN9zcvfh/dLgynJ094OQk4Q5HR/e1+/b2brCzc4Ojgye8PANx5PBJpCRn8bO2Ymhwguq6gOXl6/xuHtAtPeV58i4h+oCNLl2SAli7GkPdX7DR+0ScjdqaVJyPf8KtgtsMfvn79/gbT0yMY5gKrgAXBV9k/s1YNXWTqT5wM7il0CYhgBtxTRSckL/77juvl0U34NZWPUtBbQC+losTcD3wRdv0qlIdAnlXWztu3uCJqRTbpNrMJaXIJlCLUq93kRFWVVjTKv6E4BnxmM+5zZN1bm4Og4OD6Ozo4kndjpZmiQ5GJ1paOqgSEp3MazvR3taloq2N99v5ON9LLSGLi0tEaEgkzpy5SPWoRbUASDBq6qkoNY1oaGwlPPwBV6/h5s3bCoYbN24S/kcKllu3bvHYHUJznz/+NGqqG1BeVo2y8jpUEtLKqnpV9EpKzkRkxGF1UtvZOcHLwxMZSbEYbKvGzHAbpoe7kJWWhLCQMD7HF/5+wbgQE4eB/iHcv3sfj/i/Hj18gIcPHvD+PX6PN3myXFf9qdPT08zf21FXV8/GoRwVFVUoLChBfl4RiovL0NzczLx+XCnHnTu3+N1J3DbFLTZMd3D9+i1+N91ISEhBdPRpRB04Cns7Z2zfshNWFnsQFRyI/LSL6G0swGRPBeZG6rE40YqlyQ5GJ1bmBpGTmYgD4WHwcveAq7MLnBycYWNjB2trG4YdrKwYlhL2DBvet4KlpSX27dvHkK0VwxoWuy1huc8WtjYOhNkF7oQ+MDAUp0/HIOtKPj9PJ8ZGJ7G0dFWdT3cJ9EOKxuPHbOgfC9jP2BDTSdBRPGNjLCEN8Ecff0pFNvq3BVyCTGckcAvkawou6q0U3LDp8jdfsLF4l43oEPp6u6jkw1icnVQDXlYWZ7FCwEW5XwZcgBbADbsu91dVvIaATyqLLmC/atHXAdcKbii5kYMrq85tZ1sbbtI+3TP1g2v1lur5unJr9TYAN+XfJsBFmaV1npycIdCttHf1PKnrqFJ1tHi1VKxabuV+vTomJ7yxX19fh4aGBvU3eltHECr55Z2Bi4sHwvZHIa+wBAUltIRFZSgmpIXFFQS1hj8q4Vi9TvdxmyfTPUK1yvchn+Oegubu3dsKvGmqaCUbifx8wpVfqkZ/FRXx9Xg/9tJl+PsHqRN967btsLbai0sx0ehuKMD0QC2mBpqQl87n+HjDwd4Rzk4uiD56TDVet2/f4evfZ9zDg/tUYf7fWzdv0eZdo1uQvusxNDVJpbxefaaSEr7/4hKUl1cwyvmdVGNkZEjZw9u3b7BRkrjFBuumAv7Ondvcv0Xr3MuGKB3Rx04jMuow34cLtm/dgb07d2F/oC9yUs6itykPk72lmBuuxsJEIxYnWxltWJnpx6XzJ+Di7AAbAm1jxbC2JcQSAjO3Cm477NtrbTpmTcB1yH1HR2equAeCAkMQERGF+PjL6vP09vZidmYW1/kb3L0t3wPTBUL8jqQFTBHeYbogXU6S0z579lSFjBJ7TKcjjfBtupNr19gg3rjF1OmFtt2izlRrye1VQU3U2xRGBf0Frf0nbAykniKQP3/+Lnp6eigYTZgcH1Y5+MoC4V6a02GCXAO9DrjEjeuGgq9y/yq3V/Hee68Z4GLLDRV/FfQ1BVfV9HXIDQWvKitCBwG/cZ0quNY9piHXYNMOm+A2rLneJ+SEW3K5a9duUdGGCWgTqqtpY6uq1La2lnCrkH2JGsJduxYaboFc7zc21quoqamhFY2BOy2in38wruQWIL+knFGBotJKAl6OMoI+PDSGGzxBBPA7BHx19aoCRFRb1O/hQyrsw4c8Ceep4PXMHUsJdaka+VVQWKYAj4tPpAoFU9FssXXrNp7ku3D+1AF01OZgqq8CM4NU+8IMBPp5U7Wc4MA4eOAQwW2mSt3g668Dfo9AXifcUoldWlrC6Oio+h6k4aqsrFRwl5WVKbDLy8vYyBSgo6ONz13gd8gT7MY1xg1CfUMBLg3UrVu3mSP3E/AMpeDhEYdojd0J+HZY7NiOsEBvZCWfRk9zLsZ7SjA7VIWF8QYsTbRgeaodS9M9SE+OY8PkyMaLik2grQVwBbkoOO+LgjMsqd7y+QRmf/9AhIdH4vjxk8jIyFSN8vDwCBuuBb5HAs3vV5zLO8+eMdd/D+8916HyfQGcqvreu0zHeP/Ro0dsgO/SKl/D7PS8Unlxb+JkYmMv4xLd2uTknKqTGCAL2Dp0Pi5hWHK9LzWRz1VBU5xBF9PM5qZ61Re+ODvFPHwGy1RwZc8Z62qtARewb1wXqL8M+Gun4OZwG4CLghuAa7gZouIMc5teyWhvacGtG7SzBNsIpd5mCq6h1oW1taBy36Dy9xPuOtpqUWs5oaurqxSkAvQ63FWoq68iyDVrQDc0iGpLaNANwAX+8+cvMDeUXNAXqZk5VO8KFBDuolLaXCp4cUklBgZGcP3qDbbSzJ+uraufKLjY3AcETxR8fnZBAZ6bW4Sc3GKl4vmEPYf34+KTEBQcQntuTwXfRhu6HWePRaK9NhvTfZWYH25Cc1UBgv194UQls7W154kfQWCrqAqrCnCB++EDsaRUbxn6SPewsryC0ZFRpeBtbEBb+B1Lw1dUVKRgLy0VN5Gn4J+dneXf0CLyBBO4Rcnv3LlJiAg5wZBcPfFyGp3DKf7vQ3Bz9cSObTuwa/tWBPm6I+PySfQ05WKit0wr+BgBH2/BCm36/EQHHV4a3ZCTstmW+7RqC9g2/CxOdCQ+3r5rMMfFxbMhLFKp1ejoOBufZfVdSqP5+PFjqvJzKty7eJ/xwXvv4X1C/P677+vtO+/jGe34I9pyUfTFhRWMj06hu6sX1VW1SE+7otKbmLMXcf5cLGIvxPNzpeBKRg6f06fqKUYxTcHNrWHbFeSyVcd0iOIL4I+fPEVXVzeaGhtMfeGTWJybxpIJcKNbTMJcuSVu3hCwjTAp+FcF+I9//ONfKQdXI9legftVwFU13aTeWsHFpvNk47aVJ+FNE+Danot6S3+3xMvWfC0IuFj6sbEpNDY0E+oaE9zVCm4jBHJRLIFc4K5TgGu4G/mDNDU1MhrW7kuIpb1w/iJPPH84OXsgOTUL+cWVKCDYhSWEhHAXUoHlpLjKHHxinD/o4jLfz30FtwZccvC7uM/9xYUlpgkNyM4pUBM+BGzZynDPSwnJCA4Og729gwJ8546tOHYwBK1VV6jglVgcbUFnYzmVku+FuasoXQjz8fz8fCwszGlrfp8A3KOLoM2Wiuzy0iLVYxHjY+Po7+unxZbRaV3qc8nfFRTQkXBbXFzMxqwOExOSt/JvlhcJOFMOvs6duwI4rTqVcmBgGMlJJsD3H4SHhze2M53Yvm0z/L1ckB5/HN312czBadEHqeCjDVgm4KuT7bTr7aguz4OrizP20oKLDXdydEFU5AFcuBCLtLR02u0KZXGlobl2TdSZDePDR8pOi81WVXmB+X2C/D63Cm6BmkA/fQf37z7EtdUbtMcz6GzvQVNDG0r5Gwm4iQkpiItNUCBnpGUgJysXJUUlfE4j+nv72QCMM2+exvzcEv/nM3wk3YyE1whDtRXUpl4LqZ7r+1rFpXAnKZO85uBAHx3bBBbnNeBizw3IDYsufeKGmmvIpWZwlfvXeOzaV6fgvxrgWsGNAptAvRaE3OgmM2z6OuDrFr2JKnKTFv0+7fm6NdeAa+V+Wb1VkY3HV/ijtrd3EV7Jtc2h1tZ8fd9QbbHmet9csXUI7DoE9tjYWPj5+sPWzgkpKfx8JsCLTIBLPt3W2kEoqBLjE8qei8o8pCU3LLrEvbu0hsurfM0W5BDqK1n5Cm4D8ITLqQgN3U9r6oBt27dhx/bNOLjfD03l6ZikRZ8dakQXAY8IDoSTvZNSwOCgEKSlpmFqakKp9j2BUXLom9cU3LMzU2xU5jEzNaVsuhTaJF8VtRZrXlCQz/fC36e4iJa9VBUk5+fnMMO/ExW/Q+W+feeGDjZUY4QgIyOLFv0k9odFwdvLF9u3b8e2rZvh6+GIjEsEvPYKJruLMTtQgYWROiyPNWPVVGxr4/t3dnTE3j3WDCuEhYajob4BC/Nit2+ohvAh7baMwV4H2hxqHXL8CdXyzq07WJhbJKBDaGvpVAXMIja46WlZiL14WbmNK3Rd1ZU1aKpvRktjM/p7+jDFhnh2epYwz2FpYZHOa1k5Hfl9Vleuqt6DDz75DB+LejMkD5eCmyi5VnCGFN8+MXWTSUX9ky9UT01nRzca6xvR19uNGYreIi26AL6sZpN9eSTbqyquIWeKRMhfKwWfNwFekJ2phqvKvoRRZFuD27StIOSVEiW06QJ4eTHqqSKvKrgU2YxBLgbY6/tstR88pvJM8URpVOptwCyKJFZdF9m0ghtQr+fetWtgG6CLkjc3azWXuHw5QeWBlpa2VC9+tsJyFNCm5xeVI5cnU05+MRqbWzHPE2Vqalopjyj3A6lmK8BpmQVwnrzXr9+gfWsjVFTubA13bl6xUvJEKuP+/eFwdHQi4KKKm7A/yBP1ZWkY7y0l4PXobqrAgbBQBfi+vVbw8/Nn3hhHCz6Eu7du4v5tpgW3mDvT5i1S1Wf4m8h2dmYaw0NDawre0tJEm16BkpIilX+LTS8qKmSO3Y2FxXkFuSj4bb7e7dvSrUTA+brTbCjy8wsI+AnCGcH/H4idO3di65ZN8HKxQ+rFo+isycBEVxFm+5lWjNTTojdjWQCf6sRAVz1c2IDtsbBUceTwUaWcT548Uf3mRp+55MwSHxDmD96Trsx3mXo8UvCNjoyjtZlugFa7pLgMWVdy+LukIjExFZmEuaysit9xK1qa2tDT3asaJYH4OtOV65J+MG5cvc7tdao9lVLtEyj+bhLXmGrduXNfjWvQ1XMZTCNwm3JvAdwEuSi3AG70hUsXbFeHOIcm9HZ3smEdX1Nwc8B/HtwqFOASGnBxKK+PgpvGoqswKffLFXSCLTZdIBewJf8WFSfg5QS8nApeQ1t98wZzVukiW4OcgMs4dJNFNyrnCvJHzwjPfVrHARPQLwOu4ZZ9DbcBuFhzo8JuXlTTUBNuAt7cImOsm2gdU2mdQ7CHipOclE61Y/5N9c6niucWluJKXiHqqAyzcwsqBGLJFQVsqaRLPi737xHy27duq6653JxiBbjM3Ra4JVJSMxAVdQDOzq7YQWi2U8ED/JxRU5pKwEuY09ajp7kS0QeiqIIuVEBLeHl5ISbmHAb7e3FXFJB5/90bPFF5EgvY0/xN5udm1LaHJ1w/n9fe3krIOxTghYX8/itkHnqFsuk9Pd1YXFrAzOy0ysUlBxfI7zDEFczyeElJKU6cOIWw/ZEI8A/Bjh27sHXzZrg52iDpwlG016RhrLMQ0/1VmKVFX5xowZJJwScGW+Dl6gSLXXuxe/ceREZEYmRwWBXIBOYP3/+YQH+Ep4+f838ypZlfRB8Vt6qiBoX5bBQJc2pyGpIJc3pqJoppsRsbG1XD1Nc3wDRtHHNzYoVXFbwC7E3+HrekWGj6HLeltsDv6gaPC9wG2PK8G9d47Jo87wFdgwyCEah1H/iaTTcBLvsG3KLeArgUgTvaxKITcDakMxOjqqtMimyGRX9ZxY3quWzNlVxs+lUC/jpZdBnJZppJZh4vQZ4voEsunke4BXJTt1kpTzQqeFVVJT/YLaqy2eg1wv2qghv93094IkjfsyiTgGzk3gbgstWxbscNuBuYJ8nJYYBtbEW9BWwjcnNzVZfMvr02qsoq86dlimV+cTnyqCA5BXQeTS2EYp75N1tm5k4yYV8spwBugG7Y9I72bsh0zWyB3KTguXlFSE3LxOEj0XB188BuCwuCsxW+Xg50OokY6SnGzFAd+tqqcPzwQbg4uiqL687nnjp5UtnBO2z17xPIuzyBr68uK7AnJ8aUik9NjvP/tmJoaEBVywVwqUWILZduMim2SVW9r69Xdast0NZLhVorOIOve+vmVVrpWfX806fPasADQmBhsRdbNm2Cs50lLsccQntVCsap4FMDNQS8SXWTLU20UcEF8GaEBPhg7+692LXLAoEBAbS0nQT6KfPnB8ydp9FQ14I8SWGYN6elyEi0ZG7TkJ+bj3qmYL1U5fHRCTVibI7f+VXCLL0I0u9/i3H3tv6e70jt4+5tvncCy0ZW4i4b2jtsZOV5EgK1BtsEuASPS7eZzEMwgFbVdNO+yrnN9g31ltFwj3ieGoD38JycGdeAL0lfuKmLzDx0V5mcK4Y9lwKbQC5FttXXT8HNARcll625glcU5q9Z9HIBnSErvQjglRXFSklkqKphz0W1VSWdWwNuA3QZ8PKEkEvVuqWl9SWgX1VyrdoacF0tF6DFhjdxK7l23RrcBuBNzfp+aWkxDhw4qAZVnD1zgXlrOQqLmHsTcOkuy6KC1/IHFcCl/1u6pqTfWUAX5ZY+ZOlmkrh//x5Vsh+FfI1cBblWb4E8MzMXx4+fVoWrXVS37du3wtPNFiW5lzDKnHZuuA5DnbU4d+IY3JzcYLnXGq4ubjh06BAhacNNnix3CfldKq2h3iPDgyrGRoepcp2YJOiDg/3q88nnl4ZOwJaqeklJicrPZVCMfAYBXCm4gpsA8ORbprpXVVbh7NkYBXhQYBj27rXEls0b4WizD5fORKGlPAljHYWY6q9WgM/Roi9MEnAq+NRQK44fiVR94BYWe/hZ3VVq9fjhE6r1Mgr4PSTGpxBoqnNhCZpptUeGRlUft9QUxGbfIbB3BV4ZZyDfqQwiYvqjexCkt0KH1CQElCWmHCvLSwSeLuoOwSfgRty+SXfFUCpvgl43zHfVCEQBWEa2vfhccnEqNXNtcwXXW5NF532pB3WIRW8k4KLgk2NYmJtiwzi9ZtFloIsRqtDGrXl3mXzP4pZExd9//zXLwSX3NopshlVXC0CYVFzZc5NFl63Kw8WiMyrKpdumgj/MgzXAzUE3IBfA19SckF9lziSAGzAbkBsWXEKDra34q4BrW74eGvImZdFlK+/pCJVVBnUcPXKSOWipKrQJ4IWllVTxUlTW1GFikraWUEvXlIwKE8C1mi+qYtX9+zIY5QH6+4ZoLSvpDAi4KQ+XEMDPnI6h7faFxZ592LF9Gzxd7VCYFYvhTrHoDRjva0RSXAzcXVxhvc9K9YeHh4crYK9RCe7e4onBk0TUW1RbBq8MDPSprQA+TkUZJvCtrS1oa9ONogG4VNOlC01G/83MzPAEXFkDXHJCUXCpzEsh89y584iIPMjUZb8GnApuZ2mBCyci0FwqgFPB+2sxO9KEhalWLE+1YZmQTw81I/bcCdjZ2NCi74K9vR1/9wo8Yn69vCiAF2J0eFQt/LG0QCvLBlOgM2DWPQUyBFeHOdS6K1LHo4f3+Pxb/AxLqoEbHRlWEAvgovACt2yNfUPNpXItIQOHZK07AVcg1oW2ly26OdwSMuFGLHpnZw8aRcG7u9jICuBawX9ekU3U+0t5uIJcK/h7735FY9F/JcBn1vvBDcgFbIk1q85YV3DacxmySrjLSgh8GfPw8jK2ng+0PTdZdL2wg4Z6PbR6S9XSUHADbPPQ6r1eRNPdYlrFJdcWyAVoedyongvUAoyh5HLyH4s+AWcnd+wPO0B7XYLSshrVFy6DXsSiF5eVo39gSPXVij0XBZ+fl2IVbfvSPAGXCvEtfqb7tMljKo/PyipC5hVdSZdllgTwc+cuwtvbH3v2WlHBt8HVyQq56edpecswP1SvRrPlpCfCw8UF1pbWsLO1Q2hoGN1KFd3DAiFcpWLNKFsudryvr0eBLVvJveWY5OHyuVpb25TdLmIeK6PBBHD5PhYIlgyOuX6dUBNuUcHVlaW1k0++z5iYCxrwoP2w4vvYvGkjrPfsxLmjYWgsTsJoezGm+moxMyIj2Vqwwjx8ZaIdcyOtyEyKhRPBtrDYBSsrS+Tn5VOB7yvACguo/JNT3KdjkCIf0w1lsZkmmAO+BrXZvowDMAb7GI9JwySN0sS4DERiCnOX4JtUXFl5M+CVRZd8nFsZ5vzOux9qZX4FcANo1U9uAtvYigiJgjdSwbs6OzTgZt1ka3n4z4H8uglww6pL/M8U/C//8i+/WgUXqA2Lbh7mefiaiivAJQcn3AS8jDa9tLRUWXQj/5YvbB3wV2067/Px69dvqgEc5uptgC1KrUPUvEbBrS25KLi2qS8r93r+3doq0axeSwB3Yt4rRaVc2uoSAVyGrFLFxaLnFhShu6cPC8zBBRBRwJUV2kMCL11Yt27TOt+Vk/Su6q8vLalWkzakq0y6yATw9PRcpgACeABV0Qpbt2yGg60FriSexmhHCRaG6zE71MJGMhPurgTcSoZvWiM0JEx9b0tUiJsEfHlpVql3b0+Xsu7SeEl6Ijm35N4CvDRiosSFhVJFF8Bl4Eux+h7l/UseLhZdFgQUNyC594qa7riiurUE8PCIAwgKClNjybdt2QIrix04eTAEtQWXqeBlmO6vo4IL4E1YHm/CyngrFkbbUJSVDGcCvoeA79ljgYz0DL5vGQ57h++hSLmfGybA1SAbGUknXYC04hpwgZcQS1ekbF+B29gX6240DDKuWyrlArQBtQzcMWCXMOy6jNi7e/cBZEVbmbEn01VlwsknMuHEBLrMJDMPAVwagkcUnfaObn7fjQS9HZMTdCPzUy9V0Y0wlFwD/mW45f5rBbjRD16cpyE31NyAXgGuimxSTRcVF5vOKOK+2PSyItVdc/vWfQW3XuRBD3RZX7VFD27RoGsFv3HjlurfNSy5+daAW8LIwdcB1wpuAG6AbQ54W1sLH2taU3APd19kXSlQo9ekLzw7vwSZOYSUIYAL0JLDTk5Oqn5xyWXn5mTQxipVQSq5t6km01TOWuQQcMnBBXINeDYBPw8fH3/soypu2bIJNpY7kRZ3AiOtJVikgs+PtKC6JAc+nh6wtbFVEzBEwXNycjA7N83vQhRc599tbJykwdIV8iIqdJ5q5KTRauRnKi8X1S5UgFcScBmX3t7WrhR0dnaGn2VRvXfJfSWHXVqkshN8Gct//nwcIsIPIjAglDbbCdu2bsWendtwNCIAlVIzoILP9NdglmmFdJMpBR/TgFcXZ8PRlhZ91y5Y7N6NhPjL/J6u8vd+xAanGGOjEwpwUW6pWwigRq6tFNsEtwwcekRH9PjRg5cAl+cY+8bfSMFNRobp4tsdAiR2/Pp63s19XayTdICv//CJrqK/kO4wmQfPUDPKdLFNqbcKDbjk5qLujx4/U+Mx6tkItre38bcewZwU2cwBJ9TrgOvuMu2OmBLx95NYB/yXL9n0FQMu3WQyks2Ug5vUW/YNBdc2XUCX+4aSG4AXU9k04LJai1qmyQzwtZFra5BrVZcqekdHh4LWgFpvjVjvBjOsuGx/nnLLyS/R1qZDJqzIUMlTJ8+qYZlOju5IS8tWw0tzCXdWLm12ttjsfHR191L9FpnvjqiRWFrFZejqVVOXk1jNW4RvRk35NLrJsgTwzBwCnolzZ8/B19dfTa7YvHkTLC22I/n8cYw0l2JxUABvRn1lPgL9fGnP7bFv7z6qaAhSU1OVU7jB3E3Gk09PTarhkjJUVyzwlStZ/H85hFmnQVKArKyq5ucopHMqQ2tzC1oY0iWlAOd7X5AUQ7r+pmcxyPSjva0T9XVNyMzI4fuMRVTkYTqaYDg5uSrAd+3YigMh3ii9chHDrXmYVoNz6rE0Rrip3stjbVgca0dbbQmc7ARwC9VVFhMTo1yDTPyQoanDQ6PKLkv1/lXABVql0gRbVNyA2zguoRoB077xN/L3ktNKT4bUReT/yeeTBRInxsYx2D+gJiI1EsyBvgFcW72O50/fx6cmwFUYs8nEspsgV7m3ii+4/wXP1yc8bzr4PdWrlGiSgM+bAf5qJV1ZdIKs8nCq+G2mQLfUQBcpcq6wkfnlOfhXDrjk3gbghj1X+wRa4C4RFc/jVsJk18Wml0oezhxcBl7IQBex5krFDZu+NpJNg76m4Ayjm8wA+1W4DcAFZnPQDbjNwW5pMQCXIpREG0/sDiprjJqiaWPtiJSUTFX1zibc2dxm5RYgJ68AnV3dCmwBXPJwOYmk4HadaiRbNfTz1g11UlVV0KIT7Azm3RkEJj09C2m0qufOnYO/nz+srG2Uglvs3IyEM0cw1ESLPlhHBWxGU3UhQgL9FeB79uxDQEAQ4uMTaG3H+L+u0l4z759fQAddTSGBycnOow2+giuZWYwMpeRSMRf4JZ3poNJMjutuJ5ntNjU5wzx9kN9FO59Tp0aGZaTn4HJCqlo44XxMvEolDkQd4f8OhpubO7YS8J3btyAiwB3F6ecw2JyDqd4yzPI9L7JREsiXJzqo5h3oba2Gp/SFW+xVkB8/doyN05QamVZWVsHUok8p7N07RoXcpNwCrRnML6m26Zja53ON5xuAy/2raqWUq6rhFZclgA/09aODrqWOcCcnJqnIy8nD0MAwnvC8UwtpyKoyhFuKalq1dcjkkzW7rvJw5uAKcLpJAt7R1qpXVzWNRX8ZcL1sk+omI+CGihvqvabg771GCj47Na4UXKm4qbtMQc0w3xfAVagLIuhCWynz8FLm4CW0klI0E2WW2WMCuIKbofPx9YEua4DfuqMAF7utIddFNAFbbPmrUP885TYgN7brgLcq+3/hwkVlnfdYWCMpMV3lzVIcEwWXGWbZufnMvToxzZNHTiA5kUQppMvFAFymYkrBSkaVlZaUEehMNbglWQZuJKciOUUWUThH2xtomlG2Bbt3bEbsyYMEvJiA11IBqbS1RQgJ8qc1tlcK6OcXoCbESMMiOfM0U6XVlWWevH3Iz81DUUExG5QqNXyygalLA7+f3u4ePn+YdniECjbG5w6iubFFTWWVmW7S6Fy+nIoLFy/jnAB9lnEugWrL++c04IcORqtpm56eXqpLb+f2zQjzdUZR6mkMNmWvAS6Nkkw4WZ5sxxIhH+ioRbC/N/bu2YudO3fT6oer9y6AS+7a2tyqAP8S3K+EuSV/NYy/NQ/5bqQRlM8tDbE0KtIIdrZ30EGWIjU5BZlsZK9kZKK6slY5yU8+/oKAm/q+RblNoQBXkBvQa5suCi7FSwU43d/UmEwZnV4b6GIU2Qz1NopsxtaAWwXV/LUCXPeDZ6qhqjrWldyAXNl1wi0DXkTBdTWdilKYyzyRVr20iB/+mgJcYNbqTZhlOqiqnq8rucAtA15u37mrhl9KriyAC9wGxIYdN1dsA+pXt4aKS4i9MiCXXOry5ctqWKjF7n1Uy2Qqb47Km9NEfWU/KwfNLa2YmJhQ3UySe2uoNehqX6YCmrqwSoqL6QQINiOJcEvIvky6CAkOha2dvaqi79q+CWeP7MdAYzHmBmoULO0NpYgIC1aA79i5Cz6+fjhz5gyGRwbpHBYwPjGiijuDAz3o6e6g5R2kOvN90TlITI5PUqFGaOGbqc5U+KxcNaAkgZ/r4oVEgnwJZ2IY5+Jw6ozEJUY8Tp9N4GMa8DOnL+LI4eMIDgqFt7c3dhBwix1bcCDIEwUpp9DfkImpHhleSwUfI+ATek64TDgZ7KzDoYhQWO4VwPn+fXxU/7uMPe+heotVloKYWHAB8+cBrIpsJtDlvgGx+b6MHDTsvYT05ctQ2/7+ftWgDNCWV5SVs2FrUnAXMV2pZtqSl8PzsqSc5+FNfPzR5wRcV8+VPX8JamPZJn1c5oYL4C0tbairrTMBLuujT5kBvl5gMwdcWXQqtjngtwTw/0k32a8V8L/927/9FQDX6m1Aru4TagHbCLnqiQoCr0a2MYpNgJeXldDOrKoCmwJcFFxGsZkU3FDxNcAZMlS1t7eHABvdXV9WbANsY1+ANodajsnWgFpGe5lDfuVKBoKDg2kr9yH2YoLKm7OYe6elZyM17QqVOJ12t15N1hAFF4su+bd0N63DrqdhrvBYRXk5c/kM9Xep3GZkXEE6QxYwkOmSDo5OhGY7dm7dhOiIAPQ1FGKegC+ONqGrqRxHD0XBwYEKbmFBBfXGyZMnMTDQy/89gfkFGVjB4HZxYQZzs9NU6lGVY+dmC8yZym5fvBjPXPoi1fgCzp6+wP04KnUcThPqM9yeYpw8E6tC9k+dFehFyS8R8lgcPXoSgVRwLyr4rh3bVZHtcKgPitPOYICAT3aXYJquY36kiQpOwAn5wngbhrrqcPbEEdhYWSnAnZyclEt68uQZJien2ciXq0kfAugvAtz8uIZ53c7LvhpYdOcWVVgPUZXjspUi4RB/I2lQmuj4cnNy6G4qkZGWrmaAyZJhFUwTKsoqsbRwFR99+BnBljzc6Pdeh10BLwU2huzLSDYZYi0KLpa/07DoBNy8H9wIgdyAW+XhppCuSIH7FgXhK1Xw/xng5hc+WIObYYAt+0rNGaUmVZfCm4xPLy7KRRGjlMo2P7tEwAnzQ4JMsCVkAIEBtwG4MVxVhhUK4AbAEq/CbSi1EQbM5lAbIWAb0dFByNubUViYr6rV0n11+lQMgc/TCs7cOTklHYlJKaisrKIC6ZFgkn8L3Iaa6+CPRzW/tnpVqZRALXm3AJ6WlqmGqsZfSkRUxCGe9G7YtWsXdm3bgqggL/TU5mGuv4q5bBMVsBYXzp6Co4MDLGhzXVzccfjwUTWOfIkqsUi1mKSKt/N9y2yxpMRkNU1SKvTHj5/CseiTCs7o6FM4ceIsTp44p+L06fME+yKVOhanCbEGWwC/sBan5XHZP3WO//OYyv+9CfjunTthQRWP8vdASdpZpeCTvSWYGa7FHBuleaXibVgk4GM99UiIOQU7a2vsIuCyLJMML5bJOUtLK8hjyiODXvTsON33bai1hPmoNQNcCaM7zQj5W/PHlIJPT7Eh7FeAS5+7qLaouFjzdoLZx99PBqnUVtdjcX5FrWT7apHNHHRj34BcF9mY09cScJ4/usj2ywDX1XPp/bhxkwJgGrJ6S9Sc+fl7z5/8SoBHR0d/BQpuFNkMm27aN0KpN8E2LLvRbaaq61TwkiJadebgkxMzuHdfroUl1lzGm+utAK6V27zQ9hx3qOB9zDfV6DOGMa/bHGhzK24ot8BsFNUk1hS7XSBndOgQwMvKSxARGaFWGjl86Jjq0pKBKalpWWqFk/j4JDYCJcpiSheZAC4qrga6UDUMRVf9sdeuqllzWVlZCvKMjGxVZJPindh/KV65OHtg967d2EEFD/FxQXv1FSp4JZbHGjEx0ITkhAtwooJLkc3OzllVtHMJhszvvpyYiNjYi8zLz1PZzyCaMAvQCmrGIb7/I0dOqGWXjh0/oyBXQWhPno5hnKclJ9hsyCSi+Zzo46dxJPoEDhw8yoYuEkFB+xESsl/NshOLbsH3unvrFoR5uaAw+RQdRwYmeooxNVSDmZEGzBHwBcnDCfhUfzPSE2Nhb2PDRmw3G829aqKLrIQj9RcpcsnsL+lxMGDV6vxybm2ot/EcIwRoQ7nlvlJ0bmUBDFkvrbu7C220z1lXslBZXqHUVvLuBubNkv/XVNWqyS3iJLVFJ9gvCLKqqOuLH7w0i8w0mk229x+IRdeDrjqZ2k2xoV1QY9Gnac814FeX1yvousimc2+pmqsg3KLeN1eX8M6TRwT8v5ko+/JNAP/888+/KsDHCXIG4ZYQwAl1noCdro6v2XNzwAVu2SfgZZKDlxSpiQSy6L7Ov2Uwi6i2qPdzBfZ6aBUXiy7WWIZZSh7+6kg0A2gJ8yq5uQVf3+djJrg7OsWqy34rFaYSBw4cUKuPhIVFICmJtpqAi0WXxRIvXUpGdlYBOjt6IHPCtYLrSroALnCLisvoMLHqUhDMzs4m3Fl0Ajnrr5WUrhoQNxdPQmOB7Vs3wtfTHo3lyZjvK8UKFXxmtAU5mfFwc3ZkHmsJK0tbhO8/wDycYBLQY1Tp6GMC8CkcpVofOXqCQcCp2LI9aAJcHpM4RngF9OMnzqitimNnmGOfQBQbm7CwKEIdgeCQMIIdqgb7yCQTsecCuI+PL/Za7MHOLZsQ6GaPvMQT6KlLx3h3ES26jEdvwPxEs16AkVZ9bqQDRTnpJsB3Me2xUP34etbdHWWb52ZndT/4Ha3CBqgG3LIvA18MqNV9E8hqDTnT3xiwG8Ntpf4xMjRIkOnK8gsU3NI1VpCXr/bFnktRsqS4HLMzi2opaz2jzGTLjUUeXgXcFPeNHJyNhQJccnA1VHUKq1Twa4Rb4roBuLLnusgmVx6VqaVy4UIpzg32dtPezyi2ftHtKwZ8TC3JU5CdrgEn6IX8IeWYQG6u4GvdZgp0WQyCgFPBy4tlLPKYGq66Briy5Do01Fq9tVV/Rym4AG4sRyQQG2BruAVc6c/WltwA/NVYt+Vt6OxkdLWqEJsuc8cPHjyk1gnz9Q1AYmKahjIjB0lU3ktSeEvPQXtbN0ZHJpgLC9grjGUFuExhnJ6eUSumDAwMqkEl0jedkUknQMAzr+QyB89hTp6plFZWCRXAt23ZCB8PO1QXXsIcAV8l4HNjrWw8E+Hu4girfXplFFl8QYFqgvoo1dYAWELANuLQ4eM4TMCPHD1O2KN5/5jaRh04QpdyCGFsLEL5eiFU6uCQcKXWgQJ2QDD8GQK4DHCRUWzSB+/n48/3YYkdBNzbwQrZCceZUpjmhA9WYmGsjnA3qmmjizKabbwT1SV5BFxb9N27dyM1NUUVI2X+fFbmFUzTBekpnuuqbEAsYYCuHzMUfh14eb70WFxdlRxXupz0OHqZeCI9B7KwSGV5Oa14DZ1jMXKyshXwsr3CRjcrK0+vzSYXkhDFZshyyWugM17NyaUfXNYmaFFV9DrV/ThBUOcJ+OLCJAGfVdcnewlwmSJK1ZZaSX1dFT97GmIvnMOByP3w9fZEQlwc/uEf/sFE2Zdv/7sArqAWm07Vlv2ivDRCLQrOfNwY5WYCXUFOwHUunoNKWvTh/iH+SA8JuBTazPNuU+5tZtGVgt97gOERyTnbFcTmgBtwC/x60IoZ1FRqI9oJtVFYk6q5BtwU3BfbLzPKZN0wT09f1YUkcKeK6irAk5DKbVtrFwYHxjA8NI6R4Qk1sUQmHzQ3t6GK1q+osBQ52TKwRey5BjydFl3UWyIlJYOAn9CA796DLZs3wcPFGpX5sZjtK8HViSaC0sbvKhVebs4K8D0WVggNiWB+TStNwMV6GyGqLYAL0AK2qLcsdywwR0Ydwv7wKDUrTOx2UHCYVulg2Q/XcHM/kCAHBIYS7qA1wGUWWbAZ4LbWVGOZHONogysJp9BTn02LLlX0KiyOMZ8d14CLTV8c70BTdQlcnRzUaDZR8YsXL7AhXICsgiOAC4SSMxtKLGGAbb6VMB4TtZd9UWsBW4qLMqJPZsAJ3AK6jKkfHhygDa9S9lymn4p6S/93wqV4xMXG8b3Eqd9hfGIWH3z02VrX2Cem9dBVxdwEuDnkAvi9+4/QIsOm6+vVeTcuI9nmZRkvDbhcYfQ6rfcNZc+1gss88PGxQZw8cRRurk6wtbXC3j0WbPx20EUdxt///d+bKPvy7dcG+A9/+MNfzaIrO64tuc67CXaeQC6AMxcn5IaKG4pekp+tFFxNHS0qRH93H39YAVzbckO91wA3WXNDze8/eITR0bE1wA2V1krd9kqsF9Akt5bQebaunHcQ5lcVvKurXf2dAO7i4gpXVw+1NrgCnHAmpV5BwuUU2us0lJVWqQvwVZRTGYorCXMBlZ0qzefJaDUZBaYGthBuCSnSGSGgS6EtOvq4WsV1z569CnAnOwuU5ZzHbH8Jrk02qplZtSVX4OfpriacSNddCEEUBRfAjzOfljDUWkN9RK2Cuj/8AIEWdZYcWgMt+wJqICMomMrMEKhFuUWllXoHinoTcP8g+PkGMgLgS7AFbglZw93LwwNRYUHITY1FT1MRJmW66Eg9oW5iyJRRUW+BnN9nfTn8qFAyVHUnT+Rjx46qApgspihdd91dXTzxr63B/YsAfxV0aRBWqJACtgAu+9L/LXCLRZft+Nioyrele0wV1WjRpWssPTUN8XGX+P2f4O+ZjKkpuVCjvhzTGuACsilehlvsuij4E7Sq9fTr1DkjgM8T8KVFseii4ARcQU4FlxDAry1hanwYx48dJti7sXnzRmzYsAFvv/22WhDjfwb4Z5999lUBbswmM4pretBLMfPw4rz1ivqacptZdFHwCrHoBLyHeaxc3cQA3Kiar6v4egjk99lqykoeArhW6/XquKixgC1bvb8O+Fqe3WnsazsucAvUGnC939XVybyVLaybB226swI6jeqbRnudQjgvJ6aqQlsSt8nJ6Sokn06ilZf9lOQMVUSTopwBtMCsq+dX1L4MeklKkYsKHIOHpxf27t2nlkKy2bsNJVkxa4BfnelAc2Uugn29lHLKaDDJh48c0ZZb4sDBaNrtwwT6oAqBOjSMSq1yaVHmUA23QC5QE27Z6tDqLBcSULZc5dn+DD94M2R9OqmehxD8CKp/9OGjOM73fObUKSReuoDKwisY6qjGzHCjKq7NK1veRsDbueX+GL/P5irVly9KJYCHhgarASgCuAwSkZV9ZKXYu2ZzvnVRbb3QZoBt7ItVF4gFalFtiRk2GjKzTmCXrRyTNeoG+/UINhmiKzZduspksEsuQY+NvYQrTL9Wlq+ra70pkCXEonP7qjXXoXPxhw+f8hxrV0OB23muTTAHV9NF1wDX1wk3AL9KuAVwEcfzMafVBJyNGzfgrbfeJuAbmRYeec0Az9HKLGHMDZfJJxp0PdjFANwosol6C+Qy6UQA7+roxi3ThBOBeN2i624xc7jlmOQ9k5NThLPDBLJYcQNwo3gm23W4tVqbcmxCrpS6W6u2bLsEbNkyurs70NvbrQaTeHn5qEJb3KUEqvcVpFCFkwmnAH7pUhLi4hJo1y/jUkIibXyKWidMLhSggxCnUaVNcKvusfTMtcEuickpiL+cQBWOVpVpuaLH1q2bsXfXJhSmn8JMfzGuTTXi+mwnOmsLESGj2WxsYW9nr4ALV3ZbYj2HXo8IFaFhulhmKHeIwCxQC+AEVtZlF6BFoQVoGRcvry0NwP79EWpJqSNHjuDUyVM4f+484mln0/i+kxMT6VRSUUin1lxThPG+BsyPtmB+TBS7jdsOLEx00KYTcgLe21bHhuEgrK2sVA7u4eGmujpl3fKe7m6VFy8vLkHmgRtwG4NaZCsFNgNwOWZYc70whZ4iKvn20GA/6mqr1cSb7q4OvnYn+nt7MTQwqACXLrLc7Byl6NIPXltdS8h5HtKJ3b55X133zbj4vwrCrONVyM0Ab5Vusjq0001OjA6vAS5XN7kq6YJJxRXgtOnXry6q56SmXIblvr1s1LfAxdlVzX9obe3AP//zfzFR9uXbX/zFX3x1gBsLPqhcW6m47Bt23ABcQ67hziPopiq6CfCyogJ0tXfxy71HcJ+uwS0DXbQ9X59ookMuJfxE9T13dq4DbsAtIJvvSxj7OsfWgGuYNfAKckY3j/X0dCgF7+3pRPylOJ74fmoG17nzF5GcTsUloElU3gSCHEfAYwm4wC+Ai80TwC9TxaUBEMgltxOlTpWQgS5pcjwZl5OS+JwkNg7xzKWPEy4N+BYCvnv728hKOIKp3kIC3oCbBLy/uQxHwkPgZG8PH28fKuB+lUsLwPsJuEAdGkLImZurnJqKHBwcrnL1EG51ML8OCIG/b5Cy2xL+foFKmfdT7Q8wRz9y+BhOnDitxuJLfpqYwIYtOQmZfN/ZmVJMvaLm81eVF6KhtgQdLeUY7pVpogRbZo+Jco8xaMtlJJvUDyQHH+xqxLmTx2FjZa26yuzsbHkyt0CuMjI+MQlZ2FHG04uCP7i/PqjFCDUIxqTect8AW7YSYsXFpg/099IR1KCpsR7DQwO05yMEUCbWNNGa16l+8JLiErVKjazrJhctkJVksq9IV50e6KJGsolqmxTciLXcnLCr6aIE/NGjZwrw+tpaBfj46BDm5ybYWGkFV9cIl1Bj0hewKnk4t0vz0yghDzL4Z8vmLaqxlstsyTLMv6wf/CsF3NyiS769DrlZ9VzBLrPLRMUFbgNwycMFcgLe0o47BPwB8xmVg6uBLutKroFfz88fUMFnZmbVDySQm4Pc2dm+BrTMhZb7xuOGghuqbewb90XFRb1luGc399PTkgmDAG6FE6fPIF4UlyFwxzMnl3XNY+MuE3ANt9h4WQp5PVKo6sbxNCQmEX7CnUC4Ewh3/GX+HdX/zKmzVNEAOgVrbJdJHFveRNK5cAX49al6At6Ose4axBw/BF9aeRnaGs7cWgpmArisdirXUgsJCjcVwtYtuM6hmT8z/Gi/JdfeT9UXmI8S5pPM42POnEfsBYE5EclJyWpZ5isZGciT342/UbXAXFOGloYKAl2N7o5aNsrV6OuqwlBvFSaZd8+ZlHs9ZFVVQi6V9MlOjPY1IyH2LGysRcEt2JhZQSYJ3TcNdsnNzYcspawnnEiVXMNsqLgo90PeF+UWsGWJKlFtqZbLfeOYKHh1lUxg6VrLySfGR9Hc1ECwC5lCXebnylN5v6zHPjQ0hNLiUqppBiYn5tTVXQ21VkNSzcFWIZc2Ykj3GR9/SCCbm1vpBMQ1NGFsdJCAj1PBpcg2oy9EqADXA11kxZnrV6VvfB511ZVwsLMj4FvpmkLQ0d6DDz74hID/i4myL9++WsDVSDYBWxfXxJ4bebcB+fq+HpNekkclJ+BlhQS8SBfbOppaCLjMKHtCgOVicVRq03zw9dAWXS4R/PDhY8zzZJDRSTLJXuAVkA2YDdANwNfzaxPIjO4eHjft65DHZdnddcDz+f4D/P3VCiaHjx5DHIG8RAAEcOkmi6WCX4i9jIsKckJLqEW9ZWs0AHGXqfIy5puPy/143o8X6LkvcZnPizl3UVlnezsH7Nq+Axab38alYyGY6i7Azala3J6l9R1uQmpcDEIIbDjVOtyUa+8Pp3KHarBlKqeMn/f19eXWj4AHISwsjDY7Ckejo3Hi1GmciyHMcZf4vxORwjQhMy0dOVcykZ/N34cuq7K0ALVVpWgmzO2tFQS5Er2dtejrrkN/Tz0GqNYjgw3c1mK4rxaj/TWYHmlU1lxy73mBm7Z8USaaMGQrVn1yqAXpSReoWHuwe9dONpr7VNehDHaR+f1XrmQrBb9PwOViDvqCDuuAy/4yLbgsxzQ40MfGgPktATfglpB8Wx6vqixnPsyGhcDLMXmuWHWx7e2trWpRTZldJ/MIZE6DrNqakpSOmakFdZ12seZSVDPGn78KuCwGsQY43aQCvEYDPj4mCi6rqpopuMBtjGgTi04Fv7Yyj6a6arg6O2H7th1wdfWk62ing3iBf/mX1wxwHaaquQJeW3XDrhcr9TYUXdtzAby0MEvtdzQ34+7tu1RpUXCx6dIXrsEWey6X6jXglkvMyJcqA0pkqKYBtsBsgG4otgb7ZeWWEIsugBuQG/s9vXKRgE5l02VbXl5McPRMr4iog4gVxSUUyp7HJxHsRFwk4BcuxhMawk+QzRX8ciJzcmkQlIonq9ljKQyZSZbEk0rWRZfCXBxfYz/ttqODowJ818aNOHPAHxNdhbg9U4+7cy1YHm1CUeZlREdF4GBEBCIl/6ZyS7FNVcPFZvM1Dhw4jKNsjE4RZpl3HRdHZWa+nEY3ciUrnSc3G2E2sMVS/6DVrq0oQXMtlbmpGj1tNejrYAjQndXo767CQI+odC2G+urUdrivBiMDejvUV42x/lrMjDar4poqsIlNlxVVCbasyabGpBP6udF25GUkwM56r+oO2mOxRy0ZdesWVfnufdWNOD05pQa73KN6q+WuFOjaot+mDRdQZTFJGbxirt66m2xFqbUA3tLcqBRcimzyN7LajSj7QH8fRkdG0EDnICviyIxEWZ/u3JlzhDydNv82PpbZZARZXWTwJbBNM8rUViy6AfhTyEAXAby1pXHdoi9ME3C6DJM9F6BFwa/KSDbm4HK/rakenh7upgtP2qO8rAYfvP8x/uW1UXA1VFXDrbrLTCpuqLcRRs4t/d9rxTYBvCBL2fQO5kcP7t4j1E8I9TM1oUT6vg311nm47iYTyB/xeTKYRIo0hkobYcAt3V+qIk6ADeU2374KeE8vlZvR29fF6FRRU1vJPDcUtrIO2v5wXIhPQDyBjaflFsUWwGPjJA8XuKnMVGMFtoKbENOSp6QwDzfl32kZmUjPZFzJQmr6FSTzuOToouQREdLn7oqdO3Zh1+bNOB7uS8CLcWe2Cffm23Bzhu6iIQ+luYlMa64gKz0J58+dw8mTp3CGJ6hMH41nPp9E+y/rumdlZSKPjWlBYZ5a3aWiohh1NSVUiUp0tNJit9Wjp72OQFOVu+ox1M2ctYfg9hBcpgND3A73VusQqAnyCNV6lNvxoXq1P0LAxweYfxPs2XHTaqoMmUkmly+SZZuWxhoZPD7ahpLcVDjZSy/ATtr0XfxeUiBryku3pwzhlcFL6rJPBFsBLgouVXSq+q3r11SftkAscJurt+zL8ckJuVwTbTdhltxbYBd7Lvui+pKXS8FtbGRULXohhb3UlDREHznGlCSbufw9td65WlX1FbBfgtsUAriMRW8m4DXVNWhpalQXIJShqstqJJtU0edxnQquVFsAF4vOrdzvamtCgJ8PthFwCwtLpg3leO/dD786i/53f/d3v4KCiy0X9ZaRa6bBLQRcH9d94AK1hlvn30YOrgHPRWtDA39EAfypAtwophlw6+27VG9Rc7n/DEvLywpwycENuF+C3QT3LwqBWbYadFpyRg9VWwDvM0He0FjDHDcE1lTwAKrkRQJuKLjAHE+QZdCLuS2XseUJhF2uhyX95NIllib93QQ6LfOKqsSn0Y6mcZsqM8uo5AnxiYiIPABnFzfs3Lkbu5iHHwzyxGhHAW7NNODeXJuKG9MtVMYWAtWK9sYy5YyuZKQpmPP5nRYX5VORClBZWYQawtxImFsJc0dHE7q7pQ9YrsnVhMHeZqpxCwZ5f5gx0tvAHJl2m8CO9FXxPrdUa32MIKv71WpfAJ8YrMcYwR6XSxwP1xHsJlpzDbe6bNFYE1ZH6rA4UKGG287KpYX52lX5yfB1c4ClxU7sZcTEnCGYy5Clm/LyC9kod+Im1fjegzu4r9T7Dh5RvW9eXVUhlltCYBbYDdDlmFzpRZRbQtaM7+I50Nggo8taFfByTOXm3d204tNq3rxMOCkqKMJlfv8VZdVKwdcAlz5w0wIPCu5XAaeCS1+49IPLoCa5wk6zAD48QMAnsLIwSXs+TcBnCLhc5nhOga0Bl66zBTqkduwPC4ZcCmrHDgvkZBfinXfef40AX5tsIgqephRcV8/Nc29DxRlGDm6y6KLesk5bU20d5IL2Mn1QLawocD/WYJuDLnAbgMtkDimSCOACthHamq/b7lfDgNpQbPMQW97bK3BrwFvbmxXgdvYO8PLxU4AnEsrk1Eza63QkJlOZ07PVvij4JZ4oUlRLTKQdT06hOjO3o0pL33ca/y6DypqRloIr3GamMpKTkcHnJl5KQFREFFxMgO+ggkcGuGKwJQu3pmvwYL4ZDxbacW+hA7fmO3B1phMjzIdb6spRx3y5vrYcTbTYbW21/D7qCTMtKiHu72/BwEA71asDQ0OdGB7pxOhoN21kL0aHumi/mwg6Ae9roNWuUwCP9QvIDG7HqNICsRETg3WYHK7H9GgjpkYaCHc9ZkfrsECVXiTUSyMEnM+ZbSvCSFUq+vMvoDv7DDoyTqI79yKqU87gJBsuH7t9sNu7E4ciwrAwM43HDx9RAWX9vCZco1LfI9j37ouC38bDu3cwPz2F6fExZbWNAS1i0yWkUi4QNzc20CI3qUUnpRelprqSlrdUQS52XR4rloIuG5GpiUmUU8FlwEtLU7Na+EKuc3b16i21Uqq5givACbIG3QBccnBt4x9IkU0UvKZG/Y9xdQlhAXycgE8Q8CnCLEHQlYov4YYoOAEfG+rDsaOHsIuOZuuWHTxHsvDs2S+/8MFXDPgkoZZrk2mLrhXcyMHNQyDXsAvkpYRdK7js56O+qppW7CGePhXlNg10eaXIZthzCbHwcsEBAVygNhRYKuCSdys1Voqsw4Bb9g3ADRuuwO4zQgDvRF8/VZzRzcdCQoPVXG0ZaXYpIUkpsaiyzChT3WFUaYFbKunSHy5dX2KTk5MS9ZJA8jfMg1PPn0HmhVMouHQWNRmJqMlKQcWVFBSlJiH9Uhzz6ki4ubgzP7XAto0yo8wR/U1XcGemGo8Wm/BwqQMPFrtwd4EqN9epuqJGeprR10VVJqj9fa3MMdsY7VSsLoyN9dGeikUdwgTzwpFhmfU2RBs7iJnJEYwP91BBRM1FvesxTsAnRJEHdUwP1WGGAM+NNKrpn3OEeE5NIqFaTzRjRu6P1WNhpAYLA9WY6arAeEsxOouTURJ3CFmHfVF80JvhiYJIN+RGeiDngC+uHPRH/H5vHPF2xPFQP77mEJ48fID21nZUV9QyN11lYy+j2GQs+i3coaKPCMStrZB1xyUHFzUW+y1wS0Etky6mqkLUuYewNqKyohwF+XkoZCrY0szPx/8h4BcW5KmGQPrda3jO9ff2EfAWvv4wv6cpyHBpUXCdg+swFNwIZdsJubpumWk+uAAu01+lUj821M9Ga5wWfcwE+KQJclFxKa4tqmGrN5iHz06O4tLFGDW6b/OmreoqOuJifxngsi76rxXwX3QTwGenx9UUUZlFpoerGkNWJXS3maHgxfnSVaZDrLkCXBS8gIBXVtKKPcIzBbPALUU2gX1dvSWkwGYU3FZWryvAu2lzenrNYx1sA+CfFwLwlwHXx+Sx/oFu9A92IzwilNbZRV0/LIGwGvO4ZU64Gs0mlfJLUkVPwKVL8XxOPBITLiHhQgwunjiBuCOHkHokAsVnDqIz5Sz6kk9jMP0c+q7EUOHi0ZwRh1yCfyJiP3xcPWhd92E7FdzHxRrdtRm4M12Nx4vNeLjcSch7cH+xE3cJ+rXZbkwOtjA/bsZgH7eDHVSPPipzL0YGezBJsKcJ8ihPuHHaxkE2XMMEf7CvHaODVPIBNhD9jVRlqvFQg1oNdZ7KrFZjYegcmjHBtEDGkxNqNQSVgIsVF0s+P1KL+W6qdWUKWtLPoOj8IVyK8sNJHwec97ZHqr8TUr1tkOxpicuMOHdLJPraIy/KB8XRgcg7FoqhmlLcpYUdZrpVWVJOO0vLfucmU7abkGuUS1GqvbUZ1TxHZLUeQ40lp5aorqpEOh1RQV4Boa2hEreysetTEz8KmBLW1zG94OeXvxHAK8pL1RTl4sIiOp963q9kw9DF72oGjx4+UwNdjEEu6hplArQJdANuyb2NmWVSP9CAVxHweowM9GJ+agzL8+NYXTTBvTxNwKXQZhr0QgUXwBfnppgmJGOfhQU2bdis5hbco9C9RoCPqQkmKrINwA3Ivwy4DF8tyb9iApzqrUa05aKGVuqRKLjKvU0FNlP/twAuUK+Hhv3qtRuEsc+k1C/Dbaj1OsB6a378Vbj7+zt5Yuj8u5+ADxDwYcISHX2YyuoKB3tHApygbLdUwaVCHk/gBe7Y2HhcvBCLuAsXcIlx/tRJRIeF4kSgL1IjAlB6JBCtZ/djKuUYJuKiMHwuCHPph7CQcxL9SUeRe8gfJ3zcEOzqSutqid1bN8PLYQ86KlNxZ6oGj5da8Wi5m3D34J4ALio+34OZkVaC2oTh/mYME9hRAjzM9z7EzzNEkAd7qepU+dGBVvWcETYI48NtmBxpp81ux6x0a0k/NeFVVwQlyCtGTLRhZbIVywy5kMECnyfPlViYpB0fpT3vKkFPwUXUX4xASXQALgW7I8rVHkE2+xDlYIUL3s5ID3JDipc14pwtEO9ujQR3G2QQ/sooLzSeDEXb5VPozE1EZ0UBKvJzCMAC7qnlpuV6YbcgSzdXU5FLiooIaYualCKDWcSqS/FMlDk/Lw9ZmZm03aU8PskcfUlVz/uYbtVUV1DRy/gcmReQpmy67MuINrmemFxlRXLnwf5BpeAKcAKsVnVRCz6sq7gGXFfPNeRf4O69R2hqbkV1bTXdAAEfJODkYnmOgC9QwZcE8BnCPacAv76ii2xi01cWZtQkLBtLS2wk4DIo6fq1W68P4HPTowRZcm+x5wK0VnLDqgvQatiqsueyrwHXsW7TZbDLo/sP1KVYBe6nJsU2FNyAWyu4rqhfu36LKjtASEV1X1bnl5V8XcWN55mD30ew5Xgf9wf6qdoM2Q4S8CEq4YXzZ+Hu6g4bK1ucOxuj8muJy4yEywJ4vFqg8WLMeZw/fRrRUZEI8nSHv6M9IhytccHTDoXh3mg5Hoyh8/vRc8gNKwnh+LAqFh/UXsLKlWOoOuyDOF9nHHBzgpvlXlht2wg/Rwt0lCfh1oQA3qYAf0AFf7DURdC7cIewy2CS8YF65svMo/sJem8T91sxRtjHCPPEUAtB1kW5aal0T7ZhbrId8yra1GQQgVdUemWiFauE2ggD7qXpVixMC9TcMuYnm7E41YjZ3jK05ZxH3olAJAXZI9bHFoedrOBPuN327IHz7p3w2rMNp9xskRfpjSsBDkgl6Dn+zrjibYf8AHvUH/FBy+kQ1JwORWnMYZSmJGCZrvC2rHQiXWDXb1Dl5lFeUozcnGy6Nf5uDH0N9DmVgw8O9KOosACX6ZykwGZcrEGKWbKiyiAVVWy82GcZuipLhOXmZKGspAR1NfWoo4pLn/nY6BhTgkcmwLVKryu5CXDZinJzq47Rzt+6fR8NTU3MwcWi19Ml9RDwUa3gC1TwpRncoHpLzq0UXMalc3uDsbowi7KifDjY2WLTps1MA72xsLCM//bfXiPAC7JTzFRbQu+v5+MMBba252rAi2lf23WpqOcxB7+vrhyqB7RInq3h1oCbcm9VSReL/g6u37iNwaFBpbgCZx+B7ZP82RxesdyqAdAQG1vjcbHhGnKqtig3Q8MtXS0SvUhPTYYsUWRtaYuTJ86qCSZGSKVcli8+fz4Gp44fx/6AAHg5OcJ53x64WOyCp8VOhO7bjbPOdkjxdECOlxW6D3nis5pk/NlsPX5vvALzyYeQ42eDM86WiKTq+dnthcu+bQhy2oOWosu4PVFHi96OJyvdeMx4JFZ9mZAv92B1us10sT8BsMMUzM+nuhjcyiATBaYoLy02ny/XDZMLAy7KKDMFsQCu1XuVxwV0reDrgC8ScHnugrLpjVgeq8NARSryTobgnK8NDjntRoS9BcLt9iDKxQb7nazhsXcnbLdvhOfuDUgOdUMLHUx1uAuqQp1Rd8ATZdyviHRG8zEv1Ef7oORIAArOHMZwcw1W5iYwM8E8dnEJK4vLhKBQqXB3Vyd/mwEFthTaJCQnl0KaLN4po8iu0frekLXOrulFFZaX5jE1OaEaBekyk0YgJ/sKsmV1nTSer/kFDFr3sgqsLMlkky8I0MuAy7xww6rLoosCuAb/WwT8Hhoam1BtDjhz8KX5CazMT+LqogBOoKWwxpCuMhmXfkPGpi/RnZSXwMXRAZs2boK9nSMdyCwB/8UrugjgL168+IosOnONImXPDUtuhAZcgy5KLse0motdL1KFNwN66TbLY951T10jWufgzLslCLqAbSi3hFwg7tnzd3Hz1l0MDg4pgA04VRBWAVhFjxTN1gHvo1qvhy6kGbm4bihMgBNsseei4pK3+Xj5wmqfrVqY4WJsAmT8ucwhvhhzEaePn8DB8DAEeXvCzc4G9nt3w45g2+3aAftd2+G0czv8uD1iuZPW1BojMWH4flce/uZOP/5gqh4zydFIZ5562GYXAi13wdt6F9wtdyDQcR/KMy7gGvPiRwtdeLbag6erXYS8Q0F+n0p+m1b92kw7rs6149p8N7ddWJntpAq2m6KDgOp9NS58ikFQ1b4K7lO9lxhGzm3AvcLnrjJWCPfyNFVblJv59wrhnusqRtGFKJzwsIa/xUZ479iI/VY7kRjkirpzkag9G4kEWvNI530IttyCM64WaDsbhqFzIWg54Iy2o+5oOeqJqggH1EQ5oPEIgT/gjiyCX3DxKHrqSjHC1GtO7DYhb6itoxXv4O8xiJnpaczPzq4BLuCKMksf99wsLTEBN1YsVQNLqOTSrSYTUcTOS/eZVN1lskxKUgptvah7vZpdtrSwio8//lxV0RXYsnSTsurrKq5XVZVx6DoPv3nrHuobGhXgavw7zx2ZKbZEuFcXpnBtcRbX2cioySaMq9IASSVdlJxuo54phLurswLccp+NWjzklwH+V3/1V78+wGXZ5F90Uwo+OY6ibNpytoh6RRc96EXgLlBWXQOvwdZwa8D1Vqt3LvdzcZ8toVh0ow9cqbgC3LDl73CrQ/YV4ENDCsp+AipwGwquYRb1lovE9/C+CeJ+UW6poEsDoBV8DXQDbqXe64DL1VcC/Pxha2OnZlcdPCRTMsMRHBiEQB8/BHp6IsjDDd72tnDaawHbXTthRaitd2zn/jY47tyCwN3bcd7FGuUR7riZdQr/dqkF//F2L357sBTzzMFTPawQbrGNarcDzmwcnPbshuOeXWpBw6bSTFwnjE9WevH0ahejk5B34SHjLvPxG/PtuD7XhuvznQS8E6uEfHlGIBe4O5RSy5hwpdqMBcIrw0fVJBA5RojVxfoFcpNV10FFly3BXp5s4N838vn1WBmpRG9pAmKCnRGwdys8dmxCFJW7NDoUS7nn8bg8HveKLmAy5RgqjwUgP8ILhfs9qNSBGL4Qjp5Tfmg+5IK2aE/UH3JHcYgt1dwdpZGeuLLfCalRHsi7EI32ymKmFiNq+mdPd4+aINJIkOSqJLIktOTgst68qHJtTZVpaKoMX2WOa1JvgXuVIEkI4EY3mlTgU5OT1Rj00eERVY2XWWWrK9dfWjZZXwDhO2vdZuaAq35x7l+9dhN19Q0acDYUcu7IQihLdCGr89O4zvd0g0p9nY3MVQW45ODLBJ5b3m9trIOfjyc2b9qkukgHB0bI1msEeGGWAJ6JfBlskaWVXBRbg64noazl4mtdZnqWmRrwQvUuys3FPQL7VAB/BXID8KfPxKqLRddx89ZtDNGi65xZ4NSAioIL5HK8r08A7mFokNcf43MJ8hrYBFnuG3ArwId7eSL0qiKNXLTe0ZH5sbs73D0Y7q7wdGM4O8PX2RFBLo7wd7CDo8VuBbclY9/WLbDduhl+hPaMoy2KQ70xefEgvtecjf/AnPqv55vw41bCS4teGuqEI9Y74crn227bBsvtO7Bn63ZYsbEI9nZGRXY8VobrqdwdCvInjEernbhHJb+10I4bMghmvgPXqN6rc91Yne0m4J16socJap1vi83WgAvwOnhfbLsU2sSqM0TFZcDKigxakWOTcklgQj5ejfmeIuTHRCDc0QIeuzYr15F7KAjXihPwcX0KXtQk4IPyODwm5CuZJzBy8QC6Tu9H2/EQdJwKQevxANTQmldFuqraQ26IC7ICXVEU4YOc/a5ICXVBcpQ/ajITMTc8gDkq9MjwMIqLpPJdCLlowUBfryqwTU6MsVHvVpNIZASbKLWxLLFxHW7JySVE7Ts7pMLeTYs/zd+VlprWWpaXHhsdUssn37/7UK299pm6qolWb8Oqq/z7lZDHpDenRuaz19YQ8AZ17szPmABfmFYKfmN5Xtl0mUUmFv2aCW7JyXs62xBJB7iNv/vWLdvR3d2v2PpFt68U8FkB3KTcKrJEyWXgiwCubbnE2rXLRNEV7BpuIwpzc3D7xi08efQMcnFBPdnkZcifqSKb2HW5/45asE+6PwRqHRpyQ8llO0C4FegCsglmw8qv/51WbQl5vsq9h3oIeA/tUh/tWx0B94eLizNcXV0YrnB14dbZCa729nCzZd7sZAt/RzvYEGwLgm2xbSv2bNoI9907ccrNCflh/ug6HoZnBRfxO505+P3uHPwR48d1CXgvOxrjMYFIZy4btIuNwuZN2L1lK7Zt3IKt0qpv24RgLydUZsdhZbRWQf6YcD+kVb/HfbHpN+e7VNxgXBXAZ2jVTSqulNwM9HkFu+wL5DpHV9ZdAc78mkqtVHtM7DgBV5a9iY/VY3G4AsO16bgQ5gm/fTvhsXMTTnnYoSvuKB5VXMb7lZfwQVksPiyNw3vll/Ck+DyupZ/ECO28AF5zyBfVh7xRut8Z+SEOKIj0QHqQIy772OFKkAuyw1yRGuyEhGDa9dOH0VVbjtmJUawuL/H36UdZSTFVt0hZYekiEyUWsIsK85Uyi0rL0k0SArhM7pBLCMn6Z6LuszPM7acn1L40DpK/i3qP8jwaJ+iPHj5Vly6SHHzNpptCAy7XJDMNeuFWAF9auYpqwi0DXQTwYekmmx4l4GO6m2yJFn15joDP4eYqQSfkOh+XCSgyf70PJ04cw3Y26hv5mzc3teG//JdfDPi///f//isEnDZpzZqrMNZHN4M7x4BbIoNwa8sua6WvWXYCf331KuF+arLp6/3fWr11BV2HBly6UEZHZWaRCW5ulTITWHOIBXBzK/7zAJcwIF9T75FuhlwppA1BgX5wIdAuBFuHM1ycnNQlcR0t98LXyR7u1vuwj2BvJ9gyltxqy2aE2VojNcgXtQeDMREThc9oX3+nJQ1/2JWJP+vNws86UvE7dbF4Ly8ao+eDkEir7r51I3a8/TY2vPU2Nm54C5s2vAmLHZtxgA6gtSYbN2Za8GilUyn4fSr4ncVu3GL+fZNxg/Zc+scF8OUpAdtk08WSmxRbANeQyzG9IIOsXy7KvTTRwC1tuKj2uCg4bbqAPlpH4KuxNECbnHkGR9xtmU5sh//e7Ujf743xlNO4XxSLpyUX8E7xRbxfEof3+Vmfl1/Eg/zzmI4/jPYTIaiIol0Pc0ZeqCMyA22REeKI5EBHXPKyQaKvLdIJd3qIM+IDnHBpvy+Kk+Mwwd9GFE9We5HJIjJCTRRbimWSe8tWur5EyQVwWa5JABdbLlcWkfXJF2iVF+a5pXLPz8lFIvQoOMnfxepPT43z/pwSGAU44f55gIs9VxbdFLKq6sLSsgK8io5ALv44RJGQfvCluVGsLIiKz5ggn1WA31SA67HpMhlFrkZ64cJ57NixExs2bEZFRfUvXfDhKwV8jl+MXjJ5vaD2crHNBHgO8+81wDOo2kZXmS6yFdOmy7rYAviacr9k0deLbMqmE/A7d25jbGxIQbkG+ADhFYgVyBpuBbV6TN83ANd/93PgHhJl6GXj0UMbSBUf7sbZ08cRffQwDh06pK6rFRoiiyb4wtXRETZ7LOBqYw17WYqI6rt1w0bs3LgR9lu34bCjA3JC/NB6NBjXkqLxG3Wp+FlfPv56ohz/ea4afzddgv8wnIs/6kzFd+svY/h8BA7b7IYFAX/rjW/i7Te/iY1vvoEtGzbAZp8F4s8dwUR3mZp8YuTh95Z6cIuqfZNxQ0UPromCK8B1/r0kCs2Yp1rPE2YFuCkHF7hlIMuSWtxRFkusUxNE1NDTURl+2sCoxdJwJeY6clF8IRL7bXfDc8dWHHTYh3J+ttk0Ak538pRgv1NKFWeO/kFZPN4tj8UzHruecQa9Z/ajItKLdtweV4IdkBpoh8QAOyQHuyBW+sk9rZES6ICMUGekML+PDaBVj45ET30VlZC59bWrWKaS6wUcmhXYDfW1anEHgV6OSf+4QCtTRJU1J0BLCmxCPatDLkowbyrQSeghr9NU9QUT4GYruohFf6HtulrkQam4Vm890OULzM4toIr59xrgdBRzU1rBNeC06QRcFNzoLtNdZmx8FuWiiONITIxXS0lv3LgJOTn5+Kd/+mcTZV++fbWAq1VVBW5jgIsGXGBfz8FNgCulFouezn1RcQ26FNoE8OlJGZMsFl0Af9meG4AbFl0Al/W0ZQjimoLTWvdLyH0J7kteLVDL1oDZUG8DagNs2QrcoyO0bCP9arz2BAEfI+DNDdXqJJL+1vQ0Web2Ig4dOABXJ0fs2bGDubIF9u3chS0EexMB3/bWBthv3orjVPbiMF9MXDiIj3jC/1F3Af5qrAp/M1uHvxovI+zZ+Fkvc/KJUvzH+Tp8pykLucFucN78Fja88a/w5jcI+TffwEaq+VY2HqE+zmgovIyrY3V4sCTVdOkT78bteTPIZ7twnfZ8lWDLYo2qkCa5t1Jvs1Bzt3mccC/QiqtFEmnR58frGU2YkymgIy2YHW7CzFADprpLMVCehNSDPgimcvvt3IqL3o7ounAAN3Iv4FFJPB6VxhNyKndhHOMinhdfYFzC/bw4jMQeRuUBH2T4E+4AByQR9EtMSxJpzS962+E8AU/0t0c6Ac9kLh7v74jYEG9UZ6WyYRph7qonl0ieLWAKzFJck/5tsezSjVZaUqhGugmw6tpgVE9ZOUVGjC3MTKqQNcjFecpUUmkM5Lmi6ksL8wpwox9cLkukrjAqVzj5/HsEWxZ6MI1oY4g9l26y6dk5lFdWorJK3ksjhkXBVT+4tujSTSYDXdYB111kV2nbZU302dkJpGekYN++vVTwTZALU/7jP/6TibIv375iwEdRkJNKBWfkGOujpyPfdF+DTuXOoRVnni2AC9jFBFtDnknIZeGHAkyOT+HhA7HoYs+lUm6Wfz//wAxy3qeK3717F6Oi4DL8cpDADvUqqGUrkK/dXwNYQ2yAbkAuW3lcqzeVe7gfYwR8YrSP0YNJ5uEy1FNOqMYGGdqoL3tzkIDb2dhgO/PlHVu3q3ncm/gDbXhrI7a++Ras2RofsbOmPQ/CvbxY/LA1G79LBfxxaxY+r07EByVUvPyzeJR1Eh9x/wcNKfhxWw6m4o8g2m4bdr39r/AW4X7jG2/gTar5hrffgIfjPhTQDs/1VeAuVfzhkgxf7cbdhV7cpnLfJNw3Zjpwfbpd9WkvTUlBTWDWg13maMdnx9vUvlxMYXZM9tvUiLjZsXaC344JwtzXUYmWuiL+NqlIvnQa545F4FJ0KArOReJioAv8d29F0O5thNEDk+mncTM/DtNJxzB0MQqLaadwJzsGD/PO42HuOTzIu4jl1NNoZQ6eE+SMBA9rJDDnjvezRZyPLRL8nRDn54RznjbciqI7KhVPonW/4OuMtBOHMNzZjKsyt1rAoF3XU0PHFMxizeW3kZAimjTQothizQ24DcDn6TjnJscww60B+CwVXS7Yvzg/R4F58tJItheE+8WL7xHo7yvA9WouGm5ReNlOTs2gpLQUlYRcposO0zkuGANdFOAyo2xaWfTrqthmAlzcBeGfn59CNtNaK2tLvP32BsTFxhPwfzRR9uXbV5yDy0CXVEKs10Y3hqsW5KRQ2VOVWqvcOyeHx6V7TGy7VnZVWc/XsMvFD+TqJg/uP1GAG8s0vazi2qKrfnAF+D2MjQ8TZALKGBzScJuDbgAu/dpqq0JOhnXAjRD1VgouBZeRQUwyv58k6JM8YSZNxZiuTulvbVTrakdFRKrF/2W5nQ1UbVk4T8YTb3x7IzYT8D2yBK6NJSoPhWH1ykU8FCXLPY+FpOPoPBmC6v0eyPWhwge5ofFwAHpPBmMh/hAeU/2qDnnAe9fb2PLGm1RxgZxq/ua/gruTJXISTmC8vRg3p5rXATcp+K25TkLeRsBbqeCtamqpApyKLWDPMKZHW9UwVRmuOtDdgObaUpQVXEFKfAxORUcgIsQHQX4e8Pf2gLuLE+xtrWG3dzci3O2RHOmPM16O8NqxBUEW25EZ7o3Wc+HoEPsd5YncIEd0nA7HXPIp3Mw6j9tZMVhNP4Pmw3644muHJAJ9wcUSsQI5YY7nsXgfR4LuhBOuljhPJY+niif62yCVjcFFHwecC/ZCfVE2lmbGtLU19WvLUFSjH1wr8YwqoAms81RFubqIDu7PTBC6iTXAp9k4TMnMNEI+w+dL/7m83iMzwHXuTbg/+wHj+8y9BXCBXcDWFl4UfILOs6i4CNVU8BaeG0NscBaZg8tsstXFKTWSTc0kk8kmVPAbbKBeApwWvqAwF/b2duo8unA+Fv/wD68R4HoeuMCdhnzaqbysFBPgEgI7VTxbF9rM+8IlJAeXY2X8gsaGx3D/7iPT2mvrcIuS6309os0ost27d4+t5yiGaKEHh6jiAvpwH2HvU0AbW9X9RdCVistx9ZgOA2o5JrOtxJrLaKgxQj3O7cTIkJodJCtljg4PKrWQS+DkscHaHxqKvXv3qCGG0vJu5I+zSeCmim+hRd/x1lsIsLKkygWh9lgk2k5FoO34ftQfCUMurecZu304bmOFs66uuODpjkRvZ5SFumMu4Qie1qQiztsKVm+/iU1vvIENb34D2ze/jVBfN5SkncdEWxFWR2vUFFKZYXZvgYAz775Ba359ug1XGdK3rWz4RAfGB5vQXFdIp5SO9KTzOHEknBC7w8vNCR5SMHRwhC3fqxVB3rNrB3bv3IFdO2VRhj3Yt3sfbHftxskAb6REBuKYix28aM8DpcBGwHvZYPWx0Wk4fQDFUQGoPRyMsdhoAn4BtzLOYpwWvu6QH0oP+qP8WDgKDgYjOchVqfdFLxvEetkjIdCdgFshhoDHEfB4P+bjIU6IpZ0/7u2gZuHN8HeS1VGuqQLasiqoSUhFXGy2LqRJXk3ACfY8t7LwgoSAPTMxyiDYY6OYZEyMj2GC9yfVKDc+b24eD+490vPBlTWXQtv38YIhgIt6vyDgMgFFw/8dlYePjU8iv6AAVaLgzMHFoi8wr14xFFzmhKsQq64BlwEuYtGXmZsvEvKKilK4u7upc+nUqbO/9MomX30OLtacNj0/O4VwJ3ObrAA3jsmAF5WXq3z8ZcDL8nJRkiuXMCrG8OAIFfyxmgoqQK8Dbj4mXS/6IP3g9x4QcFqhwWGBu4ugGircb4oBDbnAPKwr46LyCmyCrNTepNwK8BHacxVi0QdVF9zQgH496cqQaYcN9TWoqpLLAKcgKChAzeOVNa1lwfoNjE0EfZNUv994i2C+BavNVLp9exDj4YSccJ7gh0JQFhmErGBvnHaxxUFHe4Q42MNr9074bN2A6H2b0HTYA9/pysNV5rUHLXdh78a3sX3TBuzashkh3m6ozklUUzOXh+twkyDfniPYc71U7G7MDrWir7UM1UVpyEw8h3PHoxDi7w43B2u1koqEjfU+tRb3rp1MK/j+ZYVTtYrMjp2wkOuG8b7ALVcfkcsM7d1pATfmh3H7fZEU5o2jTrZU8M0ItdyJ4hOR6BS4Y46i8FA4MoP9UBjihdHzB/GsIB73aN87DnmhPNITJYeCUHQ0HFkHQnCJQEv32klXa1pzAs6/OeZsiRNU9/Ne1rhEwBMCbXEp2AnRbATOhvmhv7EG12QBQ5NFl3Hm0v2lu8G0mouCizJPiUpTRSfHpY97mL/jAPp6uiGrq8riiDKVNCNNFtq4hFMnT+DwoUNq2aahgVG1JtvnBFlBLANcTCHDVNUUUqq3LrDpItvo2ARyeB5XVsmklQYM9nWp1FUs+tUlmU1mAC6FtgV1gUGppEuRTQBf4GeQgmFgQCA2bdyKw4ejf+m66F+5gut82wgNtoS+Ztn6RBQ10MU02GVNwSUvpxoW5xcQ8GF1QQOjwGYOuITOxY2QtdEfUMHHCK9AK/3WWo0FzFEFqEBOeEXVTXBr2E3H5DGGbhREvXXlXECXfvSmxlq0ttDCNsmqIE08ORrQyW1jQw2SLl+Ch4crtm3dQsD1VSneomKLkm+ger/95tvYunEzre1eeBGocFtLXPL3QOmRUDSdjkJemBeV2xZHXB0R7uKAQCsLHGN+3XAqDN/vL8VfLzXh93qKUR3hB+8dW2G5bRv2bt8Gbyd75CbFoau2GI1l2agsTENW6gXEnjmKyGBfeLs60MbbUZFt4Uh3YEMw9+yyILwCqwVB3sGQ1UO2MWS7Q3XP6BDV1oDLVU53CuTbd8CSx4PsrZAc4YvEIA8cZmPhuX0TDjnsQ/7RMNppVxyz34tDNntwzHYPktysMBF7CN+pv4KHGcfREeWCokAHXPZywFG+TvCeXQiy3I1wB0tE0cUcc7bBRX430c7WjH0442lJay4z0SwRF0Tr7mmLw+4OKEtLwixhnZ+WyxNNKgUeH6Oz4m8tA1862mTZpCoUFuQj+8oVJCUmqCWtThw7hiME+PChg9wexNEjsn8ARw7zvilOnziO9NR0vu6cadlkAZxqLUBLd9kXYtU14Nqa61FsovYjIxPIzMqkCpfxXKlXgEuRTSroeh74NG6szjCkyCZdZEu4RYsug1xUI0XIpRB84EAUNm/ehqioQ68P4NIdoAtsOudWgKuc3Kiq62Gra4C/ouClVO9iCQI+2D9EwB8qwM2vbvIy5LrIJnn4/QcPMUXrNUwgleWmCmvA+01wa8AFfAHcCAU5j+vx5l8GfGy0FzL0tbeHOark6YNdfL1ujHA70NuG5vpKnDp2mHZ2DzZv3KTU+03m3N+klX6DYKsrVHC7bdMWWO/eDVfLvQi2tsIZwtdwOhIfdZZhMukkcgNdkezjjARfV2RSwVpO7seL1hz8zdU2/N1CDf7tQB5uZp5ClJVM2timhr5a0zq729nCx9WZINvD0c6aObIVrC2pyvxforwKTKqvQCpQa7CNrQZZriwiz9OAG5DTmrMxkMUQ9+3dp8JmnyVcad1P8j3mHg7E5QBXHLS3hNe2t3ApwBnFRwMQ70mFddyDc077kEyLXR7mqgpsP2xKw+OMA5g754fOw54oCvPABebxUdYWCNm7AxF2exBpY4GDhPy0pwuO0tEcpYKf8hRVt+T3tRfn/RxwxtcRh12Zmx+KQkWeDIrKg1z6NzHhMmIvXkDMubM4e/q0KU7hAu9fjDmH82fPqG0iVVpW0cnLyUJ5SaFaqrijtYm/JX/XwX6Vj8uKMUvzi3j04AmhZQ6u4JbKOdXaBLmebGJUzzXgcuXRoaFRtbZcZWW5UuIhGSlHwFcXBXCZB07AmX9LBd0A/KbUEqSPnu5jgRZdCoMn2cjI7yAXmnh9AJ8eIcQ655YQS64UXarpa11lEsa49HXAZb8kR1t0Abyvp5959QMzBV8HXG+NWWVSZCPgbAympibYggqg64CLnVZ5thEmgJU1N6m8+fOM+9L3PTbWi/HxPkIuQas+JtGn+sMnRruZX7Wiuiwf4SH+VLetqqD2FmF+g3B/45vf5JYqTtilyLab8Ntu3w4vwhdpb4eL7k4YSjiGf3djED+ZacJicjQ6TwSh//wBXM26iB90FuOvFhrxN7MV+KvBLPxJ62W8X8wT1XUfXGmnbam6Fps3wWLbdljt2QNLuoM9FhZqjfFdotKiuowdAi6VeKdZ7JJ13hTwspW/2aOuMy5LF8v65LJqrCxL5ezsAnc3D3h5+8LX1w8hgYE4EhKAtKMhKDkeTOvsiAN2FgjevRHNUjEviMFIfBQ/RwC6TwRi7EI4rqYcwbfrkvGD2kt4NzMSj1L249blSIzHhKtKeuUBfzV9Npcu5hLVOdrBAsc9NcRHXKxp3W1xyo2gu+zj1gbnfBxx1NUGx3zckXT2NDJTUnAlPUNdsFDmgZcUF6sLC8pKLgJuX3cHRgXc8RFVOV+UApwU3ygGUmhb4v3luRnGtJquqdctl5Fl1/CM55y6XLDqEmN8TtDX4GaY4JZQXWl87iCdpyx2WV5eitY1wHUfuKHgUmDTI9l0BV1Al+WUFeC06BMTI6qhkt/qtQJ8dmqYQCcRZiPv1hbdqKpLFKlLCacRahnkovNwA/QSseeEvIiAD/QN4P49reAa8Jdt+np32Qd4zq3k61IFFcBVrCm3Ae7LCm0OswG3kYPL3wnQ4+PmQVWnmo+PS/RgfLQLfV0NbLySEezrgR1bNyulfuONN/FNwv2Nb3wTbxL0TW++gb2bNsJrjwX2E+wjVNuzXq5I9XVGf0wk/uJGL/7hyRh+MlmN9+tS8EVHEf5gvBF/OlGPPxkowE/aUvGTxsv4rfIYPE4/ilQvO/jt2qFmpVkw39+1eSv2Ua338fVlqR8FuKi3AGyCXLZypdK9eyxhuc+aebc97O2cYMdwcJDVaZiXu3rC09NbXapILl8kF0mQ66BLhIbJYJ4wRO3fj9MHwpB1PBTF0f5qzne4zQ6coJUeTjmOx1XxeFYag0c5J/A46ySeZJ3Ch8UX8IPGdHynOh4fZh/Fs7QoPE07jGfZZ/E0/yIe5V3A3exzWEo5geboAMS57cVJd9pwKvgR2vVTHvY4SZt/0sUKx5mXn/XifXcbHHGzR1HKZUwMyaKGzL0X5rHCfHyZ+bgquM3PMu+dUdBeJbRqK11rjKsCsjzGuMrnrarQ91e4v8LXurZyVS04ogEXS06wCbjaEm6j/1spt4L8O/iMIZNDEhIS1KSkNqZ0CnCpos9PmHLwKYaeEy6Aq37wZVFwsejzqsg2Mz2O2NjzbIB3ITLidQJ8moDnJJkg14BL9Xx9X3Jx2SYzBHTdRfZlwPNphwdNObgJ6ifrxTUD8OfvfEjIGc8+VIDPsDXWcEuRrF9ZHSmSCdxSFTeANsK8EZAQ0OW+/N34GGMNbg32mAx0GevmfjdGh9vR2VqlFu8P8HLBji2bseHNDYSbgH/jDW7fwNtvfBO7NrwFH0vm1G6OuOjtRgvugdRADxQGu2P4XCT+YLIR//h4HP+fWz34nfEavFOVgicF8XgvPw7Ps8/gSVo0nqUSjORDWLiwH+m0vfv37YLXPkLNhmPv1q2wkkktzK+lii8qbGVFiOWaZVRhBwdHtbyUu7snvDx94OcTiEDT5X8DGIFmIZc3kosRyjXL1KWQFOByOaRIbsNxMDwCMQf3I/toIPKjaLG9rBFqvR2xvi4YSIjGw9I4fFgeh/cLz+NR5gnczziB5wWx+KAskccu4VH6cdxIiMLyhTDcTzmGz8qS8IOGK/huXRreLYzFXPwh5DE/P0egj1G9ZWTcSQJ+mlDLQhHHHPfilLsVVVwaShuknjuhBr3cME0HvX5jFde4XSU4q7S8qzIWfZHqyFhd0JDLUFHZrkgQaGkElmQgjGxldBvPISnQLS0sqbHon3wi6iwW3Uy5X1FwGQQj289eCODDapkuGWTT2lyvAF8QBVeAC9yi4OtzwpWCs1GSSwqv8JguEk4jSUazsbGOeN0ALyTghaLgUj1nqH0T4KLc65BrwGVwizGEVQ9flchFT2e3Wo9KWXFDtZ/K4g6yL/ZcK7iEKLg0BrP8YQRsqZDr+Pkwv2zF9XH1GEPglq6x8XEJDblYdR1UbsI9TsiH+lrQXFeK+JgT8KPd3r1NLPoGqvZbSsWlyLaRgNtu28KT0QmJAV64EuSD3CBfFIR6o+FQIOYTT+FFYx5+1FuBH3YX44v2AkwnHEVdqBsaQz3QHumDjigfdEV6oYtAtRzwRIqXLSKsLOBjQzu9ZZOehrrXgvm3DVXYjRB7w9vbD35+AQjwJ8y01SGhoWodd7m0Ufh+RmgEwgXaULlYglzDLFxdH1xfbTQUIcEh6nJIouIhfCws/ADCeaIdjYpC/JFw5B32R06YC2I8rBFsuR2X/N3RG3sMqxkxuHPlLK6nHsfo6RD0Hg/E0OkIjJw9iNEzB9ES7oHW/W7ojvLCyJEA3Ek6iQ8J/kdFbMxyzmMlKRq1UZ64SMCPOlsh3NYCJwi42PLTVPVjzOuP0y0I4CcJ/ZnwQIz3dapx3ApwhkwLXeF9GZq6quCWpZAIzuws5gnvzOSEqqZLN2d/bzfaW5pRV1OpFojIycpQ+blcrikvt5CgL+GjD+Xqonp6qECshqYyPvlcF9nWIJct8/W+3kFcunQJpaUacCmyCeBquSZl0fUoNqmca4vO907Ir68ss1GS3oBZLDGuZKazobZ6/RS8QAFOBaeKC9waZrNKOrdFeUY13Qit5GrSST5z8twcdLV34N5dDbgah04FF6i1eut9I6TQJhetE8BHaa2lQCbVb63astVgr4FsBrn5sTW4x4Ygq48qyJl3iz3X0cv8iKCLPe9sQmVhNk4dilLV7L3MwTdLFxnzbZkY8vbbb2LjW2/AZfcOxPh6ISs0EAVhDObrOYGeaD97GKOJp9F99gDajoWhnrloZYQXCgKdkelph3Ra0Ax3R1xhPppFW57tYYXCQCdkBXkgZM9OOO7axrx+AyyZ19sRcFcHB/jTXgcHyZVCqcDB+vJFAmloWBgB368uaxQWSmBNICugg6nUfG4YQVbPl78PFMj5d3x8PxuDyPDDiIw8iOMHIpFyZD8KDwfgSjBTDVrlwD3bEOPliKaTkRg8e4hAH0D7kUCUBbugONgNpWG+KAn1QRFdS5abNYrZQHVF+aFzvxcG2citxB5RoN9OOoX5+CNoJviXmHdH2O2F357tiOb3cM7LCaep4Ceo6tGO+3CW3895f1ccD/BEZ12lUt75uVlVTZf10GVhj2bmvzWVFSikG5QusETmxbEXpAgXgzOnz+DE8eM4evQIc1y51JNcty0QPt5e8PTwgJubJw4eOIr+vmHVTaani5r6uqnWAvdH3H4s+6LeJvjFzvf1DeH8+fMoKS5YA1zn4NIHrtdj0/ZcTzTRIdNFl7C6pBVcQibQODs7I4rf+2sE+AgBFqgljFxcK7juDzdA12AX53NL2NU+4V4DnHa9o7VN5eACuPlUUXWf+wbsOg9/jwr+QFn0UVprDbfuw9bBYwpkvTXAlq35vjngOmRfQo4TdG7r6sp5wlxG3NmTOBa1HyFeHnCxscJuWuXNGzdio3SRvf024y1soT133bMbF/x8kB0ahLyQQGT6eyOJOXhmkDdS/dyR4OGEWBd7XHS2wyU3ByR7OSPV2wUJrg646GiHCzx+0dUWCS6WuOLngNyIQHhs24ztdAfb39oAq+07YWNBBbe1VVc+VUATSrl6qIAuVjxIFDkkhHATfFFrQh4YKnl2AMKo8JFBwYgi2JEEOyIgBPv9g7GffxMZth+HqSAnj55CzJmzSDl/BvlsmPIP+SE1yAlnPO0RYLEdx5ytUXYwCI2HQlAdxgbM2wkZbJiKwgJQSUtfGOqHXH83FPu5oTc6DFPnDqH3UACaQjzQw78ZO3kQE9I4nAlH09EgXOLr+lpsg8uOLTjgbE+gnXGOSn7KzY423UoV22IJ+Al+f5eOR+PS2bM4c+oMTp44hWNHj+HgoUN0HJHYz/cfws/m5+MPb6YnHkxT3Nzc4erqDhcXVzUT0NHRkeGgwt7eHnZ2dmqpJHE3Pd2DqptsHXBCbOoHF8AV5AK2HFdV9G+xURhSl4kqyM9BS2MdBtjYSA6+qoaozpkGt4hqG3Av4BZdh1TTlYIriz6jJs34evngYNThXwq4zAd///33vxrA1aKLVOt8Al6Ql0x4BWYNtR6bLgou6m2qpudJEHBVcBPAtYrL/PC2pmbcv/tAD3QxLdm0btENsA2b/j7u3nuA6WkCTkAlDzfANqDV+7o/3Fy91+GXSrnk3nrt8HW410OO5+ZkwsfDFU62VmpJJi+eGA5792HHps1q7LnMANrA3FhiCxXWYedOnPD0QKIfofDxIcRuiOf9BB8vxLFxiPPyQry3N3Nzb1xmfp4geTpz+jja/nNOdjjtZIMYnthxrtYE3x7phMaZ6cDmN97A9rc3Y9+2nWpii62lFRXIm5Y8SF18UK5NJhfyl4sYSoRKEO5QWvEwKlZkSABOhQfgYkQAkg4EIeNIKDKpzleORqLg7AlUpyeiuSQPbVVlaK+vQXtjNbprilGbdAZZtNEJ/vY47m6HgL27aJ1tUciGpzzcnzm0O5L5fjN9CHRYMMr2h6A4kCru74nWqFCMnjyEmXOH0X8sFJXBrqgg5PVRhP1gIJpp/Zujg3HZzwnuOzfBZusGhDpY4yy/E3EJp/j/Tjjb4CSdwAU/F5z288CRAD+E+vryN/GBp7sOD+67e3iroqGnhxfcqchubh6qFuHkRKglHJ0U3AK1EQK3nR23tg78niLQ3TVABf9UzSbTuTa3UkVnfEwVl/iIx2WaqLLoouC9gzh65CiyafebG2rR39OhRs5Jvi8j74yquQyz1XBrBb+xuqyG3apK+vy0WuY5mI3ToYNHXiPAZ0ZRQBueT6AlCqjM5n3gOqSirvNvOV5MwIvz06jcmSgpyOS+TDhh69fQqK4aKssxiYIb00WVZTcBbkAucY85uFwjXMP8MrwG5Oug69CPScVc7uv9dZgH1UUBJhiSi09MyGv0qZbZ3dmJUO2EPcF2tbGFpbr6CKHbtBUb3qaKi5IT8LeZh+/ZvAUhtgSV+fFZZxecoe266OWJ+MAAJAT5I5b2/SJBP+tqjxO0n6d4Ah93sEHEnh04arMH593tcYknd4K7NZI8bRHn6w4HpgObmAJs52tbbN0Bi+07YMX34ufjS8WWK4gKxGHcMsJpzWVpqQNH1LDH+IsXkXv5AkrjTqAqJgrNFyLQdXE/us8Ho+tsEPrOh2OIVnkk9RQGs89juCQVw7X5GG4qxmBVDqpjjyKF6h0nhS4nKwTu3Y0zbIxKD4agNNyXau2JZFroSy62SPRyRx7/f/XJY6g/fRw1Rw6gYn8QofZFKdOUXB8n5AcR8kgf1ER5o4XOoP14KNKDPeC5awssN78FHysLnGZjIW5BquvRYtPZ2J33Y4rAxuRogA9C2bB5E2SB2dPdi0qtoZbCooCtFdtNAe7o6AwHB+k9kAKkDgNuW7ogKU7a2tqrRrK7q19dPth8Lrih4AK3WHWVjxuVdG57BfCj0cjJzlTLLw30dmJhRqaJzpoBbgqx6VeZj1/j/lW9RpsehTcJmSNxMCoKhw69RoDPmhRcXbbIpNi6a0zDrNdlM9lzVVwTBRerLpBry64Bz0ZTXZ0a7K8KakYeboLbUG4DbtkXwGdmJAcXcA17rqE2h/xVwI0x52sKbqqcT0zoMAptk5M6aqrL4EMFtrLYA/t9lrDbswe7tmxVs8i2bN5Giy4qroervvXmm6oP3J4A7ueJc9jBEUfZOBxzd8URFyccdnHASQ9nXKatTaGaZh4IRmpkKHN2H0Ra7sVJF5mAoQfApDAvTWQuftrDEbZbNmMzU4Ct3O7Yug07GRpwb54UEUhJvIyM1BRcyUhHWmoyTjPfvBwbh9rSUrSV5qMlNQZdCYcxnn4E45cjMHDaBxPn/DEXF4ylhFBcSwrHyuX9mE0Iw0R8JAYuH8Jw9jkM515CzZkINb0z1tsOUfZ7EbDPAmf5GSqPhKHuUBBqDwaoQTuXqOIXPV0JpSvOBwUi+fABJEWEIpFAZlHRU9wccZkNWhHz9OZjQWg9FoDeE0HoPhGGrFBCSou+d9NbcGNDd5Ipy1n+v5MeVjjiquOsrwPOBrkhmilPmLcnfJk7exJmCQ+GgO1CsAVuFQRcwkVBTvU24DaBreG2gbW1Dbd2bCDD0dszqAE3wf0q4GLRzQe7yGSTqalZZKRnqmWY25sbVQ4uk1yuUpkFcBl3bg74LQJ+67oArvPwlcV5peAT48M4fuyoaiy+EsB/8zd/81ew6COEltZcFdbWu8kMmy6WXSy57gPXgGuoxaZryEXJZX30xtoaPHrwiEBTvRXkZsW1NYu+btXv3ZNuMlORTQ1MEaCHVBhAG4AbwOswKbjKsQVqrdYacIFbim28rwpsfejsaIEfFcNq9x7YycCQXbvUtcNkKKqaPUaLLnn4m2++jW/K7K9vipV+G54WexFJwA+7OiHUxhI+e2hteWLG0cJmHj2AjAP7kRYeghg2Hsd44p12dqB1dyFMbrTmTkjxtMElb90/vI8OYSv/zxb+3838v1vpHvaywfFydcXpY9HoaJIrlAxhiSnL/MQ4aqRCnHwJpUkXqcDH0HIhEv1xVGoC3X/GGxPn/XE9NRIPsg/had4hfFB4FB8VH8OHpSfxQckZLMXzZD8biPaz4ag46IcMf5nxZY9w+33woUU/7GCJyqMhaKHtlpVaag/5IifABZfdHXBs3x5E8Ts6sHs3ovdYIIbPT7HbixIfR5QHOqH9qD9GLkZhMCYMI+f2ozM6BMn+hHOXDOTZCOfdArhMNLHHaU9LRLtZEnBLtYLrWX8XHKP1D+N35uPuDg+6JA/C7C4gi2LTistgHWcnZ7hQuZ0JtjN/A0cqtoO9nbrYvoRAbk+XZU97LvtOfH5U1EHm0yM6B5dBLITbWGxR9YN/LkU2vW8MWZWGYHFhBVWV1WiorUVnWwuGBnoU4DL2XPrgzXNwVWy7OksFlxVdqODMwVWhjTm4jJ0/cZyAH/mKFFwA/0//6T+ZXvbLNwF8YWoYxQS8hCHb4hzCLkU3U+GtKF9DXqimjRoKLnCnKsiVVS+4oi5hJEMIFeBPnqs83HxFFz08VfrAP1jrC3/w4Imy6NI1JhbdUHAplhn23ABc59+6qGbYcVUtV9fv6scUwZaYFJvOllQeV2pOwGWNtgDm0nLFEXtLS+zdtZOAycwxGXdOa06LLlV0GaIqfeLfIOCbCLqDqLiDPY55uOEg4Q2y3IdwnkzHeWKep/LGuLvhgqvk3u7Mwd2R6ueGdH9nZAY4I425dzLV+7wMcrHaDQsCvpuvt9WU92/bsg17mId7ODnhaFQk5sZGcXt5BfdWr+LeyjLGultRdPkcCk6Eo/lcJLovhqPzXBA6Tvqh95QPFqjWjwuP48OK03hReQpfMD6vOImPSo/hWc5hXE8Mx5g8P9of1RFeyAt2YQ7uiHCHvfDYsw2Be7YiL8oPDcyfW477o/6wF+oO+qCFeX0dc/1qOpLGAH/0UsHHD4Vg7ngIVs9HYI5QTzM9mIwNx2hMCIbOhKruwxhPJ9hs2aSui+64YxtOeDngcogzznlb4ThVPNqNW3eqOG36MV9PhHrITDg3dcUZN2cqtRMBd3LVYBNyV27dZVQew4Phye/Zw82Vll66FT3UOvc+Xt4qxZGVeWRRzdMnz2B0eHKtyGYs26SA/oJbhsrDTeqtFJ7bq6s30NXRiY62VvR0dmCE59qSLJdsTA+VrjGje4wKrq8yKvt60Isa8CLTRtkonD17guC+ZoCXEGYV2QQ8O8UEeSIVPIlgU80ZBaLktOklEgS8JJ/PKxDIRcGvcD8b1ZUVaiywgC2j2ZSKm1lyY2sALhdelyKbTAUVwLWCi/KuAy4FONmu594635busEkCLjFFtZ4eYyi4CbbqMtN5+Bjhl7/bHxIEOysrFTILa+PGN2nJ32DOrddO27ThbSrrJkK+QfWJb3zjDVjTRgfZ2uCkJ4H29abdZP4oo9q4TfT3QxojQ6rtgX7ICfRhuCMnyEVFOu1ogpc980/ayM0bsIMn/t5du9movI2NMhWVgFts3w4PNiBRwcGYHRvD3auEe3UFN+em0FdVhOJzR1B+LATtZ/Yz1yZ40d5oPOaLzlMBGIsNw2JyFK6lROJR1mF8UHAM7+YexKOMcFy9FIhJqvzQCW/0Rvug9aAXKiPckRnszDRjH7z2boXL1jcR5++K8sOBqD3iSwX3RhuVfDDmIEZPHcDs6cNYOXcUty8dw6PLR/E06RAepxzCnaSDWKSTGDsTiGFG54lgFET6suHYh+1vMQWhC7LfvoUK7ojUCA82hNb83qwJt41WcLqEaF8PRPkzD+f3FhTgh2DCGRwQrCIkIITHQxAeEoLI0FBEhYXiwP79OBgRrlKZQ4cOMA7i8KHDSimjjxzFMcaJ6KNISkhiIy+TTT5XCq5UnKEGuJgsunSTqRxcAJfHmYPfunGbyt9DyNvUAhQyLmNxcQqrq1RwBbNArddguy7Kfc1032TbReFlSaqlhWnEX7qAkyePvz6AL04PozQ3iYBLCOQp3MoAF8KtgkquICfMzNEF8DLm66W8XyJhArwoP0tdXkbl4KLcpvzbAFzCUHMB/DkBf/Toqeomk+Wa9FRPDaMArCz4l6y5hn2tO0yUmxCrIOAKbjYOk2Oi4MNUbz5vgn/D5546eZQ5nDVsqMIWO6mkG2Vq6JvYwLxYpolKd9nmDVRy5t9vfOMbeOub34QFc3Qfayscc3NGrI8XLlJ5JJICvJEtfeT7g1AU6o8SiRBvFDI3LQxxo1q6Ic3PCRdpUwP37caOb36D+ffbKvfeQAhktprs79mxHa72ttgfFKAueHeTJ8sdqsFUZwsq48+i+HgYqo74K4g6mO/Wicoe80PtMX+URnnwfzmgNtwR0zGBeCcvGh8VReNOcjCmz3hg8KgzOg86oeOgCzoOe6LhgAeKI9wInD38LHfCccsGRNJ2X9nvjTJa+ProQPTERGCU1ns+/jBupZ5kY3GajcY5vJd9Eu9kEvLMI7iVcgDT50MxcMofPacDUX3YH/HM3512bcYGfmdbCLgTFTyGVvwKHcEFXw34SU9bnPayRQyfeyLQG+eY358jCGdOncTZU6cYp7l/mtszOHf6LC6cPYvYc4yYc7h0PgZxF84j7iIj7iIuXYplxOmIi0M8IzE+joKUTxVdVuuiqxxcAS45t8mim8BeH+hCZf/kC9y9c1edd/197VRvuejjIBWZCr4qlwumiq8BTjW/yn3m4Gor90XJqexXZbALAc/OSsc5vu/XAvD/JoDPDKMsL5mQM5hzq2D+XcJjxQS8mHAXSfCYAF5selwDLkpuKDgBryjDw/sPFdxG/i3W3BxyCaXijEePninAe3s71Cg2o6vMANyAXEIrus7PFdwKcEJNgNdDwy5KrtRcFdzoDka7kJFyASE+TvCys4Tr3t1UmW1qVNnOjW9hs4xgI9iydpqsvvJNAv7GN/41tlHVXfbsRpSjPc5RxS8R7gQ/Dyq3J/JCfFG43w+yXltZmA/KQz1RRriLQ1yRxZP7sg/V0tkGdpIK8PU28MTfoFICWWl1I3Zu2wFL5rjOttYIC/RHW3Mdrs5PYpnvv1kGF52MRPERP1Qe9KAlp7LSCrfQblcdplsIoYNgPpzk44DScHeMXQjF88JT+KwyBu/mHcV1UfCT7uiIdER9qBNq97ugNtIVlZFuyAp1xSEna7gTQretm1QBsCAyAK2nIjASexBz8QdxM/UonmSfwrs5tP2lMfi08DQ+yjuB59nHCP4hzMZGqPfTGB3A1/PEQScr7N5IN/SNb2Ln25vguWcXEkI8kE1XcN6H1pw5+BkpNsq8cCr42TB/JJ8/i9TLiUhJTEYqI4X7SZcv60hMhFyH/UpGGrIy05GdmYGsjHQ1UiyTIXP5U1KSkJaaglRGWkoyrvBYZVk58+Fr+MQEuGHRZU64mhduFNdeEG6GKPwnH3+O+/fuYXpyCKNDHRSHHsxODmOFFt2YYLKef4tqU9HlGCEX+G9IA0AbLwou67NVVZUhno3NP/zDLwb8L//yL79KwEepyCkqNOBpBF4AFsATNegKcim0GaHz7xJZrskovlHBK0qLcff2PTw1A/xVuA3AxaI/evxMWfSeHracP0fBdQjQElRkFab7VGpRa4kp/jhTkwR6UvLwXsyO9zKn7cLMaCsmB+sx3FWJiqyLiKfaXD4YgBTmjIm0lZf2e+FckAciaKMdd27myfkNnqTfwDf/9b/GNwwV37xJqfhRWbWFKh5PyDMDfJAf5Eu4AlBBOCrCfVHBE704yBXZ/k6Id7fDMScbeFnsxG42Hm+pSSxvMZgWsCHZsnEz1XsXbPfsVTWBUH9/VBTmYXlyBCMt1Sg8H428o0Eoi/ZF43EfjDH/Xrh8GJ1U8aoIb+QRkuwAd2TzvRewQRF4+2jH5+P2M/eOxMqlECzGBmP4pD/qwlxRHODI9+aA8nBnlFDFkwJcEWa1Fw6bNsJn9w7VaFUdCUPfuSjMXTqI28lH8DjzON7NOoEXeafwSd5JvJ9zgu7gIOYvUeXPh6P1WBBywzxxxt0ebju3Yutb38QmNmJ7N21GgJUFUvn9ZkZ5IoYW/Zi7Jc762OGUhyXOsfG7EBWI7MRY5BLWnMxMhgBMoNNTFNByYcHSkiJUlJeuRWVZCWoqytVVStejDHXVFeraYJUlhWhrasLNa7fwwnRtMqOKLqHANra05QL4py8E8C/0gKupEYwR8KnRbszR+a3My1JN61V0XUk3Qhfarq9OmwCfY4OgV36VRUXkuvK/bEWXrxbwaQE8VUGtwKZ6lBFiAVysuyh7MeEXFdcFNR2qiq66x0yLMOZloayoCHfl6iZrFl0D/pI1Z2jQP4BcQ1xmk3V3t2nAR9dzbK3eArtW7Zes+SshcE8pBZdiW7dafHB2oBYTbXnor0hER04Mai8fQcGZYGQzJ82N9kLpSV80XGR+Gx+JRipS8ZkQxIV7wNtqO7bwZH2DcEvB7S2CuXfbdgTY2OGwmwtOe7ox/2beTVtdEhGKiqgQZdHzA6js3g4472qFww57EGCpXYIs3vgmX0fgfoshCr5dZpMxH5ein82efQjy8UN2ciIme9pQn5XM97gfeQf9URnth9YT/pi8EI652EgMnw5G/6lg9JwMQjstdV2kDypD3VEZ4oxq2vWaYHvUhtgxrNFz3BtTcZEYOB2iHr/iZUVnYY2CMCemF2ysvF3htWsnbDduQDBhv0RXIss1tR0PZW4dhtkLkViNP4A7iQeZdx9igxGOnmPeaDzEfP4APz/dyhk2ZP78nPvohDZteAvbCLf1ti0IsduDLOb2qcz7z/jYINrdigpOi06rLhY9+cR+VOenoK4iH7WMuooC1FVyW12Eproq1RfdLdcgY8jljKT41d3O/Jj3O1ua0NpQx6hFG58n28aaCjTVVqK7rQ23rt1WgKsRbARa2XNCbdh0A3K1ZhshlwUfZMj0zOQYxgXwkU7M8jxamp14qZtsvatMA36DgOvQK60qBSfgvT2ddBhprxHgouAKbkPFdQ4uYJcowGWfdlzZdjMF51ZGs5UK3FJZz81EWWEBbt+8g2cCtIxD51bmfZv3g+sCGxVcjj/RgHcy55SrkKj52wRbg2sO9XrRbYy5th5vrmNCABdbTsCnx9n6ysKE/RWYaE7FeE0MJipOYTz/GAYyjqAhNgwpoXbMjfci56ArOql2s1SnlbLzWC6/gLHcs2hMOIJTgS7Yt1lb9m/QsovqWjFn9ram2jrKwA0nlZOn0lqnEfZEQh/r4oBT9pY4YG2BEOvd8N63C9YEfAsV/A2x/kq9ZflkUfBN2LvbAtb7LGFlYQl/Lx+kMo/sqq5E9rkTSDsQgswwb2QFu9L+uzKPJqzn9mM56TDuZJ3Gw7wY3Ew/geXEaCxePoqFBNpmqvx4TCj6qfitUU5o3O+AhjB7tB1wRz1VOyfAHpe9LBHPkD7xlCA3nPJyhtO2TbDduhGh9lY46+mCVH935Ae7ozzMA41RXmjl/2454I3yYObUtNgp3na47O2Ic262CLfdq/Lt3XQCUsPYScDtZagqG7ms6GAksCE54W2DowQ72mWPmiN+jt9tXmw02ipy0dFQgnZGW30xWiUaytFcV4mWhho01FSiksrdUFuDztYW9BDwvs52PqcGteXFqCzKR01ZMapKCyk2WSjISuN+CZWUOfiHn5rl3qYqOi26bFUerkAXuy4runxGi/6A59AoRgfaMTksC1v2EPBRwi2zyMSSz6v112TYqoRa2UW6ymTAi+TnfI5MaxWLLouUXLmS8UsB/4u/+Iuvrsi2IEU2qnV5frKCXOXXCmoNeWmOHGcDYEAuj4vSE/ASgi1RTLgLszPU0sk3rt1QVzYxABe4jXHoAra5kgvgU9MT6OhoolrLtarW825zsFXBbA14PmdcGgLJr/X9KW7nxvswT0s+21uM8YbLmKo9g8Wmk1isiybgkehODELjWX9kUOUuyZK//sxhg+yRFeGMmjMB6E4+gLGck5gtvoD+7HO4fMCXJ+tGbPzmv1ZLH299+21Y8WR23rdbTSUNs7XCAcJ+0MEGB2wsEblvDyL42H4qWigh97XaAxs+f8vbYs3fUI5AKTgbC5nBtnP7Dljv3UfA98HH3RPnTxxHZXYmEg5H4QzVVCz+GUc2RHyfg2cicPtKDJ6VJOCz2nR8UZ+BFzUp+LQ2Fd9qSMP3mtPwb9qv4Dc7s/EbrRn4pOIi7qYfxpT0g0e6oNTHEunue3DBTWZ27cUpF0vEefN7CHBDqM1uWG96C667d+KAsxNV2RWx7g5IIMCXZagt4UyTATuuNojn/VhXO7oUexx3skWQ5R440N1YbN6CHRs2YQ8/l/uuLTjt64BMKvhZPwcc4d8f5/866kTAuS+AlySeRVdNIbqbKtDRWGqCvBQttaWEtxAVxXmorSxRkNcxp60kxOVFeeq4WoefQJcX5aC6lJDTAVQUX1Fdu3VVpQRt5RXAv6cq6GtdZARbFdkEcgX4pyoHn+I5NjZIwEdaKRSdWJwdxOrCOIHWCz5cM4Xs31yz5gy1lPIcc38N+NTUGHJzs786wP/2b//W9LJfvmnARwgr1XstDLtuUnF+cfK4gp3QSwVdVdFVCPDSbUabnpOB8uICftAVdW0yBTjBFrjNAV+H/AMN+NQ4OtobaM9l3rZWcF1UM1duuS8w62Prfdyi5gNscQn3SBtme4ox2ZSAmboYLDacxrW2s5irisZoziG0nA9E45lAlNFiFlCZMsLccVHyQvd9tI6WiKGFzQh3QzPt+njuGfRlnSHk3nDctQlbqLybaa138WS2J8ge1nvhY0vltd2HQO4HE+YwnuzhzD3DbbjPCOAxW5mtRsClgZALIIjdf/utDQR8E2QddsnBbWnRvd2cER0ZgqQzx3HEzxtBbDzk9eKosC2nI3A95yI+rErDtxqz8YPWPPyAqcdvdOXht/oK8AdDxfjpeAX+YqYW/2GxAf9hvgZ/OlKA32xJwqflMXhA5zJ6yhtFfpY477ALB2z5/mwtcNBJPrcNw45WfSuc6DYCbO1w1M0V5zycEUOQY5ysccHZCnFuNgw7xHmwUfBwQIybAGsD/70WTEM04Fv52axp94OsdiIh3BuJET44zAYh3NESx/h3x1wtcYbqf15SiqxYdFGxu5oJeHMpOpqo5PVFaK0tQn2V2PZcWm5C31iBlvoyWnCx8LmEPwdVJVlU7hzUlWWhrjwL9YzasnRUl6TxueWEkIB/RMAVyARaFnww9YGvKbgJcMnTX3z8OR4owIcwPNCKseFmAt6BpZkBWnRZ5nmSITPK9PbGqilMBTij6LbKfF1fBGEKhYX5+Md/fA0Af8mi55tsuml/TcEZBuxi30XJjUq72hfIeb8oO021sssLi6o6LoAbXWWGRTeHXKroTwn4zBQVnICPmRTcsN4aaPN9DbcBuIKbkE9M9FC92zHXX4nJljTMNidgvjEOs/XnMV19Dh1pESg/7oaCcHtUHXJH86kADCQcRB9z8voz4VRwH5z3csBBnvSHbXfhEi1lJW1uPxWwN/sULkV4wmHnZmW1t1Cl9u3YAVfC52dvg0BHG4Q4WCHc3hoHGAft96mhoPtpXX2p8pbMRyU3lYsevKkq899UFXQZybaNUNhY7FaTXryonAdD/HA4wBt+1lbw2L0bh50cUHIkAlNpMXhckYzPm7Pww45igl2KH3WX4N/0FeN3B0vwhyOlBLwc/3aqEn89V4O/mavGX4wV4E/7svC7rcn4fk0s3smVud4ByPGzQzTz4yCrXfDds5XvcxeOU60j+Bnc6Da82OBEOTnipLsjzvL4WYJ8nnl2LKGO83JEvLcTvx8nnHO352e1go/FLtr7rdhJsHfSmYhdP+Bih0vhfjhKG+9Hd+BrY4EIZxsF+Vl/Z8RGeqOuKIXqXYru5nJ0UsE7G4vQWV+I9roiqngBmmpy0Vybry7c0ES4m2vzGDzG403VOWiuzkUrty1VWWisSEdDWRrqCXk7GwS5Pt7HH32mARegTeqtVJz3zaeKispLvv5QJj1NDGOov4Uq3oypsQ5yQQVfnCDYerEHmTIq+zdkbrgswGhaJ12WUpbVXq5yK4s+LDCqqyt+6YUP/ncAnOCaAFcqbbZVCm5S77Uwga6VXB8ryuKxwhysLArgMpJNK7c53C8B/oy5OB+fnZpERysVnDn4+Fr+bQ63PqaVXB+Tyrnq357oxeREF+ZGGjBDRZtvS8d8cxJmaNF7C8+g4JQfUoJtUBBhj85zfligmt0vjcHHzcl4QSv7vC4V81nnUHssCCm+ok42uEQbm+63D1XHPDF05SQ6M87gmJ8j9m7ZQMCZZzJ/tiG4HpZ74U/IwxwJN626LEV8hGp10HEfQqmSnnt3Yc9WGbUmQ1+/qbre3nzzTd7X/e27tm2leu+G4769erBLoC8CneyZEzPX37sHl0L80RZ3Ckt58XhUlcr3m4/vdpXj+90V+H5PGX7UV4rf6i/G7/QX4Pf68vGHg4X46XAx/lxiMA9/1puNP+nIwO81JeGH1ZfwNPsEOqP9mIfbIpKQu+3cBDfa6UCmEwdpub337OKxnQimezjK+2c8BHICLqrt5YR4H2fE+zqrSTRnqOaRdpbw2r0L1ps3Y9eGt2G5eRM/824c9XLDMV93BLDRcNqzAy78Hvzs9uEgG4oY5v2JtO4tVN+epnJCLoCXMBcvQkd9AVW8gFY9H611uQSdENcVoIWAt9bpY211OVT5bHUBxzZGa1UmmipS0ViWzEjl65QTvlV8ogAnzGLJGUb+rcA2wa3s+QsGAX9w7z5mZMzEUBtz8FY6wi4sEHC1Jpvk4cqG69CqLfZcwJ4i2LLiC7eEf2lhkoBPoa29Gf/0T7/40kVfqUXXVXQN81p/uEm1NeBJaisQq2MmoDXg0ijohkFGwFUU5VLBF5SCG9bcsOfmcEu8Q8DfefI+5qam0d7SgJGBbozTmssoNHPAjdA2XWCXMec8ZqqaTxPwmcEazPcUYqkzB7OtmegpjUXyYa//L3N/HWXXlZ77wv/ftG1xlUrFzMzMzMzMzKTiKqlUjCoxk20xWJItmSTbDelOuoMnSQfvCR5Kzhn3S3Jyzn2+552rlmpLtju54+Z6uMZ4x4K99q691p6/+TzvXHPNiRzabhmmaKU0Cu93ZeLZaAm+mK6iCjbgF/PN+NlcM7cbcI9598UaWtnSGEylybjgjmgJtsVYZghOtBXgcGkCQpkPm8nY5nv3qsLsZCKDMdKes6AL4CkEPEVgd7JCiK0Z3Fm4zQj4XgKutcjTotOuy9Nq+xhONpZwt7VQbsDLzg5R/r7wpP2337cP4Q72aEuOw1JlHi60l+Hd3ho8Gm/DJzN9BL0XXxzpxk/mqeY8518s0KrPt+J351vwH7j+x7Ttf7bUij+db8Kf8jz/bK4RfzhTg18fKsLF4mi0h7ioscwDbU3hbLIfbgcP0EbbIcjOGm5UYH/abjmfTHn01cOZCu5EqF1R5uemFLyYap5NlY5iiuJ5yBQ2+/araZYdDxkjgPvivDwQ5GAHV1ZSMhWzI1Xew8ockXxPVoAbKuKDMNpYgflh5uDMvWcnumnFu3BknCAruNt2AKeaz4x0fgPgTYxGqng9pgaqMdlfgcm+Shwb72V+fEUDXKw41VoA1625wP3qlpmEPFH22Re4f/cOzp9aw5nNIzhz/AjOn5xXOfiruclkTHSq9HUCLiGWXMvBJS+XLq0ncZUW/iIrhPPnT2BtbRn//M/fPPng//1//9/fPeBKhQl3X5u0mmshjW69r7Z1Bd+G3wBwZdUJudh0aQSR2SWkC6p6HnxbwfXOLrJ8peBPPsHTD57h/OkzODIlczITcCq01k3VUMlfB15/sEQ6tZwh4Gdpp86sjuDS8gDOz3VjbawRdVnhiHM1R2WoBxZKk3CtIxsPh/LxfLwUL6nwP6bS/2y2gaA34jfmG/HTY/X4McH/fLQYd9oysJEfjoFwWmTGUlkMTnbmoTbBDx7mMmf4PljSXjswH/egxQ4kqNEs0ElOVHDa1lja9CAbM7iYCeAHVM81UXAZtfXtXe9gF/N5Yy4TgvxQmhSJWNpgf+bxEV7ucGSl4XBgPxKZk/dnJWOlimlGSykudlbhRn8jHhxux1NC8PFEOyHvwK8f66Bdb8fvLLTjdwn3H1HN/0wUfK0Df0EV/4+rLfhLxp/O1eF3Jspwj2nHSLS7amCLc7Pn/xUlZ+5tY4EwQu5iYgR3bodTxVNdCbK7E3Kp5sW07CXeGtyF3M5ydUCkqhBM1MQQNgcOwNX8EAL5GQFODnAyNYOtCeE/ZEKXYgpHs0MIdrBFkjytFuKJptRodBYko7siEyMdFVRpgitgjwncbUrFj8g6bfoRqrjaJuBHCbjEkdFmzKr1BhwZrqGSV+DIYCUWp/tw85oGuMCr8u03FPybAH94/y4unFrFGZmo8fgMAT9GZ7uMS+c3CLjMbrI9NpvYcebaCnDVwCY2XeAXBT+ler+dO3cCZ86cJODfPH3wdwq4ZtE3NGh/BeCi4nKM1p1VU3Sl3NuA97bVcbueOXi7Alwa2XZ6s+3Yc0MVVxadgJ89e1Yb6E4ANwB5J+c26NwiIYBLh5atJZyWTgmb/EHWxnBucRAnjvZgqLkICX7MqV1s0JcegzPN+bjZV4AHwwV4OlKEj8dL8GKqAj9kfvqTo1X46Ww1fvNYNX5+tAY/P1KNH42V4VFHFjZzgzEUbofJVA+c78jAYn2aut1jRwAt9hnD3tiEgNN+2lipOcQTaNeTnGwRS2saZGdJhTeGOQHfx9xUOsyolnSCvYchAy/WZSTi7HgnNnvrUREXilhCJLeY5H0Z/l44nJuKFSr4VkMRzrSU43JHFW73NeADwvB8og0vxbIfbcNvHGvH7y114ZdrvfjzzX785dYA/uZkP/7TqX78l9P9+M8nexXkf3i0Gi9783EkzkPNL5ZBqx1LUOXR0QCmCmH8/u6mB+HE9MOfaUMcQU1zJcxU3gKCXsCKqICA5jMyXe0RxsrBiWmG7X4jOBw0gTuV39veCk5cWvHaWDJsCLY9bbstldyHFWG8u73q0VYV5oG6aE91n7yJ6dFgTQ5mBupp0Vtos9sxN9FB+y7RiYWpLixOdTI6CDBDrXdiabIdixPNWJiox/xYFRbGarA+O4A7717HC0Ir3VClkU1NV/SGRdc6v2zn4J99iUf37+HiSQJOe67K00mx6AT8nPRoO064taGb9GmEpdVcQgN+Owcn8Jep9PLAyeXLF5R4ftPfdw643O9T+beosgKXYLdUKLA1yy5LDXC1rfaJmmvKrQBXkGuAnz9DwO8/VaO5KMi3wX7zXrj0RZftc+fOYXpqFCvLs6+UW+YMl1b0E6pP+cY25LLO/VvyMIq0nC/i1OoUzq9P4Dwt+onZXsyz8BenhCHU0QK5zAOnizNwsb0YN/uLcJ8W9fHhYnw4XIhPx4rxxUQJfjhVQuUuxU9nyvDT6XL8JsH/6XgFXg5TyVvSsZDuhfEEJ5yojcalvnw0JQcQAiOY05ZaGxnB1fQQfK2tWNhtEEcVT3SyU4DL02N2tOcyeqrWik57TtB1wGVQx77iLDxZn8RXFxax1duIFF9Xwn0AzlTQTAI+nJOM5YocbNbm40xTKa53VPMcmvCUADxn4X8x04GvjrThJ0da8Yu5TubhPfiDxW78MfPyP1npwn+gZf/FVA1+c7QMvxgrxe9OV+K3uH2xJAq13pYoYj6d5euucukQQhlOwP1tCSgrGKm4wqjQCTwfuV2XRaCzXW0ZNrTnzNGdbeBvcQgOrMBsDxjDweQQ3FkpuPBzLPl+MyMGHY4tP8eBFYgNnYkzKw9xDaVBrqgJdkR7tBtGs0IxlBmG1tQgjDfmYnm8GasEeZUpyNqRLqwd5ZKVtlrOdmOdS4m1mU6sTbczWrAyWYeliSosjVdj41g/7r53bRtwQi2hz27CeNUH/RXk3E8Vf3iXCi6OcIOAi0WXHPz0Mi6f2yDg2vxkV5lbC+Cq88vl8wRb7n0bAE7rfoXwnz/PnP3GtX8V8C+//PI7bGQzsNz9an3HjvcQ9h4qiL6t4JZGtu3c+5WaC+Cd7Th78jQe3GMO/g2zmryCWw8CfuH8eQJ+GMuLMyoHVyq9tQ6ZN1w6sbwCXvarRjYes7mkrNup5WGcWxnBmcUBHCfgfVS7KG8HhNmbozoyEHMV2bjYUUzlK8b9QQJOcD8cLMBnhwvw1UQxfjhZgh8J5IwfEfgfjTFGSvDl4VI8p+pfqYzFbKIrlvJ8caEnHcfq0hDtbEUF36W6sDrQonpamCOYkMfS1grgcbSpvsy/HYz3w+qgMfbv0QaRkM4ykn/LII+OpiYoiw3B5fFWfH5yCqf7G5BMBRe4HPieVILXn5mAhfJMbNXn40JrGd6nej+gfX1M5XrK+HCyDc8IxKfjTfhisgkvaFc/7qvAvcZMXKuIw/XaFLxXn4778qBIWya+4Pn/YroGL4ZKMBBmj0JPOxQFearbZCGENYRwh1K13Vhpyfjt/gQzipDHsQJIYeqR5mSFNGdLFdF2zKtZGYmbsSPM9rwOzrwOtjLpISs2aUCUR2Fl2icn5uIybZMD96fwf9WFu6M3zlvNvjqZHoip3DAMZIWgvygW020FWDpcj5WJFkLeQbA7CXQXNgi3FrIt0Y4NVm7r001Ynawh3BVYHKuggvfizntXFOAvZbJBGRudkL9my19Bri0/+5w5+J1bzL/ncVrmUadNP7c1S8u+xDxcB1x6tckAENKopuXjSsEV2FoDmyj4FYIvo7vcvn0L//Iv/7JN2et/3z3gpzcItHZvu495dL+CXINZlFuLCr6mqboOuK7istTuldOmd7Ti9PGTrBE/0G6TbYOtK7e+VKBTwR8//ggXBfDJYSzNT0HN6y2NaQI21fqE3Bc/voTjzLVFubekc8vaPFrrWEjbSnCaYF9YGcXWsT7W/N0oTouBv4Mlc1gHdKVGYZXW72pXCe4S8A8GCPdQMZ4PFOIFlfzHk+X4dar2j6fK8JPJMvw6t8WeS3xFyD8bKMCjlgwcz/TFQpYnbXIiznQXoCrWD/YH9+DgnrdhfUAb3CDAygJRtlQ85plxMu+XGW0rC7QFC7Y0qO1+W4Zj3q1az80IsCePTfN3w1p7KT7ZGMdSQzFinG35uQf4mXsQyzy3OzUWC2VZ2KorwKn6QpxvLsP1vnrcGKjFtd5KXO8ux/uMW11luNlWhMt1WVjJjsRMoj9mkkIxm5OIo9msJHJi1aAM54ui8HFPLlOROpwojEKW3UGU+DGv9nNErJ0ZQuk6olwc4Ecldj5oBC9zEzoTgdkKCfbWSOJ1TaIzSmSEWhFo472wYyVmL+0GrBQczExhfmAfAWfQodiZmsLHjtfC2hz+/IzsMH+0pkWhJ8EfE8mBWOJ3WsgNx9G8CEwQ7v7ieAJeiJXRJmxQnQXmjVmBuwubx7oZXCfYawR7baaF6t2M9alGrE7UUvmZf49VYmOuXwH++afa3GRqJlGx6F+DWx5EoYJz/eWLL/H4wW2cOT5H9Z7GhZMzhFsAX8SFs+u4TMA1i04VJ+iq0U21nhNqvQX9CvddPU3Az6hZTh48uP/9AFxshOrJpm57MSTXbibICuZygltGcEW9tXVRck3RCbRALu/bhl1vZDuxeRz37z7SOrowx9btuaGCK8hldhPuu3LhImYmNMBl0n5NraXVfJmAy+QF89yWYY+XsLZ8DN1N1ajOS8LsYD1OL/Tj1OJhHJ8fwvRAE5LD/RDIgpgf7ImRnDhsVKfjWkce7hPuJ1Suj6hiH9OqvxwppXpX4NePVOFnjJ/OVOKnzL9/4wgtLXNxAf7lcD6edWXhekUENgv8caouFpe68jBTkcr/YYZDe34Asz3vKNWV+8HSMSXeQRrZrOFrfhD2LOiSgyvl/sE72PcWKwVpkLKwgI+zPRK8nTFTmYO7071UsDiEEDAHgmW2+x2EEojOxCjMFaYpSCdYcU1lJWA0Mw6DKeGYyJLRXVJwoiIDp6qo8mUpWMyJwUhiMDoj/FEXEoQiPz/kuruiytcFPSGuWKVaftSRhd8l4J8drkapsynSCXk1X8vzcUKEjQliWcmEsZLyMD/EMEEg4YymisfTnSRQyePtLVRHmSBLEzge3Ac7EyPYU7WlEU3GejfbvxcW3GdJ8D2tzRAt1p4uoSUrHt0FyejPjcZYVjimUgXwcKwWRGI+LxJHShIwVpmCqZYCrIw0E3CBu4eK3MMllVupeAeVuw2rAvdMMwGnek80EG4qONV7YbSCNr5nR8HV5IPbuffX4NaeMlPbn7/EB/du0ZYv4JS05ZyYwrmTR8nFgrpVdum8TEIoKi6ga+Oky/KGAM+l5OhXL1Phr3L/1bO4RMg/+OAh/tf/+l/blL3+9+8GeG5urgL8v//3/7790V//+5//8595IqsElAotKk2Y+wizAN1LW9jbWqqWfWpdW/YpFdd6uMkAEb3NVHgBnOtD3e3YWl+HzFiy01V153741wF/pm6rTY0PYfHY5LaCyyAPouJi16U7qja++drqvBoWqiA1BofbyjA/TMAXh3B8bgibC4cx1FGD+EBPxHo6oD4+GNNF8ThRl4prnTm4N1CER1TvD/rz1TQ9T2m/n9Ouf05L/uUEYZ+mclPNf8I89acE/yfjtO+jhfh8MA8P25JxrjwEp6ojcbktDSdaslES5Q1Hkz2wolV3pZ0VwMMtzRBnZ6la0QOtDjE/PwgLWthdbzP//rW3sfctTcEtCYO3iyMSfT0wXpSLtepS1IcFIISW2JFW15yWPpCVRVNMGEbS4zCZnYSJvHRa9hQ0xzN/Dg9Gc2QwhulQlgpTcbY2D+drczCfFYn+KHkIJBD1sbFqLLl0Z0d0RgVgITMUD1qz8NtTter22W8fa0GLH12E7X5UMyeuCvVAsqMM42SJKNpxL1p2d1ZSvpaHEE7rHkPIo+RuAc8vxt4SwVam6vwEbsmvxZoL1JZUcLtDxqpjkAwAURDkgRZWSIdLUjDGSmi6PBlHqNRz+VGYzQrGYl4YFukmjhbTnlcmY7ohG7OdtNoTHdjczr3Xqdzrxwj3LC05Y/WIpt5r04208vUEvJqAV2qA8z23b1zGZ9KTTRRc5eAa4HrObRhqv7Si37lNwBdxem1cPX14amMKZ5mHnz+9Qpu+jkvMxS+fF7susG9y35rKz6WV/TK3BfDrVPBrV8/gEpX94aN7BPz/YwX/fwJ4D8HtIcw9bYzWEsJbQnUu1cAWFWcI+FqwIhDIpUWdUPc0yXoVugi63Ac/vrYGmYRdf6JMh1uU3NCi64BfooJPjA1ifnYSG2vbgzuoXFtvOZchm5YxdngAWSnxqMlPwdH+Gsz0lilrvnFsAHPjneiskdZzV2QHuqIrPQKzpQk4XpeC87TZl1m4L7dm4nxdMs5UJuBMRQIuN6TiNhXtcV8Ong/l4dlgLp73F+BZdz4+6szGR13ZeN6bi8ddmbhQEYZT5WE43xCHM62pOFwUQ6U7BEfaVJlU0J/2NMLCFAl25lQ6C4RZH4K/tSntqxGt+Q/wzv/xA+yhiu9mLn6Q1t3dwQ7JVNj6sAj0RkajwseHgFvCxcxM3YbzpeWviQpFH216R2IEaqJDUUBwk328kCjDRAX5ozlW7G0qbvXU4uVMJy6WE6D4QOa24RgvzEZLQgSGaIkv1Ofgy8l61Qnm7zYYK+1U8Ub0MA9PJ+CVAU5oivJCgTeBdzZHHCsoLzNjOPO7e5gdRAArrjB+nzBLc7oUM8JuiXAbC1p45tgEW9oZrAm1KSs7x0MH4Gtjikja+EIZuirWH72ZURgrpTpXpmG+LhtL/D7LdFbHaMunskIxycpntpDQV6TzdVZULIfL/fW03+1Yn2FQtdeOEehZxlHJzTUFX6U9XxF7PlGt8u/F0UqsskK4deOSBvjnVGh5HFRANgD6a7B/9qUC/NwmFXxlHKcI+GkCfmZzVj10cvbkEk6fXMQZxrkzK4R9TYUGvEyOoLWyq44v0pJ+kYA//J4A/i8E/KJScLHiVGvmtd2txQS8WAHe08x9aimAV6CfCi+hVF7svKj4dnQR9v7OFmysrmizm6hW9K8/aPIa5E+o4JcuY5yAHzs6QQXX+py/3jV1HcuLMmBDGeLD/dFdk4djfeU4yrx6faoDy5PtGO+qQntJJjIDZLRTTwwwFz1WloSVqhSsVidjtSIZy2WJmM2LwnhqMAZivDCe7IeNkihca0zBnbZ03GxJxaWaJKwzJ1zICMJGXigulMXiGvedKQnHiWJNxc80x2OxJoaQ2cPb/ABcaav9WNAjaWuTWbjTmM8mEvAoAu5paoyDBHzPD36AA7v2KAU32ruHqmeCCEcX5Dm6o8krAGUeXgizsYI7QZLurX4EqCoqBB1JEagI8UaOnwfPzRcRVORYN1dUREeiOy0J88WZeDzchF+emMCPxpifV6Xze/IcytKxUZ6Oi3UZrLhK8SebvfiHS6P4H6cH8V/WOvHbRxrRGWSHVNsDqPB3UJ2BakLknjfzbGdr+FO5nQ8eULfNfFhxBZqbIZjLcCq3uJRo5ua+BFweh7VlimKt2g52IcTREskedqqlvCHSk5VTEPqzozFKwCf53Y4S8OXmIqw0FGCxOhvHSlMxmh6N4eQoTOWk4lhxLq8tAW+twXJfE9ZHmYsL6EdaCTehPsIQe06bLoAvE/Cl8SosMOVapIJL6/vtdy+rHFws+ucCuWpkk3jdpr+Kz7/Eg9u3cHZzHieXRnB6dRRn1icI/FHa9QWcP7WM8wT7wrlVXDy/jisXNwm0BrXMWabmLZMebtu3zqSV/YPvi4JrjWxrBJXA0vYK4L1U8D5Gv0AvgBNu9fq2dddsOpfMxfukIU7l35WQcdwE8LXlZdy+dU8DXFn01xvZDAGX9UsEfGx0SOuPrm6TyYiqkotrkMu0NhNjI0hJiEF8mB96anMx21uCuYESLByuxXQfU4SabDQz5y5hoWpM8MdIfgzmaAfnK1KY3yVhsiABh5m39tEudsQGoDXSG10x3jiSFYLTlfG4VJeILXkunPA3BbuhkTEQ54tp5oqLVJmVrCCs5ARisywMJ+sicLw+Cj1pAYhyMCfg++FBKx5GMFMOGSHb3BjZBCOFcIex4Nu9/TbMCLf1IVM1o6i5sTGsDhjB96A5cm1c0ewegFI3L6oirbGttcpr/WXAhKhgDGXGojMpDI2xYWhLTURldARqYyPQn5VKW5uLzcp8PB1qxJ+dGMV/PDGE36GF/WK0Dp+PN+ArQvBbS534q3Oj+L/em8U/Xp/G/zgzhL9ZacNvEZZ6byuk2pug3N8OnTHuaI9yRSXXM12tWdmYw0vgZqUlI7D6cxlkwUqMFVii9Lcn5IEE3lUa2Ai4vckBeFkdRKqvI3N/JzSGM+/mb9GZGIjBvDja8zRMVGRiqioLx+qKMF9dwt8lHxO5WeiNjUOTfyjaAiLRG56Agdg0DKfkYDAzH8NFJTja1oDVsQ6C3a7UWyBfF9CnGjQFp3IvCuAj5crSi0XXGtkEbs2mC8g62KpxbRtuBby0ot9+H2c2ZnFiaZgqPkyrzlxc7oefmNM6vFCxL4pyC+C05Ncub6nea1ofdYH7vBZXtDnDP3h0//sE+Doh3gZYIJe8m6rdT6j7uF+1nquGNXl9G3J5jfuktb2/jQpOdVcNbsyRV5eWCPiOghvacx3uV3k4FfzqlasYHx3G0ekxrZGNkMtURmLT5VaZPEBfV1MFPw93RAd6ob8hH8f6y3Ckp5AqXoahpjw0sRDVJAejOtabljAMR0sSMU+LPpUfjQ7ur4sNQnlUIEroAEqCvVEZ6o3WGD9MZIRSlZNo11kRZASgIcQVxX4uKA/2QmOED7qj/TCSEICpJF8cTffFcj6VvSwIpxqiMVcWhzwfR/gSBPf9+xG8l4DvO4ACIyOUHDBGISODEbHXGN7GpvCyd4CHowOcraypfOYINLZCsY0H2jz43Tx81RjsPsx1HQiLL3Pgan7Xo8Up/D+prKBSMJqbipHcFIznp1H5srFaVcDvnofHAzX45foA/u7UEP4T469PHsbfnJvC316YwX+5Mot/uHYU//3qFP7h/Cj+81Y//myhBT+baUSFmzmiLYxQ6kPAI90wnMBKL9odJdyOY6ohY8mFWku6Yc6lGSsgU8TTeqe52hByS+4zhbeFGTzoOrwJfJgLLb6PA8oC3VAX6ommSB90JYdipCAZY8UZXGagLz0JnfHx6IxKQEtwLBp8olHjEoFquzDU2IahwSECjc6RaHCNQSX3l7iFoyYiCYMVpazM27EyLZC30rrL/e8Gwl2N5ZEKLA2XMEoJfpeWg3/6uWohlzzcEGYNcA14bR+DgN+79R5Or8/i+OIwtpaHcGptlIo+vd2jTW6XCeDrypZfvUj1Zs6tnixTgMuAEDI+m4zZpk2E8OhfAfzv/u7v/n0A/8UvfvGvA35qTVlwzaZrgAvAAwIwVbmP0d1Ujm4eoyDfhlsDXBrYxKprgMtzuisLiwrwhw9eHzb5TcDlNpk8UXbt6jVMjB7GzOQIc/BFbCjAV7lcxdrqMgYHehAeGgwH5qhh3i4YpsUTBZ/qyMNMTwl6qjNQnRqOsmhf5nx+mC5KwlZNFrYqUzCTE4HyQCfEOFkixMESEXIv19sJBX7OtKX+OJITiest2XjQW4ipZC+U+Vgjz98FRREBqIkJYUH1RWuwJwajPajmXjiW5YOVAn+crInAifokdFPhw1jw3Yxoqwly4j4TFOw7iMr9RqjYfxDFB0yRYUyQrO0Q6uYGfxdXuHPdzcgSUQftUe3gg4HgSNQGBCDG0Ra+BMWBeazcYy4J8sI8bfbJxjwcbyzESnU+lqpzsFZXiJN0Vlv1RThZlYOHvVX4o/VB/P35cfz1Rhd+j/b7RX85vhppws8IxO/MdeAPFtvxhwtt+A9Hm/Cb49XqWfISVyuEmOxDibcDAXfHKAE/nOiFljBXZFHF450IsosDEp0ckCDdcF3skCE90TztkUwbH8nrGcLvHOTsgCAeJ33NU7xcUBLih5IAWv5Qf7TEhKOZ6URdCAH2C0GFexBKHQJQYR+ECrtQVNpGoMo6EjXWUYxw1BL0eqcINLhxn1sYSpwCkePkh0L/CHQXFdK10SFO0LJPtVK9CfgY8++RMiwS8EUCvjbdiVvXZdBFHXBDmL8OuBqUUSn464CfFJuu3w8/vaha0yUE9CvbgEtruvYAiozTJnBrgF8j4B988D0BXDWynVol4Jo119W7jwWoX9RbGtGaab+bKtDVVEbIBXDCLEul7hrwAr66XdbWiKW5edx5A/A3bboA/vTpJwrw69du0IIfxtT4sOqPrjWySS6+hrljs0hPS4GDrQ2sDh5EtL87pnsqMdmWi+nOPEx3FKCrLAXVKWEoDfdCJ5drtPBX2kvwblsBLjblYCglCAW0jikyja0zc1vmh4MpoZgviMXJigTc7szC89FyrBeGo5KAJ7tZI8rZRt0ySra3RJmbLYZjPajgnpgn4Gv5AdgsDsK5+hhCx1w80JG59j447N4Dv137kbRP1NsI5QcOovSACbIOmSHB0RHRbp4IdHCFm4kFfPebIc/WHYMhUXi/sx0DaXGI4/fzsTmkAHcy2q8e2ZwuTGbOX4BLXRW40FGBcx3lONdZiTN0UmuVOWqm00f9dfjD9VH8lwtT+OtTA/jDlS6cK4jGEs/xVEEibtRk4l4zK4JWRksO7tal415HEWqDPBBmaoRiupDOCA+MxHpiIskbw4m+KPK2RZSdGVMQW2T5+yLH3weZXgTfywkZzLHTvRyQzMo2it8x1E3CFTGe7kj347F+gUh2cGF+74RsB3fkOHghx9oL+dZ+KLaii7IIRrlVKMoJdKUNwzoUNQ4haPGJxGAMU4/cYiyWUpUrKxnVmCooRWt8KsrDI9FVlIXF/iasjVFIxuqUPZf8e2G4GAtDJbTxnbi5DbgCWgGugf1tgH/+4iUV/F0CfhRbCxrgJ1ZGqeLS0CYPnjAPP728DbjWsKbn35p6y9jolxTcAvn1axfx+PGD7xHgJ1cIsTSsFallL6OfwPeJqjdXKLgF8i6l4gI0VVspuKxrDXA9fE0A729vxPzs0e0phHXl1gB/E/QnCvBnuEHAJ8dHGEOqP7oaeJGAr6+toL+vF77e3rCWGUmYv6ZHBmK+vxajjemYbM3C0a4iDFRnoo5gV4SxgBYl4zTP40ZXGe70luNBfyXe7yjBxcZcnOZx56qzcL2pAO+3FuFdFvobTWm415mJz8YqcLstB0u09C2RXkh3sUSCDXNpBxMM0vZfqEnEqZIwNeHAWkEQThYH4nRJIM7URGE6Pxz5AbTq5gdVvu3yaz9A7J69yDMyQe5BU+TQkuc6eaDI2R85tvxsG0dUE4S14kJ8NjuJ32Y+N0LXkehhDV9bM3WbScY1i3CyQ19mPLbq8nGZ1/pyWyUuEfIzdFrLlVmYZH6+WJiG99qr8NV0D353aQC/NdeOZ30lWJChlWN8MRjlj8m4YCykR2ApKwrLmRFYZQpzjteiKcIP0VaHUOhujfYgZwxHumIy0RNT6YGoDHJh3m0Eh317UJwQhzRCnuBK5xNM+MP8kBvsg1SqdJS3GwKdnRDo6IQgGztE8NwiLZ0QbmKPeBNnpJl7INPcEznm3iiw8EORJVMkywAVZXb+aPINx1B8Mo7m52OhkoCyDG12N+A4IT5zuAMXx/pxfmQAW/3dmGupQ29xJgYqsjHXW0G4a5R6Lx0uxfJhVgqHBfAO3KJFlwEf5FFQrXFNg1kH3HBdLLrcB7938wbz7iMK8BOLVPDlUW5PK8DPMQ8/f2qJgEvruXZPXOvgIj3ZJOfWJiG8ce2Sgvsal98bwFUrOhW8u7GIIBPwJgLOZZ8sBXoqeZcKTb21EKAFfk29lZ2XFnb+OH3tDWr8LG0K4R2Y9diBW8vBBfB3r9/A9MQYbfqgBjjhloHnxZ7LnNDWltYwMzaBk4UFChLCsXK4AVMtWZhuzcRCfwlG67PRzALcksiCXJmBM8zJr7QV42Z3JQGvxpPBKnw6UoUvxmvwo5kGwlCP54fLcbcjBzdb0vCwOwtfTVXhWW8eHjRn4r3GTGwWxeBYZjDWiyJxrysXn9IC3m3OwHiMG45lB+BMRQTOlgQTesnJw5gfh6CQFYw8A227fw98mYcnWdkihSqWZmaPFqdgLIZm4lRqIb9PH37v0hb+7O4V/OT8Go7U5CKHaUSsm416qszR/BBsDh2EB/Pb6pgwzJVm4URlAd1GITYrc3GsKAUDiSHoiQ3GaGosjmYlYoOgH8+Jw3pGKFblDkBhLGazYzEUF4YuwijzfPdF+RKmAIwl+GOdrqcm2BtxNmYocLdEZyhTnwhXHI5y5ueFojMpmBWOE0JdnJEUFIQkXz8UhIWiLCoCxREhSPX1QhhdibelFVwPmTOlsICPEXN2U1uEHrRB+AG6n0MuyCDg2ebuyLZwQ66VG4qp5o1+oQrqI3k5mOc5LdURTKZ5K511WOiqx0hjCZqLUlGRFouK1DjUpiejsyQPY3STR/j6ZHsljg3UMCevwfxwOQFn/j1UhEWGNMQpwD99oSCW22QvZBbRbaj1UPCr17nOY+++fx2nVmYIOOFeYg5OwM+sTuHsxgzO0qaLisvtZAH88nmZlFC6p55jyHjol7hk7i35N+G+9q8o+P/+3//7u1Xw8ydWCHjpq+jhBe5tYm7L6KaSd1Olu2T5CnIqOhVbt+n9kourpYzrVq8mb7t394GCeSdeb2zTIZe+6DcI+BQBHzvcj5WlYwpwCZlpIjAgEOZm5jA3MYVM+VuZGccfsxZHO3IZWVjqK8QkbXhXbgz6qFCLVRk4XpeN0w20tfze79LS3u0pw7OhcnxOG/5irAyfjpUy587BlQba1+ZUfERr99OjjcxZy/CkJQWf9uTiqzGq4mSNGuvsR+OVeDlYhEftTAdCXNAYYoflolCcr47FheoonKoKp6UMQ0eSLzKZv0fQtnpbW8HPzAqBh2yQYuKA+eBU3Mgsw49GRvBXNy/g926ew3pXAy2tOzwtjeHvYI4I5rjB9tZws6SKm0hPuP1I8XZFHwv60dxUzOdlYDo7Eb2xQWgNY76cHo/xnDSMpicSGHm81Rd9ge5Yz4/D2dpsDMYHq3nLS5k3t4Z4YiA+EAMJgTicFICFokSkO1mpW3kFXjboifTAaJwXRmPdMJ3qx88OR66/m5q2KcrZA0muVGxnLyTYOSPc0gaBZtbwMbGGp5ElfAi0PyPkoBWizewQzn0xh+yQZuWMPHt3lLl6ozEwhJWSDJuVibmyXMxXF2Curhgz9aU4XFWI5pxUZIUFqgrS3swIFsZ7Wanvh4WRMSwPGMNK+rubHoKPI69nBJW/LAujTFuODVXRmpeyTNCi8zeSRjix6DKQotaAJiDLCKs7yq3Hq20CfvvGVZxYmsLmsX4cn++jih/G6dUJAj5NwI8S8EVcpIJfPEvAz20Dfuksrl48xyDkBPwa7fk1ycEZj598e0+27x7wk8voItRdhLurgZA3UKEbCbMATyXvatoGvEUg5z7C3CO2nZCLkqvGNsaANLi11eLI5Cju3xfAX7flsq3DbQi4DNI4Q8BlkL3lhSPKom8wD5+enlAzSh4i3PLgQoi3J5qK0jDXX0GLlo/5nhzMtGZgoj4dPXkxGMqNxTwVfIU2fL2a+Wl1Hs7UF+BqSyFuM+d80JGHu1T+q7Tb56rica4mGZcbMvGQFcDnYw34ZKgMNwntk9Z0/IRw/+ZsM35+pAE/PlyGj9qzcK06DdVedshwOojuODesl0TiYn0cztdG4QQVfSEvHPXBbkhxd1CDHkS7uCHawg5tPuG4kl2OLwYG8H9eP4vfuX4a41XF8GMlYPLOLhzcuxduttYIc3FEqJMtbboFnM2o4gf2wd/aDOWhfuhNiMJgYjQ6o4NQS/Caua8/NQHD2WkYzEjBUEoc+uLC0R0VgNHkMEykM1+lwpf7uaE22APdsYQ2ORiDCQE4nMhIDUWk2QEEM63I97bn+zwwmeSD6SQvTCR4YDorHGWsrEIOmSCMsMaaOSHO1AERB60RSKX2O2AB3wOswIztEGbmiDDCHm9lj2RbRyRY27PS8EZTZAQGUpMwkZuBGebOR8tyMFudi8mKLPQVp6OaFVdKsB98HexUV1dLo30w2qWNOitzxu3ftw/79x7A/j0HcGCvEYz3GakJI+VhFlt+7xAfF7RWZmJ2oFyp98K2gt9UrehfaBDL2OfbObgh4K/2SSXAyuD2u9ewuTCudY2d68HW4iAVfWz7+fBZdT9cFFwezLqgQy5TG108S9BlxFWBezuuXaAz/fZGtu8c8Asnl5Q972ouQidVu5Nwd6koJsyFyr5Lbi7HCPDdBL5bGtxUBUC1p7L3cZ/K2WnTp8aGCLhYdGlge70VXcCWpTSuqeD6ezfexxGq/shAJ5bnpbvqIjbWV9DS0gQbG2scPGgCS+bfod7uqM1NpEUr1OzYMPPvsmj0l8Sgg7nlYFYM5svSsMCYL0nBQnEKVsvSaW8zmUNn4xxt6fHcSCxmBGMpNwLzOVE4mhHO9Xha8iSsyD3x/DBcLI7EIzqETwap+v3F+Jhw32WlsJEfhTwnC8RZGaPEz0aN77ZaGIbTlZE4WR5OOx+BYdrfNHsLhFCFswL90JpAlW+sxyfMI//i6hZ+ees0NrobEeTgiANv78HuH+zCgd174W5jg2BnB0LuoEZFkZFdZFgoR6pYsqcb6qNom2NC0Rruh5pAD1QH+qCYNrkqIhQdqYk4nJuJw1Tzo6W5rOCojsVp6EsI4XuYi6dFYiI1HGNJIRiO9cdwnD8agtwQZrofwWbGBNwRPTFeVG5/HE31Yc7uhvnMUPRE+SHJ0gIRxlTmg3aIMrFFBEEON7VCuJkNYqwckOzoigxXN2S6OqMqJAj1kazkIkPRn5WE8cJ0TPJ7jDEG8pPRlB6L0tgQxPu4wcveClYH9+MQ0xnjfbtxgLF399vYI4DvFbj348ABgi2DORJsmYlVwni/MdSMsDIqLV+PCPDEIMvo/ABzcB3wd8Wia8+Da41oO/3ONbh3YNeeB3+BW3zP2vxhrMiTanPd2Fwc2G5okzx8G/BTy4R8jbn4Oi6d1x4hvXZRHhWlVZdhlSWucv3aOTx9+j2y6BdoP7qaCDIB79IVm4rerfbla69JBdBYqKAX1ZbQQKeVF7B1wFurMcHC/CbgOuR67q0UfBtwmfhtdnpSDYK/NKeNzba+voz09FSYmZvCyPggLMxM4efmiMKkcAwy516krV4fK0dbThDaskPRmMLCnBKOoyWpmCWs07kxzPGYRxfGYbEgHou5cThCZTuSzBy1IBFL+QkY43q/dKWk5e2O9EGrvx2OJvqpHPZsSSxu1GXgZn0GblQk4Ex+BKaSA5FicxCxtoeQ72uPhmAX5ri+mJZxyNN8MBLnga4ILx5jBo+9u+BvdhC9tNbPV4/g96+dwB/fOYs7s33IC/GCtUxX/NYe7GLs37UXHgRchjmKlBlMneyo4lZwZB5uy0IsgzCWhAWhPS5CTdjflRCKgbR4tMVHoT46An2Z6ZgqLsSRolwsltC5lGdhqywD86zwjmZGYTYzhhGNSbknTSUfZci0xtEWxggxPYA8Tzv0xftgSgBP98d0ghcW0oNxhJVCsZM9EglzooWDak/IJMz5rFiKg/xQFRmChvhI1MeGoS6aFU1aAhoSIlHH79icGoUm/h61SWEojg5GjKeLSj0seT5GMtnjO4RZjU+nKfVeuphd8tTd7l0a4FRqHfADAjvDSGAXyGVO930H1ASOVoeMkZMUiolOgbyEFl1rZPtMdXSRJ8UEaK2h7TXlNgD8hQB+4yJW5wawLI+gHuugmvfh+PIwtlYmcGr9CFV8XgmhBrh0eNkk4FvQBmSUXFwgZ2wD/p0p+L+pLzprJg1cybu1Zfe2enc1aYBrcGuAdyv4tVC317YB75WGNyr4+HAfc/C7kOmDH6rbZBrk0qnlGwF/j4DPTGK4rxVLx0aVgq+sLCAoKADGB1lzGx2EpYUFPKluWbSd3cyzj3QXUsHL0ZEXhoa0AFQnBqEmOgATBUk4UpiAGcI9Q8hlOZkRgSEW6sEYf8zlJOB4RTbWSgkAj53IiMYAC4h0aOkKc8NidgSVPBTzaf5Yo8pv5kdjJTOMhd4fbSHuiDU/gFjmy4W0vWV+LmgJ9UZPtBdzWFe0BzsRHEfEmB6EGwuq455dCKCV7MhkBcNrs9ZejdrYUHjznCze3oX9b+3Gbqr4/l374GpJu2tni2g3J0TIKCuOtnBlpWbPys2ZuWe0mzNqCFRPYqTqXz6Zl4KpgkyM0qIPZyQzZ6ZipiViPjsJZ8ozcaM+D5eYrqyxYhPQFeCi4BGemGEO3hbkjFT7Q4jg+eR6WCvAx5K8MZsegKMpvlhMD8RyFm1+qBdq/D3pGOgcQoPQEB2O5sQoNPJ71CZGoJww54b6IzskAJm02/HerogjzLFeLojxcUZ8oJea6N+GKdbed3bjnR+8g7dk7jeZMUaGj2ZFt4+w7tmjzeq6m8ossAvgCnKJbcBVcNuY4MvUy3vofPbyOrvamaOmMBHT3SVYnu7aAVxNTSRhCLeEBrgK7n/52ee4ee081bsXS/IQy9E2bMz3UMUHsbU8ThWfoYrPUcUX1cMn6gkz1ellk+p9UvU/v74N+VWZ4YTrj5+Igv/qHPzly5ffEeAnpRVdy7t7VQNbqQa7akXXWtc1ay4hYGvrArcKFl65by6AdzdVYpS5tAwkL9MHa7Fj0zW4d/JwGbJJZkI5RsAHu5uwMDtCe76I2WMzcKXt2898y4gW3crKCm5Uk/SYYLQWp2KyLR+LvcUYprrWpfihhJBJB5XBnFjmewk4WhhP9SboOdEq9+yO9MJQYgihT8Sx/CTM5ScyEjCbE0cwwjGaFIRjLNDnajKwWRCD6URaVQnCcDjamwXdUw34H25qrJ4WKwrzRi6VTyYAbAp1RXOIExoC6TBcmEvTVnuw4Dnt3g0HhrvxXvV4ZZQNITYygQeBdnxnL0xpz/e9JZMe7mEOaq4UXOCI9mBO62IHTwsz2PPc7U1N1XhnSe7OqI0MQhddzHhOEs8xA8eKM3me6TynVCwXpOF4URouEuz36XLu0H1dqEjHcl4cptOZPsT4opffcSk9hCrujXxXC8RbG6NAAI8l+Km+WMoJxnyGPys4Xyxnh6gphXtZebbSNdQwRSgkzFkB3kimzZZ74IGsjLzs7eDj6Aw3uhA3phbhHm4Id+frTKlSadejg4NgyXOQx2b10WXfevttvMPtPXsIKSEXsGVudpmc0RBwUXcZhVbiwP59KowOEHIjY+yjVX+Hqm+0fzdCfFnBVmVhbqKbOfgV1TKu1FvGXJOWclkqyDXY9XWl4J9+jvcJ6cqRbixNNqgHWdZnO6nigzi+NIaTq9M4vaE9eHLu1JK6J35e8nHp9CKPispQTtLgdplBwK8wnvwbGtn+3QD/b//tv21/9Nf/tEY2aUUvR3dDOXoapBVdA1yHWJZd3O5q4FLdTjOAWwG+nYuriqGKgPdSwe+9UnA9DHNxBTtDFPzW+7cwd3QK/Z0NmD8qvdkW0N3dCVtbW+yX2pqF3NzcAg7WlkgKY/6Yl4TRplzMU8WnG9LRSIucFyYzeVqhKz0a00UpLPiJzMHj1GOJ0mDUH+OHen83qpE72pjHDsRTzRKCcTg+EP2RVOFgN4xE+TIHDWdBD8PhOB/mqz5K+bvDZJI/byTZWiPA1ATxhK+YypbuZknIrVHu78C82AG1AQ4odLZCzMED8Kd6e7HwuRJ0Z4bb7nfgx0Ia/M5+hO8+gPC9B+D29m6Y/trbzMVZGRDwEEfaYS9XBiF3s4evDc+Z/89entoyOwR3MxOEM3ctDvJBZ1I0pvLTsFCShVVa8uNVObjSUopHA/V4MdmKH04148dTLfhwoAZbpYkYZerRFeKMvkB7nMgNx0JaEN2G3MYzQYG7lQJ8OS8Ua3nBWM4JIODeWMoNxHC8NyoCXdXY6eHODmrqJmd+J2kUc7ezhgu3bfnd/Vw9EODmjggvD3SUFqEhM4XOKh4D1SUopbtwtLbA3j10LIRY5ml766231SCUYstlKCt9xJs3Ad8nqQz3aYCLghNwLgVwKRu7WIHK9M+WTGeSo4MwNtCG969fVQr+UtT6hQa4DrUW2nDJryz8J5/jvYunae87sTBaqx5BXZuhis/1U8VHaNUn1XRGp44fwxkZg18ePlGPkcp9cXmMdAtXpMHt0hlCLoBfoFN99K8C/vnnn383gMtYVJqCa63imkLvqHaXyr+5rlraNRU3VHfZJ6GBrin4/Tt3tx8XlfzbEPId0HWLLnMzLxybRl9HPY5Na51diouKFNT7aMuMjU1gako1ozokhwWigWrVkBuFscZMjNeloT03DIVR3ogjXI3xzMcKCTjz8EUCvlwci4XCWBxhHlpHuPNc7NEWHUIbn4712gJs1ebjRDVz1zxCEBeCGnd7lDpbqBk7x9OC1cMnA9EyR5gfwiyZJpgTcA8HNdRRjkzHQ8izPG1Q6G2DKoJe6emADB4Ts283wne9Bf933oI3C6HfrncQwQKcxHw7m8qTw3wyevc+OBFwK9pTF55fpLMTUr3dkOHjyv/hiEAHKzhZHISDxSE4ya0z5pv2B/fDi7l9OtWxI5nKnJ+B5fIcnKwrxPX2KtzuqsYH/dV4OdGCL8abcZMp1lwarX24C9qDHDAa6Yaz+ZHYYBrSEsCc2t4MRR426I7xwnJ+ONYJ+EZBCBYzfbHC9aEEqjUrAS+TvbAx2gsrE2OY7+OScDkyhXC0MIUNK7QgNxcESG89d1dsHu7F1kALTg824t2lcXSU58OJv52AupugviNWnUDroYMu8CvARbGlBV0BLjac+xj7CbvYdLHoB42Yh9Pd7ZZJJXhtpVHOxdEOtZWl0KYu2m5kE8i3ATdUb31bAH/5yQsF+PJEBxZHarAyTsCnW6nivVifH8YmVfz46iS2No7i5NacenxUQn9W/KLcG78ggz9ogF8l4E+ffDvg8vfdAn5yWUGrA6w1qkn+rTWuSeObUm3CryA2OEYdpwCXhjkGAR/pp0W/eRsfGDwuKlAbhm7RnzLu3rqDxblp9BLw2clBdS88Lj5Ogb2HMEgObnqIqkEVSA4PRG1uCvLiA1CVEYr+siR0EeDCGB8kuNuhhEo7xDz7CPPrJVr01aJ4bFLBjpenYiozVk2sV0c4+5LDqfKpWK/MwqWWElykO1mmItZ7u6DExZy2PgiLhTGsGEKp8v6o8PeAB3NnZ3MjxHrao5D/pzDYS/Vxly6mGbS5RV62qKNlL7O3QBZhSNn7DiF+h4q9D9EEO405YzHPp4ZwVzMK9xsjkDm4K5eeZhaIdnJCupcbsnzdkEjAg52olrT2DqwwXHjuMvywAGZDiyrjptdEhaMvJQFTuWlYLs2hiudjsyQDJ8vScaEqG2flCa7YAPSGeaA91A1ddDkzib64VByDk1Tx3giZMJGVE1ONDqYhs1khWC8IxVZxhOqxt5Dhh5F4LxR6WKjZQQMczGF3cJ8aiirUiZUb8/JguhkfpiyRvu4IJ+SZzNMnm6pxYaIXN2b7sT7UihTaetMDRipnVoorY9QR6LffFrgJqCg44RabruZP36OpuIRa3wZc1FygFyVXDW4Efe9+qTT4GgE3PXQICSw3J7dO4ePnch9cIGYQdK1Xm5Z3GwIu8L8UBb9wCkvjbZgfqsTyeC0BbyHg3QR8ABtLVHECfnx9Bieo4qdo1c+cWKKS64NByDPhMozTWQYBZzz+4Ntb0eXv3wVwfcimXwX4//iHv8fpTRkGSVPrV0CrFnWBt2Ab8MJtS661niv1Vvsltm+rSVdWWvTDfT249e5NfPCAqk3IDQF/Zc8JtloyB7976x4BP4qu1nrMjA5gaXEWAcEB/DGN+KNqtbXlISN4scDnxkegPCMBqeG+yIr0QVN2DJqYZ+dEeiLJywlZPu5oSYzAaFYsjuVSwQv4g1ek4FxtBs7UM0cj9INxzGPDfKhqfhiO9MMkFXqcij3g74QR5tpHmI+vFkRjvSgWsxlhysrLqKK2LJxWxvsQTKeQG+SFghAf9bholEx55GyJTEaFuy1qHCxQfIgqvW8P0hgpVKRMgZuFsI4Ws5WAthCSRhb60v0miN5rDB/m5nFU8DQPZ+QEuKlnqqNd5J64OVytTGmFLeFsawUrFmIzFnAHY2Nk+PmiISaKjiScgIaii86kPdyfMPugLYhQBzEdCXbntgc6I7yYiniqW4SXKxJwqjAKI0xBSvl/Cuk6mnn+0xkhWKWKbxaFM//2x2q2H6biXDAc54mJ/FjUJ4Qgir9BiI05KhOi0V+aj4LYUPg4WMKT38/L3kZNzBjBNKO9OAfDtaUoTophenEQRoRwD4HdzYpur4BOoDXAJReXBjdpQdfAF6j1kH17GLIU4EXZdXWXVvZ9vJ56ZSDbgYFBWFpaw/PnWl90HeRvXGcoBWcO/t7Fk1gcbyHgFeoBFnnWfO1oO9aPdWNjcRCbK6PYZC6+tT5Lqz6P01ui4JKHbxJwWvTzp9Rz4HJfXPLxD2nRf9Xfdwa4ysFZG2mg6vZbABY1F8i374HL/XACrb1GFVf7tq27UnatkU5Gdxnp62IedIMK/vUcXF8K3I8eE/JHz3Dn5j3Vf72juQbTh3twZGoMzi4uqkY/uHcPVdMEUYQ3NzoQZSlRKEqORGpkABKpoBkhXqij/c4Ri85jZJzvgmAf2tcIjGdF41heLDYJ+Fna+ZO1aVS5NKyXpmClMBlLVPp1VgKnWXjPZofjdEYQrpTE4Eo5t0uiqGaRmEoLQ2OEL4ItTWHKgnho7274O1ojxdeF/8cLKVRAGYQwlSqWbmeKMq7X25qh1tQYpVTxkv17UcaCWkvlbt5nhHYqTzcLZz/3TxkdwBlPb4w4uyHhoDESmT6kybjj/i7IoEtIcLVFsJ0FvKzN4MZ83NPeFo5ME8yNjWDFgh3p6ozauBi0xTNiwtAaFYymMH80Bnujid+tLcwbHRHetN9+zLH91WOv63lRagri01TxsQQ/lNCeF1DB5THZKTqijZJYbJVEYoWAbxDwlVRPHM8Nxntdxeqx1XxfB3UXITeQyk5ljnC0hZuZCWyMD8CU4B1i5eVDJXdnbu7Aa+DA12zNzNRYdPuYikiD4p63NWDftOgSsq2gNgBcQl7TAdeXryDnuhwr235+AVhYWHkFuAD92sMl2/Ea4J9pOfjSRCvmhyuwMEIVn6jD8pQ8e95JFWcurlR8CifWj+KUjL5KwM+d2r4nfvY4Lp87uQ35GQX6k1/xNJn86YBnZmZ+R4BL4xkteo/0UlOhK7U0solaC+Ci4rTqtLRaDq7l3ZK7Swt6n+rZRsB7O3HjylU8fGP6Ij1eU3MquDx5NkfAWxv53oEOdLe3ws7WgTnXHtiY7kdGtD/BjkBmmCfyYnxRlh6FrLhgpIT5Io2Wuzg+GOl8LYpKFCIDA7o7oCrSH/08bjo/HquVaTjTnIvjNSnYYpysTsUpgn6mOg2XuH6jOgU3q5LwPsG+VROHW7VxuFYVi+WcMPTFByKF1t+GObXMnnmQBcmVsCfQyucHuqM82A3F3lRBV2sUOJqjhoC3UXE7mS+3MjdtEsVmAeyiWvcy+gjACOFeJtzPvDzwJ8nJ+I3MDPRT/bLszJFJB1DE3D7H2wHJ/L+hdAfyAIo3Qfe2syLollTxgzBjReNjbYWiiDC0JMWjIzEWvSnxPOcE9KfEYiApEgOJYRig6g4kBmGAKc1kSrC6Q3CuNA5b+VEYJeDlXjYo4vevJ+ATVPBNAn6cFn2NcG9meuNMtg8eNCTiXlsWFnNZ2YU6oSzAEUV0O5m07TmBLsgK90aAiyXMjN6GtcVBBPh6qIEXjWnFZfZUD0dnWBw05e+5X9l0UW4d3G8CXJY64Iagvwm4wG1Ed7cD+AEF+Pz80tcUXCA3BF0HXN1Go0W/QTgXx1owN1jOPFxGaK3F0mQjVmbasXasFxsLwzi+PIGTBPzk+hxOH5ehnFZw/tQ6Lpymip/dwmXpo35Rm/3k6XcF+O/93u/9G3LwJfRKI5lSYOmCWknYabe5Lb3VpPVcqThBl3vhYs818CVvJ+ANAnfFK8BHqeDSAV/NbrLdwKZD/QpsZdOZiz/+UD15Nnv0COpp6bq7mlFaUgJbC2taUaqliwUKWTDTQl2RyIJVlhaKpqIkVCrVDkRmkDeyw/z4ujdifVzUTJ9h9pa06i5oSQjFWF4iFioysNWQiw0CLYCfqU/FpcYM3OzIw4PufDySaY2a0nGnlgW5MRHv18YSgihMpAahNMBVTdBnxIJ34B1t4kGZlyzcyQ55fq6o4XdqD3VBc6AT6n1s0eZujT4bMwwyX+83MkaPDjaB7ifcwwf2Ypbn9cjJAf8xNhr/mJqIf8hIxWOC2uRghRw3K9WJJtvbnoDbUiEtEcic3o+239POjCpuDTtzUzXhvhNBT/P3Q2NiAtoT49GVHI+BzGSM5KRgMicVE1mJGEuNwnBiCNOSAEynhmCjIBanS+KwRiUfSfBHJf9XqZ8DGpmfj6UFYq2YziWfVj3DGyezfHAx1wef92bjfVZ8Y1H2zNudcDg1kBVnNCYLYzBXl44jjdlozIlAiAwgEewJF3srHDywT/U4c7C05nd2guU24NLIpqZv2gZc4P4mwAVigVZf6hWChL5fB1xXcVkPCAjEwvzyNwJuCLcGOPerHPwFrp87gfmRZhzpL8H84XLMj1bTstdjZbpNjfO2fkxrUT+xQhVfo4pvzKlps0TFz59eV11YL9OqX5VcnG7gw+8L4OppspPLqqupuo+twDYM5tbSP50gC9ACuNa4RhWX46XRTfquN5QrwHubqwh4N2QoZFFwQ7B10DW4pZFNAH+Ku3fvYmZqHOXM6Zpp09OSE5jLHUKkixUqmQ83pIegPM4HNSygbcWJaC1KQE1GJEqoTgJ4og8trr8Hkhgxbo4It7NEAvPXshBv9KTHYqooDYuVWVgpF8DTcak5G/d6i/EJc60fTtfhR+NVeDlQiOedmfigJZmKHouF7FDUhbgjhN/Dgmopc4Mf2LUPJiykFoRcpvfNEKdAFesh3F3+BF0e2nAyxxBVbIyWe+yAMYb2G2GABW+QhXCYCjNBuC9YmOB3g/zwP+Kj8S8JkfjnuCj8CSFd8nBBGZVQAM/ysUcK82N5Lj2IOa4/nYGnqLmzHZwszNWkC9asMCKYylTFxqItIR7tCbHoTo7DYEYSRjOTMJGZiPFUGUo5DENxQVTwUKzmxeAEr99iThQG4/1Rxe9d5s8cPMIN4+mBWCkIxwYBX0n3xPl8f1zK9ca9mkicppLPxDljPMEDC/mRuNFdjI+Yo/5wawQvt0ZxZbwBQ5W08Pw/tocOEOY9OMBr5e7oiEB3d1gfPASj3fuxlzm49FbTgdYBF3ANATeE2xBww2N0qI2NjRXksgwMDKZFX8az558ZgCyQ78D+ar+AT8C//PQFrp3ZwjGZzLC/GLODTEcI+eJ4LW16M1VcRnLtwsbcAI4vje5ArlR8lYDLQyhyu0yfqJAK/itGdJG/fzfAf/M3f/PfAPgK+ghyr1JsPTTAuwhuFwGW0CDXc3Uqtw645N9i0WntZRDGkb5OXDp3Hg/uf0CgdfV+Xcn1RrYPtgGfHh9FUU4WqssKkBDui4IoT/TmhmOiPBHDzIV7skLQVxCN3qI4tOVEojU3irl3FBJ9nRHuaod4f0+kMC9MlI4ijjZIIBi5vq6oiwkm5HEYL5B742lU8SxcbM7Hvb5SPBupwAvC/dV4Jb44XIKPe3Nxpz4JW/x/bZHeiLA1hw0LqgkLmBGtpcRBKqc5oXUzMUM8LXOtrxMGadP7PG0x7mqFOdtDWDI7gJOWZjhjboVjhPrw/j04TBhHub7A5Ueujvi7qFD8Y3Qo/ikqCP8YEYS/iYnEw9AAdBDwUgKe6+OINKYcsTy3MCdrBLrYwMfJioDbw43W3JJ5uIxB7mNjjcKwULqVOLSyomiPj6JVl7HT4zGaloAx2vXDCREYjA3CeFIIFrKiCLncNoxQubkMmVzBCqo5ggqeGkAbTptewCDQV4qDcCXPC1cI+RaBP5Lgjmmq/O2hWvzi7DT+4MocfnltHv/h0ix+cnoCDxb7MMaKNNTRitdoDyz4HXOTE5GbFAe7Qya07No9bWk0k/veOqw64DrAOuCGcMu+NyGXCkAAP3jwoILb2JjpQUCQsugfffSpajnXO7gYQv2qN9u2gn+hAD9OwBuo4EWYHSrkeikWKADS8WVpsgnLVHI1hPP8IPPxURwn5Cc35b641pq+86y4zIAiFv3f1or+/zngYtE1wKngArYCVrtlptlzHXZpKdca3lQ31u2KQGt005Z9Mrxyq7Sid+DCWZnd4dHX7LlhaDn4R7h75x5GBwaRHBmBwrRYlNEazzfT+pVFYig7EKPFkZipScQUY5T54wDzyN7CWFRR0aM8bBHtTfse5KMAT2FunOhGe+tmRxV0VrfNBPLO5GgMZsZhuiAZS2UpOFXL/Ju2/HpzGm62pOP95gxcqU3GSm4EuqJo95kP2+7bA2MWKGNp7KO1NGZhO0jlNGehcjU1RyghLifg/QR8gop7jut3+H8fUXE/cXbAl15euG5jhWmq9mG+b3TPfmwdNMGvM/f+zyEB+PtgX/w3OpD/GuyDvwoLwhfhgRh3s0GNrwMK+VmZXk5IcKcjoRsJ5ecGMnwcbdVUw7YmJjDl93MyPYhkX0/Ux7JSimfFFxuOroQo9CfFYjg1HocJ+FC8AB6MUVr1I2kROEb3M5ocgvZouqJQd9SGe6A10h1jyf6YywjAZn4wTuX54/3KMNwo8MF7hX44xXz8JO37HcL9WxcX8Cc3N/Bntzbwf94+jj9/bxV/eG0Rv3V5Ac/XJzFVXYAoV1t4WBxCV3UpGopz1TTCxqwgpe/5Lrl3LYCr22MMWW7DK/e0vwlwCVnXVV0HXhrWBG6BXB5KMgT808++/BbAt0OeFf/sKwL+Oa6d3STU9ZjpK8CRgXxCXoS5kXIsjNdgcUIgb6GSd2j5+CLz8ZUJ1eB2Wnq3qT7q2mgvmk0/TQX/9lFV5e+7BZy1kMrBVQu6qLN+D1yAJvDb9lyUWz2Esg23ClFywq2GeVJjqVfgcG/7K8B3FFxCGz75TcDl2fHxwQEU0l425SfiaEsWzg/kYbYkjMobgbmGdCx35mOuJQMTlSy0xbFozQhBdogLwgl4ZkwI0sL8kUqLnk6oM72dkeXthFw/F5QS8Ep5AotK2RgbSghC0JMUiiHm8mO0/hPpwZiSDi0pQcxT/VBPRct0s4WL0W4c2vMO80iqNwuVPNIpIU8wWdJ+y3zXYcyLcwl2b6QnZvldboV74QVz9h97OeI3PJzx277eeOnjiXXm46OsJEZ37cGpQ6b4ES3rLz3d8WeervhzH3f8R18P/EWAL74M8cWqnzNa/Bwh0/tm8xySPZ0Q6WrP8yToBN5bZk1xcoSjuZmaq9zKaB9CXOxQFhmMVgLeFheGDkLeI7exeD0HkmLQHxeOPl6j4bhgqngozzUMA4mBaI7yQgMrs1bprRfnjamUAMynB9DBhOAM7fmtilC8X+SPJ/XReLcyCk+HK/Db547iT25t4U8Zf3HnJP7q/hn85f3T+Ivbsn0Cf/T+CXx1dhHLbVVI93dDdmQAYgO91Qwv4oD2E853eF2li6lALp1bJF4Bvq3shoBLfBvgei4ukJuYHCLgwQR8mYB/9gpugdlwqUZxkemMZEjlz7TbZFfPbODocC2me/MIeS5teiHmhktVLr7AXHxpslmp+Iqo+MIgNpbGsUWbfoY2/Rz5kVtmF/gZ0tgmz4o/eXjnXwX8xYsX35FFP7HIHJpAq1teYsEF8AIFtCh5Z4O+X7YF+J38XLWiE+5egVu1sGuAnz99Wll0UXCJBw+fqtC3BXCZ+ODxo2d4eO8hlqZH0VGajn4Zv7wjE1dHCrHZnIrV5iysdRVhvi0PE1TYoeJotKUFoSDYCdFu5oj1c0VxaixSqYRpPq4E2xn5/q4oDHBHUaA7KsJ8UBnBXDMiANW0wpWhgShngasM8kQVX68ikNU8voKWuMTLAbnMq6PtrWG9T57Tln7OVHFaYTOTgzjEQnqISmx/yAh+NmZI9ebxXtZoDXHCTKQbrsb74Cmh+dTfGS89HfGlmzM+9XDDeUtLAr4bIyyUW7SqHzk74isne/w67fYvXJzxB55u+H1WBp/QhRwP90ZXiEy2LzbdnufkjBj5TnQmcTynAKq5v4sjnK0tCc1+xj548Ltk0L3UE+RW2vH22DB0xtKCE/huqncn4e6KDkJfbCBGkkMxSsB7mX+3xPigKcYXHQkB6E/0xdGMYNX//FRxOM4X0opXhOH9Ql88b0/Cx/35+OlyD5V6CX908zh+efsE/vwe4X54Hn/16AL+msu/Zfz1g/P403vn8LOrmzjV14S65EgE8zsfOiAOSBre9qmOKQKoTKesAy2A72XsfvvbFVxg/lWAH2SeH+AvCs4c/JkGuKGCvw66Brio+BeffoYrBPToUA2munMIeA4BL8A8AZ8bqcTcWC0WqOIyVfGiDN2sWtVHsLUyg9Mb8hCK2HQNcH0wiCcP736fABcFJ8DS17yBy+1bYlpjmrSca3CrlnMFuIAtLeaacgvgovg96r55GQa7WnH6xEkqs2bRDaHW8u7t+OBjAv4xPrj3AJtzkxhjBTHTXogjLWnY6s3BUmMS5urSMN9CuOsyMViWiPasMJTSTsY4mSDUyQzZ0cHIZyFO8HJGBuHOo7UtIrRlIZ6E2xtVkcwzowIZQYSccKsRPz1R6OOCAiptnrs98mjp82mF86i6Wd5uCLazhoXYc3lOmfbaxHg/LAimGa25xYF9cDp0AOF2FsjyskdtqBs6Qp0xGGKP5QQvXEz1x1V+v4t0FldYsK/QUm8SxkFWFgO0nytU//dtbXCf1v0x41NHJ7x0ccdTTy+cIcQr0YHopWWuCHBkJeWELFYWcR72iONryYGeCOf3DXJzUJMXWrFQW/A7OZubIpbfvZQVWD0VvIlOpYVQtzE1aYsJQivPvS0qAF0x/hiUFvXEUFYAArgvGmnTW+N9FeBz2WFYzw3FudIIXC4Oxq2yYNwspoK3JODleCV+vjWM37+6iN9/fxO/vHsKf3r/LP780Xn8RwGc8bdcF9D/8uEF/PnDi/jtGyfxfGsOjdkJsDOROxB7YCLdTRn76GZ2EWYBXNRcQU1g9dzcEHBDmHXAdehlXW9sE4vuL4DPrSjABWYBXNnx7TAEXYZzkn7qL7cBPzJYifHOLKp4FmbpIOeGi2nbyzE3WoP5sTpC3ojFqVYszXQR8iGsL07ipFLxRdp0An5aGwjiyvnTePyAgH/L5IPy9+8G+M9//vN/QyPbEvoJ8JtPke08SSagyxht8rrYdT3/LlOTIMh98U45hpVDe30J+jpacGrrBO7d+zrghvZcV/APeNzphQVMNzdgoqECI7WsQWnLZ2oSMFIej7GaDPSUJqEtPwblLIypfrYItjdGLGFOZ+GNoXJLzpfl64JCfxcC7IzyYHcqti/Dj2BTwWkVq8L9UUnLXhHooWbVLCTg+YSnwNMBRbS/RfycTNrmAGtzdZ9Z4N5HyA8eJODmh2BmagxToz2wN9mHIOboWfxfMg7ceGY47W0QJhJ8MJ3gjaMx3hgPdMKoNLwxHx9kLtpCR9BGazrBgrhmZo5TFuY4b22Fq06uOGnvihUXTyyGBOJYfCi6wzzoLmjTCXkOAY/luQngqXQesVyGUdG97W1hY2wCaxZqRwIeTDeQHuiDkqgQVBPwBsLdEB2ARlZwTZGEmdehM9offUlh6EkMQxvVXOBujPGiinsR8AAs5cVglYCfLQ7DtZJgXJf8uyQAD5sT8flENX5j6zB+fmEOv3Njk5CfxH+4xaBN/+X9U/iLR+fwl48v4q8I99/cv4i/vn8Jf3nvCv741iXcmBpGXlgQHI3pgqji0r9cHh5RT5dJb7a33tbAJrByC02AF3ANYZZ1AVm/5/3NgG8r+Jym4ApiA6Bfgf0qJAeXRjYBfAUz/eUEPBPTPZmY6c1WNv3YcJmy6Rrg9VgUq85cfHV2gFZ9DCfWjuD08XnVmn7hjNwPP6E6vTx+QIv+vQF8OwdXj3yqfFpyaQLNUDm5Al3UfVvBVev5tj2nqktvt84GWnra/LZavre1BSePi4JrFl2ANgR8R8Vp07n/g7tPsDJyFHWxmSgNjGbhjMdwQQpGypLQkR+N9uJk1OfFoTIzAgWxvkhh4Y/xskU8LbavkyV87cwQ4WxJGAh3kBvKAmm5CXhNuC9qBewwXzX9TxlteRnhLg1wQ5FUBrS/hT5OKJb+4ypckU0nIKOjmu1l/i2jjAjgxvtgY20KJ3tLONtZwtWaBYngxskY4cyXy4OcmLs7q5AHTkq9bFDgYo5COowqfr8qazOUUPmrWBhbqF59B5iTW5phxd8D59ISMBcaiin/YByNjMQwv28rXUFVkIua/ieX6UO0k5WaiTQlwAuJfE8o3Ya3gy2s6SosTExgKeO3mR2CL91CjLcHMoL9kEPYK/hZNTLTKM+/kdFCFW+jhW+glRdXU8MKsJkVZkOkK4aSArFaGI/NwggCHoLrZSG4ki8t6QF4vz4Bz8Zr8NX6IH79/Bx+48oafnH9OBV6E7/9LmEn6L+8cw5/ducy/uz6Bfzp6VP4o+VN/NbEAl52jeFWXRdOVrWjPS4bAeaOsNh7kPk4QSWgSsEJuFjzPczFZftthg64DvmbgIuq60qvAy7PLhgquGEjm2E+roJwqxxcKfinuHyKgA9UYkIBThXvycGRfgFcFFwAr8X8OCGfbNRa1NWDKIdVa/qpjWM4vUUVPyX3w48ryBXg34VF1wGXoVq/6e9VIxshVQqtWsQ1sDXA9cY12u9twGXZqaIYHfUFaKvPR3tdHjpqCtBSXUw1b8Tm2nHcvUPAt/ui64AL2DuQE3CuP7n3FAsD0wQvGbnOEch2IJTBtJHZiahOjUJFZgKKMmKRnxxOSx6AnCiqeLAHwqm+rpZG8LY+SAW3Rl4g4Q6hveVrlcGeqA71IeS06Czcsl3q74YSf3eGm5q9pJTwlBP2clYIVYxyVhCZHlRHM2OYSc812mrjA3toz2mDbc3hS2sc5uOGaD83JDKSmGfLGOqpbpZIc7FAsqM5Yu1pl50sEGPHpdVBRJseQJKJETL3GyFv134U7t2POisrHEuMxo2uGtwda8W1zirMJEZiLDoEnaGeqttoVTC/D88lj98vmpWEAJ4W5K3aGiLcndTgg/ZWZmqmUnPTQzh4YD+MWXkcYmG33L8PzkwF4jxcUBzmj9rwQNQzSpmeZPh50c7T7nvzOoQS8LgANIS6MDeXTi6xOFESScBDcakwCGcyPXEy2wfXGlPxZLIeX2yN4yeXlvDTaxv42bVNlWf/4tpx/O6VU/j9M6fw84UNvOiawgeF3XiU3o4nqR14ktyKGzE1WAkpxEhgNuo84xB5yAkOe0xg/I6AqgEtdl0H/K233nqlznrogOvAGyq47NPy8IMEPPAbc3D9PrhaF7i3c/DPP/tKWfRLJ1fUFFhjHRmY7BLIs3GkN58qXorZYebhtOmSi89vq7jMgbYus9ouj2vdV+We+AnNpktD2wcPbn23Cv6rAJeebFqerVl0rduq1sCmWtIJuMCsg91RRyteW0ioCXdtPlprtGirKkRtSR7qKiuxsrSqADd8muxNFVfPgwvg96ngY7PMmdOYD0chwyEYeV7BqIqNQTpta3pMJDIIRGpsGFLCA5BKYFOoyDHMo0NcbRBMsGJcraimTiihcldI/q0g90IVj1NBwKuo4BVBHoTaXYFdSairg91QTbWsCqT6E/pU2l9PKrjFgb0wIdxWpkZwYb4dwP1h3q6IZI4eRZWXfu9x7raIZyS6Mfg94gldKCuCANr3IHtzRNpYIPyQMWKoLsl7jJCyi0sjE5R4edChZOD0UAPePdKCG2M1ONmUg7E05s9Ub8nra8L5fSO8kc/ziXGhgtNtpNF9ZIT4IJr5tj//l7v0arM0h62FBQ7xc/fs2ktQCMTbrJgYntyf7sdzJ9zV4UGIc3WCE8G3Y8jgEsWhAXQ4vqgLdsJUZgjWqN4nS8NxujAYp7J8sZHijo0sP1xszMDz+R78mOr9kyur+PHVNfzk6jp+enkTP6FqfTkzh2fNo7iT0YFbMc24E9GG2+GtuBPVggcJrfgguxO3CjpwpagNm3m1mEgtQF1kPKJd3dW98l273ibkb+MdAvs2VVkAfzMPF4h1uCV0wHXI5XaZPHUoCr4wv52DG6i23pNNh1yNuCqTIqj74J/j0gkd8CyMdwnkWZjpyVOAHztcRcDrqOD1mBMVZz2wdVsAAKjxSURBVC4uNn1tbkDdE99Sz4pL/3Tp2SZ90wn4/e8R4GpUVYKrFFpArqda1xNq5tOdDaXokKgvpVIXo41wt9YUorkqX0VLNVW7qgDNZTmoy0tDWWYySgtyMXdsDnfuPDQA/OsWXRvwgSr+4AOcX93EcHkdC3Yysl1DkO5KsH1CEOrggRAPX8SGhSEhkhEegtggP0T4suDTropNTw5wRbKXHTJ9HFDAnLUsRIO8KkQA9yLEntsDFVLVg7hN0GsYtYSnPtQD9SECuStzcBeCag8vCzNYGx2AjYkxPOys1HRJCXxfMtUzzk+cgxOCnWzhT/D9bMxVi3oQl2F21giUp6pkzi4rUzXfdxgBj9x/ADG7jRC92xihB0zgc8gUoS72qEyNwGJPKUEvx8mOAkznx6I12gs1YZJe8HtG+6KQ+XgcXYI8KZce4IFMVlZxPq4I5Pu9CKmztQUrIBtYmprR8u6jAu4m5DIc1C7YsWKJd3elcvujhrl5rJszbJgeWPL7BPK7lkUG8TqxMgmwxUJ+BDYI9maeP7byArGc7I6FRDds5IfhBr/jZ6uj+Mm5Jfz6JQJ+eRW/fmEdLxfn8ahjCNfSG3E9qgnvhbXi/eAWvBvahJtJbfiwYgBf9Uzjd6jsf3z+An559RJ+78p5/OzcKXx6Yh3nJkZQm5sFdyd7wruHgO9Sav5NgOthCLYOt4Ru03XApauq9GDTAdfC0KJrqi5L6ehy4fgKpnqrMNaZjTEq+ES3ZtOPDhYR8AocG6nBsbF6FQsTTViSW2a06RsLh7G1Oo2Tuk0/uUYV38Kje7e/P4CfZc3TXke7XSfqXEx1LqIyi0oL0CVorS1FS00JGitZ81bkoaY0V0Uto648H01leeguzcHhsix05iSgLCUWR8fHX81uYhg63Cq4LX3RHz18gEunjmNtdBhHGurRnJSGNHd/RNl5wt/SFV5WrvB1JlgBAYiLCENMaDBCfLyoqs4IpZomENwUQi4T36V7Sx9xQk4FrybcNRICMwGvJSB1BLWeyt4U6oXmMC+0UCmbQwkUFbyIKpngbA8fC+bZFlbwdbBXjz5mMXctl8ED44LpHnwQ4eeOQKqhl42tOs6ZcDkxF3ZmuJiZwtnCFG60zv6MkINGCKMtl1FcQvZoj4U60lLLYIEuVoeQExOIiaYCLLYUYrwoDl0pQaiP4neOYCUUowEe726DBKYj6czBM4N9kMD0IMiVqYSjPVXcBl7OjrDnd9m/7wDBIASEfB8hN2fBj3C0Q2GQDxriI5DE/NzGyBgWBDyc75fJGGXetuYQB2yWxuB0WQRWs3ywlOqNIzHOmE/2xunKZNwdacCnm5P40YVl/JRg/5hW9PnoNN4v7sDl6FpcDqrB1aAmXAlr4XYj7hX34sXQUfzu5gn86fXL+ONbV/GL987jI6aC146O4vRwD9Z62zHVUo+28hLEhocxzTBVoOoWXQf8TUsuoeff3ww4LbpBI9trUH8b4J8J4MsEuhLjVPCxjnRMdotNJ+ADhbToZThKFZ8drdUAH9da05dp09fmpdPLFE5szKpOL2dPrVLFN/HwzvdIwU9tLKGR9rq+XODNJrg5XBeFLkZzTRmaa8vRVF2G1vpKtDfVoKW+Cg3crikrRGVhDjrLi7DQXIXrAy0421aJkTLmLsPD6jlvNTcZQ1RcQsB+HXjZ/xhrS4vobazDZFsjjrY3o6uoECm+AfC3dqbVdCZI0rDkhsjAEEIeiYigYPh7esDLxRGBHo6I8XVGrKcNbbMVUjxskc/tStrxGlHvIAHYHXW05o0Ev5nRGuaJNkYr89wmseqsFIqY5yYQiGhXV6YAociKjiTcISiMCUJDWiSa0qORR9hluh5/O3t4W9jD+ZA1oTGF+X5jmO49wBx4PywItd3Bg3CnFfYz2o8A5sZBu/fDf68RPJgn2pqa4JDJQfWcuzw4ksw8ua8iB8NlKejODGdeLI2DrJBifFDEyidReuu52lK9mUMHeyPB3x1Bbo7wcXaAH1U5wMsdXu5uMDUxZaGXZ65Z6N/ZBRNCEEQHkh/ohba0OMR7utOZGMGatjjJ3wul0kcgwAH9MW7YLAzH+fIobGT742icGyYiHDGX6o/z9Vl4MN6Czzan8cMzq3jJ3+le0yAuJzfjfFAdLvvV45J/Pc4F1+MC933UNYOf0Y39/rVL+MW7F/HxmQ1sDnahpSALmZGhCOdv5mtvBw86HidWhC52tvDycFfDYwukAq7+8IkOr4QO9JuAS+j2XfJwP7/XAdcVXF//enyFLz5/gYsEfKanAuMt6RhvT8NEZwamerJwZCAXs0PFmBUVV3k4Lfq43BNv2b5dNsg8fJI2XfLwedV19SxV/MHt9/Ev3w/A/ydrnU10NNcS3lq0NVYT4ErUV5agrCAHeekpyEhKQEoCc+DEWBWJsVGIkcH0mMNF+/ugMTMVx6jwJxrKsFFfhur4GAy2Me+6efcV2BK6gr+Cm/FY1mnjR0cmEU5oE8JCUJGTjvbqUjSVFqAgMRmRXkHwsnWDm5UTldyTkIfSsocjPDBQTSns5+6IKF9XRHvaI9zZAlFOVkhlXlziJ41n7izEXPrThjPqA93QRGveTBsv84A38LU65t6VtL0ltP3lzFXr0xPRWpyHpoJsVGcko5qOpI4K2BgXgbrYSOT7+yPZyR1RVs4INJWZQs1gs88Y5gTYZM8+1ePNlOHIvNCHkPsSel/aZx9WAK4ySwf3mRD0/bTLMsaYDGYR7U8nkZeC1vRI/h8BnBVStDeK+D2TeV6RzjbICvVHhqQKPKdgNwcEEO4IXv+oIH+EBQXC0d4eMqyRGh2FgBvLOHDW5igJ88VAfhpyQgLVUEvO5mbM571Ue0VDoD0mE71wokAmKgzFaroPZqjeh8PscCzdH9fbC/F0sgtfLh/Dw/4xXMxvxbkoAu3XgHPejTjn34ATwZW4UdCJT8fn8fOzZ/GLaxfw4sIWlvs7UJQYA39acLlfb7xHerIRRoF311vY/fZbqmebrbUN7G3t1HBM0m1VB9xQoXWYJb4NcHlc1JeioFt0AVhvZNPja7Dz9S8V4Es40lWBieZ0TBDwSQGcKj7TTxVXfdMrMD8m98NrGaLizbTpcrtsEBuL4zi+eoSQH8PJzUVCvkrAb34/AP/nf/onTE+NIZEAx0WHIzo8GBEhAQgN8IG/lxt8PVy4pCX18UCwnxch9FPHxFLZUmLCaDHDUJ8Sg96MRAxmp6E4JBjBzoSolnnYzXt4+A092PRQObjcByfgQ0MjcHZyZME/AGvaXG8qUkJUBHJSUlCQloWC1BykRsUjzMdfDe4X4s1cNJR5Jf9fKK1niLsTKwInhLjYULUsEedojXwqcjmhLqWal/q6EHJ3WnWCI4oe4IIKXyeUyWu05hW0v83xkejPS1NT6YwyLRmsLEVPYRHhTkKxTyBK3HxR5R2IppAoVgqhKPP0R4G7D1IdXRFGi+xtbgkPK2u429rCk8oUZE+FpX33ZKH2JtwerADsaaPNCJkRQd/LAr1n326Cvlt1oonkdS6NDkFVFJU1nBVSpCeKCaEOuDwWm05XksH0ItzTCaGebogNDkBKVDiSY6L5+/jB/NAh5uJUPIJyYNfb8LY8iJrYYIyVZCEn2B/2rFR8bW2QwQqxPMAZ3eEuWM4MwMWyGKyk+WE62hlH4lwwRshn0wNxtbkQ97tbcamoGpvR5dgMqMIZX8LNOOFfjY2wctytH8IPF9fw47Nb+PTiFs5MD6M8OR4+THEs9hvBSEZxkYEe6Cz0YZdk2Cax4jKEsox17uToBBteO7k/LoCLVdfh1QH/JtD1/a8AZ/nQFdwQ7m9V8c+/VAp+gWBOdZZhvDkN422pCnBl0/skD9fuh8+NVDGqmY/XEvAmLE62Y3mmD6tzo4R8CpsrR5iLS2PbKt3re98PwP/xH/8R3Z0t8PZ0gTdhDg3yVfAmxUYgLTEKmYQ3KzUWORnxyM6IQ25GAvKyElGQk4Sy7AR0l2Vjua0GU7TzqV5ecDtkDhdrB1SV1+DWe/fx6NWwTQT9wRMFua7iMtjDEzWqy4c4fPgwnFjT79nLH48KtGeXdIjYj4O0k46s3QN9/JAYFYv8jAyU5mYjJzkR0UEBCHB1VgP+hbi5KvsXzKW3tSVCbS3VPW25513o7UhABXaqOXPxcn9XFBPufC8HZDG3zeJxNbFh6M1JwUhpHiZrSjFdW4Wh/GLUhsQhzzkQ+XZ+KLbxQ5GtD8qd/VDp7kv1D0B7VCg64qNRyWV6gAwjFYF0wpYSHYW0CK7T6gdaW8OVMNsROksWSHkibf8BgVuURwCXc92nnvEOdrBFDlOJkhBWSMzDSwlzkocDImnRU/nds5heZHNflPRR93ZHUmggsuOikZuShLSEOPiwYjTi/xJAjHa/xTTCGPVxwZgozURusK+6fRbKNKSAeXxjsAtG4zxxIj8U54ujcTTWHXNU8+U02vRkf6wXJjEvz8VSXCqWAtKx4pGPNY8KbHpXY9W/DCeTa/F4YBo/OXkKP758Fk+Zfw43VcLf1RFmhE0esd0nwbRBhmmSEV1MTUxgxkroEJe7CfmvvfUD1bnF1s4O9ox9vAZvU9n1J8wMAdehNgx9vw64D8vJmxZdQgfcEHRZlxz8yxcvCfgyoS7HaEsmRgj4WIfY9ExM9cr98ALMDhLww5WY3wZ8fqwRC2OthLybufgwc/EJbCxPU8lnCfki7t5893ui4P/8T5ifnURmahwVPAQZhLmQBb0oJxklucm06akozU9BcT63uV5WmIbSwlRUFKWhvigFw9V5ONJYhvLYcLiYmalZQK1ZE5cWl+Pme7Tor+6D74yPLqGtC+gE/CEt+uFxuLq4qV5O0kj0ztv6mF0/YGHlj819B/YZwcbSWuXeGSzMtUX5aC4tRhFhj/L2gZ+jM3wd6TicnBBON5BBRSz080AelbyAFryM9rY00JP5uat6Uksex0wj3MURQWjPTsVwcQ6mmJpMlpShnYW6zCMUJfZBKLIORCmj3I4q7hBAJfdDA8EdSEvEeFEGhksy0ZSdjFxWivHBgfBhJeNoawUb5tfWhw6q4ZXsqFoS5lRXeULtAM9TRg+VnFkG/hc1P7BnFxyZm8e4OiDHzwnloayMwn2QIpMpeNgh0dcRBRE+tNqeaoKBMFr0WFr0HKZERempKMpKV5DLXOr7+T+N97xDV0HARcGLM5BNl+LOz09wd1GdenroEI4k++BcaQyWU3wwEmyn4F7OCMJSZiyO8LPGQiMxG5CIRY80LLvlYMGjAItBxbhY1I6PZxbxxektfCxzdc1OoDQhFo4WZgrm3aLYPE8Zw/ygkTHjIOFm+Tgk9+7NeW3MYWpMF6OeLHsLxnRuwYEBcOHvtpdAy28uAMs1Ekeiwy0Vl77U403A515rZHtdufXbZa/ujzO+evGlAnyCCj7SkoFRWnQBXHq1TUrfdHmE9A3A50brqebNWJjoZC4+gLW5MWwsTSnAt9YXcfv9G/8mwP9fj8n2rwH+T7To46MDiCHcUZGByM2MRzlBrjCMwmSUF6Uy0lBekoEKRi2jlYWmmwW8gXlqiLMTc8lDynqamVqggOp3ixZdh1nC0KrLuuTeMibbI1YCkxMz8PL0VvbN8MeUECv3gx/8gEFL95bMX/UOragx/N2dkZsQgxbmyw15OUiPCEeQizu8bZ0RYOeCeE8qKvP0TEKQ7eeDPNrZ7AB/pLIySPLwRLK7O3J8fVAfE4Ou5GR0JyWhKSwKVT6hKHcLRrlLKKpcI1DjFo4az1A0BkSiN5G1e2EBxsryMVSaTbATkBEewErFAbYsvAeZi8vIJfupREYCGeMQz0lyckva40MssAdYWe3ntjQqaTN57GccIOD71O05mZss0d0e+dLlNsKLdtoRcZ52iHG3Ql64J622J9KYs4fzmgc6OyMpIgz5qayU6W4KGJFBQarv/CHafxliuToqGAOsgNK8XBBkbYYcVnYtMjtpjCeWsgKwkROGsXBHTEY4YS0rBAtpERiVyfY9wnDYLx7TPsmYcknGjGc6FqML8W5rHz5bWcGLM1u4uz6P6fYGRPm4q+fT5beRUVLlvOT81HPakn/z3M0OmRLyQwpwK6Yz5rxesi25t1Ts1lYWLIPhtOv2vH68Lrt3qcdL5RlyXamlXOhlwzBX1wBn+uGrW3S5Taa1mH8T6Jp6bw/48NkXOLuxgLGuEhxuTcVoWwrG2tMV4ONdubTphTg6UEqbXkm4qzBLyGcP13C9gVa9lbl4D5aPDtKqE/LlGRznNbn5/vXvD+AjQ30ICfZDRKgfCrLjUUmQqxm1xemoomJXFaehpiwD1bR5NWWZqOV6U3k2eqoK0JqfgfTQILjSFpvQ/u3jRT5kYoGc7AK8T8AfEHBDsCU06LV9ArhY9Llji2o0jgMsCPJj6T+o/kNKqJxNYBdbR2U3Nd6vbhNF+nqiKCUBFZnpyIiJpUX0hru1TOHrjCgPXyT5hyDaIwBBDl7ws3FDsLULEpw9aVMDUR0ajubYaHQkxqEvLRm9qanoSU5FZ2IK96WiIykN7anpaElPR31KCkp4bEZIICI9XeFjZw27Q0YwZQ4t6itzZe1+R7675JoEmQVc9bAitAcJucyMKY+eSgu3Pva3PFkl0/YI4NIAJQ1w3kwvQhwtkeJpi6JQN+QEEmJve0Q5W9Bm05EwsqjGEaxUfJjvh3p7Iz02DgXpmSjMoBVPTkEwKzBrwuVhZoIqVtz9GbHIlrsEztaoCHTDUKxMUeSP40URmE30xkCgNaYjnbGcGoQhloUGez+0OkdiOCANfe5xGPaOx2pqMR4Oj+PTjVV8eHwV5yZH0JSfTddkR7dA0ARu9btJpbV97vKUF0MaFQ8dNFFLCwJuYWYBUwIu6wK+XCsZBcad7ieSFZadtRWv1R5eV15Lfp64AUPAJXTAJXYA1xrZDAE3hPsV8PIaly8/o4J//gXOMHce6y7BaCvVm5CPtxHwjgwN8N4iHBkow9Ehwn24GkeHa7isJeBU8bFmzE92YnGmH8vHRrC6NI2N1WN4/92r/yrg8jz4/2vAf/azn/0rgP8jhgZ6EBzkg6iIANrzBNSUpqOuNINBoKnStVzWEui68ixGJuoIeGNZFqqoCnF+XnCxNFejaUpeKWp00NiUuUUe3nv/Lu5L7q0A1y36NuQMDXBadir42tomoqJiIA/uy4/1Zt6lK7kCnDmayt24ND1opGbXCPJwpZrHojQzDbHBwfCyc4KbuQM8LJzhY+UBbysveFp6w9dahlcOQG1cHIYKmG9XlmG8pgQDpVnoYEpSz1SlLC4KWSFBtMHeCGeB83d0gLuNNezNTAmgAM1zJKwyAL8oteTRahgiftd3mHPqY3zLeezjcXJdxDLLeN6yTxVMHrv3FeCavTTm63LbTDrX+NhZINLZEll+MkqsG9Kp4vGuNsjwYboR6ok86cnn5gh/5q2+Di4I8w5ERrzY9BxU5eagsagQvnb2VPBDdAH+6E6PQWGAG/I87dFBVzCdTBueHYaZFG+MRjhjlPZ8ifn3UnIAOpkCVVn7o801AZ0+SegNSsbx8jo8mp7CM1rZW0uzmG5tQFpYCOxNzXFAFJZw72JOvUvWt9OONwEXqy6Qm5tqVt1EJrSgggvksl+mKZLbhwF+vggNCoSdpQUdEcHntdIBf7NMSMi2VqHQ1bHSXlxcwzODUVW/CXAN8m3AqeCn145hrLMYYy10aM0pGCfkYwJ5Zy7zcALeX07IqxTcR4YkarleRzVvxLGJdsxP92Fx9jCWFyaxvjyL9298nwDv76J6+yMlMZI2nHALzHI/vCRnJ8pyUMP9NQS7hvCXZCch1McDNvxB1I8gloqFeC/VSKZ4TU/NUoAL3A9eQa6rt7YUyAVwUfCzZy4gOTlNPbQvNl3UTYf8TcBlXqsfMH6N6wKKuYkJXAlgpK8XyjKSCHoUQtzc4G7pBFczF7iZulHJ3BFo74vsyHi0FeZhpK4UIzWlaMnLRF5sGCKYk8tz1XYmB2BBINVjjVRkfZjfPbTVewnuqxk2+B0P8DiZ/VIG3d9DtZGQ0Up2bcO+mzDLNdmnABe45ZxkZg8WTAKh3sNzVJ/JzzA1NlI90zzpDNysTBFsb4ZULzsUBrsjN8gNKV6OSGQunhvijjxCnsQ8PMTBia7EFb42tOweoczH09DIFGKOlXZlerJ6Mi6Tdr42PhzFtPaVtP0DMT44mh6Co1ny5JoDBkMFbg+cyQnEchLBdvdApW0Amj3j0ROehuP1rXi4cAwP1xdwcnwQjQW5qnFTJjPYt0tGSt2nzncXKzo5d8mZ9dZy6XyiHgRRYQi4qQJewJd12Sc2XiY0EOBDmFrFR0XCxd5eKfkelgFDwCXkOkrZkHUpLwJ4YEAI1la38Pz5i22gDeMN2F8B/hKnqbrjHQS8iWA3JRP0FE3NO7Mw0ZNPm17CXLwCM4R8mjEzWKWBPlyPo6MtODbZg4Ujw1g8No7VxSN47/plAv4/tyn7+t93BrjcJjtKq5WTFoeSfFpzgiwwVxdn055n06rncp2qUEzFLslEBRW9nHl3amI0XBzscJAXVQq8XGBpHBEIjPYaISkhDe8T8G9qZJOlAp4h6i2Qv//eXZSWVMDCwlLV/NqtFA2ANwGXfsvSAPcDNUulTEO7CxZiR+1skBYVgvKcFCTT5vk4eBBwN7geIgBU8dzIBPRUlGOosRLNJdlICQ+Ch70dTAVSUQKpMJjnv8N4+9f42Xrw/8jjjHJ+quBKg5jAze+pgu9Xk+SxIMpUOgK5Uma5LjwPmUNLKgEd8N1yPvJwhVwvqp4MdCD23Jz23NXGAl7MwV3MTeDPCkdma5GHaApDPJHp56K6rWYEuiCfKpwe4I5wR2f4W7rBj+7E39IHce6h6CgoxfpALxa7W5EbFsB83RsVcZGojPBDc4QHhuN9MZsTgZ44LzQF2GAq3g3n8v3xbmkYlhOD0OLGisDJHwMJmVhrbMKN6UlcXziCo91tyIiKgL25BVVV8m1pAJM2E2lLIHRy3rvlOhE4Vm5qBpJtwJWaGwAuyq01vu3sE9jVfODcJ7PJyr39+OhIuDEVEfuuw/xmxS/r4owkvRMXeOniNTU/uAb4jk3fgXu7gU2eJFM5+AucWp3FGAEfbUpjJGOUgKvWdObhE92aik/3lWK6v2wnBioY1ZgZasTsWCfmpgewcHQEy3NTuHHlAv7lf34fAP/nf8Yaa5yqEipzGWEm3JVcryjKQiUBryrKY2SjojBDwV1GuPOymeMF+sKKFkp+DLGXSqFYc0tNu2/PfsTEJOC9G3cU4ErFt4HWQX+l6ErBxaY/xcjIBDw8vFRh0BRPs+r6D6nn4tq6AC6Nb4SesYfbpnyfr6sTc9EElGSkIiEgGH62VDknb2RHJ6C1pAS91RUopbLJcSaEVMCVSkKLH/CzGL/2a4wf4AeMtwVu/v+9dCj75HaWfC/CKtDuhKbQmuuQgr59b5bbsl+OkdRFy7U1GOQZaAFdNSSp2A0z4wNqggMvO0u4WByiKpsTaHtky9NvoTJVkieSmZen+dmjkKBKY1ukkxMCrFzhZ+GFYAtfxFgFoiE8E8vVzTjd343JujKUxoajLjkOLfHBaprgyZQgjKcHoTbYXgG+muGHm5UReFgXh4vFdDjeXuiKjMFacwPOjw/hJAWgvbIUob7evGYHVIUqdzVEueWcJB3R0hJNwWWpAOd1EYuuAy7qLBAL3AK1wC3KLkvZpxrcCOkeZe+NYH6Idt3bA5FMl5wdpOFNu3Y64FIODAEX95eXV4gH9x8rdVZhAPebD5yoMdEF8Bdf4BQt+igtugKcFv1wczIOt6YQeubhnTmY7C7AVE+xCk3NS1VMU9WnB+pw5HAbrXovFmaGmYuP4/rls98t4N/29z8J+PrKLKqYZ1eKQjPKi0Wps1FZnMsQ9c4h8BlcT0dpYRqSEyLh7Gir5gvTfjwjVZBVBwv+0HsIeHh4DK5dvYkHD3YA16H+OuBaQ9uVy9eRkZEFU1NTfp4Gh27VDSHX119ZdgmCKY8cHqLNjQr2ZQ6ajS5+76aMFLTn56K9tBA99VXIT0mEk7UlnQbf/wOC/BbjbcIsOT2dwVvv8LO4rWBnyPkoUFlAtfPUbmkpqBkC/V4jzYbLcfJd5Tootee2TK0jlYKWm3K/UvE9Ks2Q1mZNvaWRThuF1IP23MveCp62VghwsEasuwMBd0VJkId6FLaIVj3T15aKzlxcHkRxd0agjTMB90CImQ/SLUPR7JZM252NzZomQt6JYVbaFTLoQ5QPDif6YiYtCMNcVvpZoyXQFsezAvGkMQUft6XhbmMalvNiscqK4cRAB+Z7O1CUlkSrbMvzl/MgwLz+2jnuVW5G4JJzk9xb2iDEvezdx9d4vKGCi6IL0K8BzmuqQ69sOvft5TVWis/3W5iawN2ZlZivL+xUf3v9/2ljquuAi7NydHTB4cPj+PDDTwiPAE6wFcxUbFFrGYeN24a3yATwr15+idPrcxjvKiHcaRgh3MPNSRhWNj0dY+3ZmOjMJ+RFGuS9jD4N9sneckz112JmuIUq3o35qUEsHRnB9Uunvx+Ai4KvEvAygbcoDSUEWFS6nICXF+WgnCpeLgpO9a4oTkNhThKtkw+sLWipDtJSqYKvDTwvF3qX5Kq0bWFh0bh85V3cf/DkNcBV7r0dyr5vW3QB/NHDJzg2Owdfbx/VMKN/7ptKLv9HQgdeQll3quIuQurhRGUqyMBMYymOMY7QkvdVlaAwJQkOVpaqi+QPCPev/dr/oZbaLTgBWutgoYf6X9ugynfRnMq2arOwavsIuUFlJN9VQhRMlqri41K/dSSAy37ZVirOz1eNbCy4lizovk528HO0gb+jHcKcbZHkLuO7u2M4OxojWdFoj/NDia8NyvztURnuiaxAd8R7eSHU3hvRlv4os41Bj0Mq+lxSMBVdgFO1jdhqr8VYYbIah00mExxjdEW4o8zDEi3+tlhO8aV6J+FZSyI+7c3ElfoUbLSUYILXLTc+Wt3+VOOlbYMt31dCztfISLsGukPRKng5zz2vAJfXJeR6CeCHCLPe6CaAy/KVsjPkOHmfUneWA9nvZO8AFydnNSyT/G8pC/J7yfPksm7C/XGxSXj3xm189tmXCt6XchtMQtR7e12g1+DW4Jf5w78k4ErB24ow3Ei4mxIxxDhMqz7SkkrIM7Yhz8NEV4GKcQkq/nhXGXP0Kkz2N2LmMCvEiX4szRzGtYunvk+AH0WZur+9o+DlzLkrGGVFmSijPS8vTKeKpyMnPR4erg6sWQ+pH0D/8aTQKvDe4Y9LwENCInH58o1XYCu1Nsy/udQUXMDm+gO5L/4U9+89xODAEJz5Y8oPreW3Gjzq8/ljyg8qP6x0htDhFoutdYx5Gwf370FyqD+Gqwsx28ocqbUWFbTl9iyou+W4bVuvbLkB0DrU2uezMOtw8/xkJkuVH+rfSQrs9lKO0a+DDr2+X7ZVxbf9eXoFILDL9xVLLwou47/Zyvzfbo603bZqFJcUd2u0JgTivZEmfLE2it86ewR/cHEBXywO42JrAQZptcvDCHmwH7KCwtVjts3OcRixp720o/q4p2EiLB1rZeWYK8nF4YRQDEV7oi/MBa3BzihzN6eC26M3yBZncgNxryYcn3en4d2GZAyxQon0cIWVsYk2ECKviwzIIOegn4cOoiyljUFazuW8dMBF8XcqAK2yMzExUaErtyHkArIZ3Zt+zKHtHm8Cr7mZGRwdHGFlZa0+X54h1xyWVPh74ET1Xl5ax8fPX7xSZj0EcLXchlpXb7VNwL/6ghadDBxuKcAwz324IQGD9fFcCuTMxZvTCX8WI4eR+yrG2vMZhbTxpZjorWEu3orZ0R4sTA7hyvkT6jmPb/v727/92+/Ooq8tH1WdVypLmXeLUhPkcip6GZdlBLusUHqzpaK8IBNpCdGwt7HkjyO5905B1i46FfYtsXD7FOAXL13HPeZD9+5/oJa6mstSB1yDXMvDdSUXyCfGxuHl4al+dMndxIJJAZOHKGTCdwlp0NFnyVCK+DaXUhj5w1ubHECKmks8CxlR4bBnhbRXFJ7f722ZgJ7HCdxvSbdI2b/tDHQA9ZCCKyBLIdRDvo90ztCXqgKQdVm+KvCEfht87dpony37JVTLOb97iKc7alOT0ZiWghh3R9pvN0yV5uPh/ATuTfXhwyO9+O1TR/AX15bwt++u4q+vLODPL83hlxeP4qOZVgykhqIo1ActacmYyCvC4WCC7ZiEcXsqj1MqBlwS0RechMNJKeiPDlYDOrYGOqIr3B2dEc6o8bVAuZuZgnwpwQWXCoJxsS4VhYHOMN/La7XdkCmt5HIeGrwarMZMKd5UaNWIyGOly6mRkVwPeU1zLfK6gKvGMN9Wbf2ayrrYdmlRF8hNZUmozc3NX4WdnR2sra3V58lvr7m5PbC2skV//5DqAq0pM2O71VzBLEuCrNTb0J6r+Ao/3AZ8lJXmYSr44cYEDNXHYaiW0UCr3pRKy57OyHgVh1syMdZC6FtyMNKWr5R8eqABR4aZi4/14vLp4+pJzW/7+04BP756jDl4OqoIeTVDlpJvV5ZIcF2WtO2l+ZkIC/SHFS+2/LhaS/LrgL9NgPbsooIHR+D8hauvFNxQtRXU22qur0tI3/THXEo8ZKVw8sQp5Ofmw9PdE7bWtureqXR5FBXdv19g0SDUGnr0YAEjTNJoJY1uNgTbdD8L4S5+P4ItKYTAJqGP5imVhOp4QpspKrQTUjhFtUVltJD/L6FvG29va99LP47r8j/5GRJ645r+eRLSVdXFxgorA314sriIKz09VOtojBZl4enCNP7oxln81e2L+MNzi/jDU0fxX28exz8+PIv/38PT+Nv3FvH3j47j7+5s4r3+ajTG+mOiPB9XDw/gbF0rxgMyMOSchCGnFLTbxaHaIRQV7qwEQn3RHe2Nel879Ed5YTYrGDX+lkh3NEGuiwXquL873A2ddA0RrtYw2iNOhykMK0FpONQrKF25DRvQ9NB+D32EFakAtMpO9su2rspv2nNZHjqo5eF6Pq6DbWFhAUumVo6OjiqkghDnIw28zs6u6OsdVE8mvvnkmB5KtUXNdeBVyDqP//xL/PDlS5xcnqEdzyPYtOf1MRiqi8VwbTwG6xIxwPSlvz4Z/VT3/oYUDDAGGYe5PdKQSoUn7O0FmOypxMxgI44cbsfFk6u/EvC/+Zu/+e4A31qbRV15hurAUluqRU1ZOkOW3C7XerAV5aTC282VP4ApDoj1OrCTe+o2VBRcAA8MDMPpMxe3VfuJWurxCnjp9KLDrT9GSuBlzvCn3P6Alv29GzeZQmygv28INdX1qgusNMSlpKYiKSlZRUJCMuLjkxEbk4iY6HhERcYiMiIGEeG0mdvL8NBIBAeFIigoREVgUBACAgNVBAUHIThYXgvl9+ZrgaE8NkyL4HC19PMJQIhs87yC+XpQQAiXjO3jZNvfLwh+vgGMQPh6+8PH20893eTp6QNPD28Gl7LO8Pb0QmpsDBYGenG2rw8LVVWojYnEWGUx3p8exY9Pr+LPb57Hf753AX95bQ1/e30N/3DvFP7x8Xn8X49O4T/fXsN/vbOFnx+fxnJNjmpruHZ0DPfm5nGmoQ8j0YXo889Cs0cSKj1iUODuj4aoUPSnRaM2yB29MUHYKKcqpUci29cFid7OSPRyQowz839rc9iaHoSJQCyOhSCZEriD0jGFS0tLKwWduZm5UllpFFXgHqL1JvQyNpq0aB+iCstShlKSfbJtbm5JhZaOLXwPQ+ufTpC5T5bSw00qcrkXbsljrSytYcPK3cHBAW5u7ryefvBghe/j44ucnDysrW3gyZPnzLu/DrYWO9CrlvSXP9Ys+zbsAvhXL1/gxNI0lTqX1lzseSzBZtTEYqA6Fv3VceirSUBvTSJ6a+mICH4/XxtiSCUwTPhHmmWgiCJM9TIlHGzC+a3FfxXwjz/++LtS8FnUE2SJOoJdW5amQiCvprIL3NLBpSA7Wbv3zR9cPQFloKICuGr02gY8wD8EJ06e+5o119eVehNo6cpqqOJ655fHMpTTE03R5fba3XuP1BBQt28/YNzHrdt3cfMW4+YdvPf+HfVoqtx3f+89br97W8W7erx3GzfevYXr19/HtWvv4urVG7h85RouXZa4zvXruHTxKs6dvYQzpy/izJkLOH/uMi6cv6JCOuHIa2dZYZ05fQGnT53fidNanDhxBpubJ1ngtrC6ehwrK5uMDZUXLi6squ6TMm+1WkrMLWNzdR0XT5zE+aVlnJtfxtaRWVzZ2MCdEyfwYGMVn59YxR9c2cJf39jCn549hj85fYygb+A/vbuOPzg+hd+cHcBPZ4dwm7nf5ZkhPDh/Ch9du4aPzl/D1SPrODs4h82eaax0T2CuYwgbwyM4OzWOlf4urPZ14ebsDI+bwmxfN4Y629DT1oyW2jrUl9cwXatGRRmXZbKsRnVVnYq42HhkZmahqqoalZVVKC+vQElJKaOIUYyioiIUFhYyilUU5BciNyefUaBuYeUzjcjLLUROVh5ys7mfkcfX8/i6tq4t5fXszFzkyDF8vaSolBV8HTrauzEyPIbNjRO4T5f3yacvNeWWMc4JrKy/aiXXFXsbaBVU7leNbbTxAviXVPDji9MYJOC9tOX9NTGEOhr9lYyKaPRVxqK3Mg49FQy1rr02UBGFoSoBPZ5qnka7noeJDlr13lqc35xVbH3b33cLOPOPWtU9NU1FrYSCXODWAK8uy0ZWWhysLS2UFZOWY7k3LNZ2B3Atv5Uc3M83CJvHTxPM1/PvV+otgDMeSOjdVxXkAjhDFHw7FOispZ88/Xg7ZN1w+2N8+NGnr0LmpXr20Wdq+hp9+6Nn3PdM9mnbO8fLMYwPGU+5LfEhj/nwE4b2Oc/5PsN4xvfJfvk89ZmMDyXk8/i+p4yd7yGfpYXh+qvgd/+A1+bRvcf4kM7lOc/zmfT8u/oubq9v4unSMfz66lH88cl5/HRmED87OoRfnx3Ex4OtuFtXis8G2vH5sXF8evE0Xj59jC+ef8L4FC8++hwvn7zA508+xWc8p8+efIYXXL788GN8+pR29sNn+OFHn+BLtc3/+9FzfueP8VSu5WPGE56DxFNZclv2q3iuZo2VobY+/JDv4ec8eULX9fiJiidPnnLJkN+RIQ2nMo30TvDc7rMsEM4HLBv3DePuzr57rMzvsDK/c5uV+q37ar8M0Cm/y3Nex08+5rkRzpdfbEOsLPe3A65g1ju4GBwv+6SRbYOADzTmoIeK3Ue4+yqj0EeA+8uj0Fseg56yGHSrkO1Igs/gcqCCdr6aKl5HFW+iircVY7K7CufXjpCtf9qm7Ot/37GCz1C5U7QoTSXgqbTsElRzWvdqqndxQQYC/b2VDdvHHFJ7AoqQbze8SMiAf9LQteudvbRQgdjY0MZGv8/CK5Abgv0qpBCISnNdV3E10sv27KMa2M/VUg/DbYFbB0pBtQ2cHjv7CNjzz9W6PIigltx+9vyFio+eveCxL7n8ghC/fAXzx89f4tOPX7JAvR7SWquWn/DY7ZD1T7aX+vqnKr5Q8dmnX6qQ9U8Y+nH691LbLLjy2U8efIj7V28S8i3cn5nCz1fn8Zvz03jU0Yh7HfW42ViNrZw03G5rwvOFWTy9cA4fE6wXn0kPLmlQ0gqxaknmun6b6AvVmqzFFwThJUMamvTunBoAupVlqJFHRfG2t1+FHLN93PZnqzxXb62W92yva9s762pb/o9SUAn9+2r/W9RYWW4JfX37O6hz4nGqsUzep763DuvXR3D5pjA8Xln0L15ic2GS+XU2eqnIfZWR6CO8vWVa9JRGobuEUSxL2Q7n/nB1TD+hH6wk4DVJVPEMjLTKLbRynF2d/j4BPkVblszYhlyWEhVU8QqZ0jcPcTHhsLGxVA0l+j3PPVRvHW5NwTXA33mbgHsHKLtqCPiOPf866DrcCvBtsNW46dvqrcP8ZgjceuiQv1JQQmMYAvZziW2g1D5ZZzzl/qcC9vMv8TGXH8txVOlPCP6nzwkjQZd4LlB/zG3D2AZTVEXA/eRT7tsOfVviU4GbYQi3hDrecJuAP6d6PrrzFHcu38KttRN4fOwYvlpdxbsd7bhQV413W5uxVlyIE1zeWl3BvctX8ZTXVioPvRC/qWYSOmxye0hCCriqELZBUSGQyXsYKl8VsAiyxMsvfrITCm4N8C/kdQWxbPM1HUb5n2/GF/I5O/Hq/27HZ4RZs9zyvyV2jtHORftuCtCvhXbOvxp0/XUtJAdfmxtHX302+qrilEL3EGyBWUWxxDbgsl4SztfD0MPj+gTw8nha9UTm4mkYbs7BaEcxTq9MfJ8An2b+LXBTvSUId21FCmoqmYdX5iA/OxXOjvaq9VJagLVWaw1qac2Ue5464G/Ror/z9h54e/ljnQVT4L6/Dbeu4hICsg72NwFuGN8GuCHcGtQ65LTXr8DeAV2z1KLaGtRiq9WSdvbDDwV+QvjsK3zyEYGTbQL+MQEXsJ8RXqX0jGeEXFNtqj1zQBWf8LhtWD/5jJWEQLsNtoKb+/TQAddfMwwFOf+XVEQfPPoE9259hHtX7uLm2mk82DyLa1NzON7RjdNd3djo7MDG6AhuXSLctL7PmWbI50sh1kB5E3CtgOsA6wX8M0Iur73ZlVPeq4P1TaED+6oiMIxtuCV2/v/rcL/5mr6th1ahvH7s669r+/Tz1M/VcP3NY3de1yo2iS9evMDq7Djz7yx0l8cqG95J1e4siUYXge4qYmxD3lMcwWUYI5RKTsBLCXhZHIYqEzBUm4zhRqp4Wz5OL49+fwDfWj1CwDOp4PI4KKMik4Cno7oiA1UVOfD39tR6re03gtzqEeUWoN8EXNRbAH/7rT3w8vRTT/XoCi6Q/6pcXIdch1oHX1Nxwr0NuCHsArW+1NVbKTdDs9+i1Nq67Ff5sqy/CgGW8NKaP/3gE1w5fR3n1y/j6e2PqKC06KKkArMEj1fgbS9FrZ8zPha4aYs/4vLZNuyfcFuHWwdZgb29zzAMQZdj9G2pPJ5++AIP73+C+zc/wp0r93H72gPcJOyXN87h7OIqzi2v4eLWGVYCD1RF9Dnfr2yuQcGXArxTuHdA0Pfp0OtAvAnCznEanN+0bbj+Joz664brcowe2j7t2DdDf5+E/v2+LfTz0tflWurb+v/9+ucxCPqXn7/E8pFR9NRkoassFl2l0eigJe8sjkanwM3oLCTYXHYXRaCrUAAPQy/VvY/HDJbEYqgsHoer5bZZhro3fmrx8L8K+LNnz76rRrZZ1JZkoq4khzl4LpU8R7Wa11RkIys9Tj18L3Dr/ai1+8hy/3in84Mh4LqC64AryO9rCi6A71h1gXpHxTWgt2+XbcMuMMtSb1TT4daXeuyouAHoBFpfymtqyW2x4x+qnJuAE6Knjz7FzDCvQXYNCiLz0F7ajvvvPuYPIPmxwC2QC9xUb75XcmS1LvtExT/5kq/L8ptttw63vv9TVgCvb++AbbgUx/D48aeE/Dnu3n6GO7c/5nX8HPe4fuvd+7h38wEe33+Kp48/VhXKp1+8rrh6YdaCr4k131ZWfb+eD+swqEKvQnv92z7PcP8OqK+vy3HSCKZvvxn6a68ayrj+5v+QzzPcp+/X1+V77wCtuRd9n37sm5+7cwzfw/f98OUXWJkZRVdVpgK8g2rdIVAXEfICAZrBZXehAE7gCXgPbXofAR8QwIup4KUEvDIRo7TpY83ZOL04/N0A/lu/9Vv/JsDrS7PRUJqDxrJcNDDq1JNlufD1csFB6aywDbeALCN2SpdRDXCqOVVcdXLZBvytH+ymgmuA373z6FUO/maPtjcVXAP8ddg1xdaWGszf3LgmoW/rltwQ8FdBBf5IbDoB/4gq/eTec7x37iaa85uQ4ZOMdLd45AamY31yA/ffe4wP7vF/Mz64z0rmPv/nA/6Ph/xMxtOHXH9E2/+Idv4J1ZwW/5OPNVhF5eV/y20cHfCdeL0ikMKmQ62//olYfjoHqYQ++OBzgk0lvyfTLYt1/wwPH/JaEP5PWLF8Lo13UlgNCrReqF8VdsItjYJSUemFXy0/4/+Wz9DvI6vXpKL4+mdpjVqG+3bWd/a9/r43Q33OdnzTa/p3+7b9b8av2i/XXUK2DT/ntfdw/ccvv8TKkTF00rUq1S4MR0dBGDryw9GZL3AT9oJwAq7BLsseKnlPMSGnbe8vjsUAFXyIgB+uTcVoYyZOzQ2QrX/cpuzrf/+ugP/93//99sd+/U/LwY/Somehkfa8qYygE2yZBKG8MBMOdpaqy6WC+xXgWt9kWd+t7Lq0oAvg0hdclppFX1neVPeuFeAGDW2GCi7xTaAb2nUN8h3l3oF9R7m/CXjDUHBzqW57Med+9vQznN24iPaKTkx1TKE2tQqZnknIcE1Atk8aJlsnUJ9fj7LUUlQkl6EqtRI1aVWoTWHw2Lr0WtRl1aMhuwGNeY0YbBrG1TPvMncX+041J0izx5bVbUIBV87j+o1b6nvItrwu5ynfbQfuHfA/Vjk99z//Ck+ffkGgqeQPnuNDqZQI9t17dDmPP1GOQlnzT1lYP2Mhllbp7cK7U5i/Uud+9fK76llp1TGE+5UbYUV36cJ1PPmA+6SiIPBS6LX3vQ6kxGvgy+vbDWKv9m2H4fGG7zcMQ+U2/Fx9n+HSMHbO6+v7vim+7TjlVHi+P6bzWT0yjq6KNHQQ7s5CeaaekS+Qhym4Owl7lyy3Q8FeRCUn6H0lMehnHj5YlYDh2hQcrk/HiWO93x/AN1eOUrHTtTy8NIshgOeivCiT9txSDXy3R2A2CFFsCV3VVScX6dv9ljywIQruqzp4KMAN7Pmbym1ozw33fRvghqGDrdv3bwJcCrZApW9LHi4NWI8fPMPMwDHkhOYwn+qm5epBZXwFSqJK0JTZiCMdR5AXlo1MLwLvkYhsz2TkeCQhxz0RuVzmeqYgR0UqcrwZQZmY6p6mun+ilFIa4voHRtWoNgKzgL6xeQrXrt/EjXdvq045Z85exM1bzK15jeS7f/D4ueqXf5uu566qFJ/y+j3Be+89wgPCfe3aXdx8/xFu3/4Ax4+fxYkT57k8Q/v+SLmRzz/9Sl0HSQFEueTaybWW5RXCvbV5GnfvPlIVilzn1bUt3Lp5HwvHVnDj+m31aK+kBU8/ZGXC7yEuR25RfbZdaegA6jAagqO/9rV92+tvgqa/ri931uW113N//fhvCv29huDq/0tbF3ezs08PbXsb8C9/SItOBS9PoTWPINzBaC8IQXs+g0uBvUvA1wEX2JWSh6tGtz7m6/1ltOrqdlkyhusE8L7vkYJLR5cyrZNLnXR4Iegy9loVc3FHOxuoYXCZdxvCrT91pe+Tbf2RSxny2MPdB3PHllhAH7xmzw1B12F+E24pkG8uDQHX1wWKb1JzBbYB1Eq9n+2sC+QP73+I0Y5JZPiloiAoGwOlvbRYA+gr68V44zga0mqRRcue5R6PbNr2LLcEbd09jsDHE/QEBoF3ZbglIZWvD9cP4emdj/CpyttfYHBoXAEtinyHYE1NH8PY+AwWFtdwbG4Zg4Oj6oGcyalZ9frZs1ewtXUe09MLmJycw8zMIo4dW8XCwiY2N89zfZ2vX8B1wjgxeRRHjszz2GME9wwunLtK+/4M589f4Xlq10U6Gkl34TNnL6mhhKcnj6mKRb6PVDL9AyO4cP4qZqbmcGJLKoyzuECFv3LlXfW9ZF0+R4dDh8kQFD3eVOCd93zzca/v095neOzOvp3PewXl9jGGob+u5+H6+15/7eshbuUnBHx5egTtMh898+v2gqBXgHdy2WkAuAJbNbZpDW4CeK80tpVGYaAiFsPVYtPTcGKWCv5P3w74X//1X3+HgK9qfdHry0XFCXm53P/WniZztLVRXU9lvitDwHXIvw1wdzdvHGUBvEWFEtUQBTPs1fa6TX9d1QVoHeoduHdAFospIBuCbQi4DrlhaMDvxAMCPtE9hUz/VBSF5KCOtrutoAXtJR0oiytBjk8KYU5UUKczMrwSURyRg5rkEjSkl6MmoQSFVO1Mgp3pGo9UF/lx+/HhrQ/x2TPabSr45OQszl+4sq3gjxSUArlY9cWlNbS196j16ek5XLr8HiFcw9GjK1hdPUVlPof5+XWsr5+igt9XYC8tHcfamuYC5LPW109gZeU4Ffwh1la2sEVVv3TphjpX6Zq7vLKJW7cfKMD7+w+rNhFxNFKw5TqPTxxRXXplwvwb/B5nz17G0PA45uZXFNyi8PJ7Geaxb4YOkfb6DlgKnu33GB6j9hmuy+dsLw2PUa9tLw2B1D7XEPKdfTuva+/9ps/Uj3kVPDex6EtTw2grTUS7AF5IwPOD0ZZH9c4PpWJrNl01tBHsXnW7jEHAe4u5XRJBBdd6tQ1U0qoT8uMz3fjn7w3gK8dQS2uulJtRy3y8vCgF4aHeMDU5qJ7v1ju1vAm4DrkOuMQ7zMPdXL0wPXVM9REXdTIE3FDFNbB3QJeloWrrYQi4tr0DtwBsCLceO/fFNcCfEuwnCvRP8cH9jzDVO42s4HQMEcytoydwcukMTiydxSRz8sLATKXcGZ4JKCfMoy2jWJ9Zx5mV0zi/cQ5nlk5jdWwVfeXdyA/KQJpHHIaq+vDk/Sf47DktMvPnM1RPUecrV99Tdvzo7CKmZ+aUbRf42jt6cfXa+7h69SaGhiZx8uQlQnsGy8sn8O67dwncVe67qKz6vXtPaNFvYXh4UsGnAN84Seg3VHfSzY1TmBg/oiy/KPS7793BLB2UXHNR8aGhMaXS8poUfrmG8hnSd39hfpWg31Hq39M7pL6jDNYhnyXXSofmV8WbSq3te70iMFz/VSGf9eb/NITyzW3DMDxeXzfcp1t2bVs6Hr3Ej774AvPjA2gtTiDc4bTpoVRwBuFWObhuyQl3T5EGt1rfhruvVABnSM+2CumnHoeNqY7vE+BztOZyi0xGUs1FRWE2osL8YW5mBDUoIOHW73XroUOuQN+9Sw13pBT81wTw3duAz74CXKDWAP/XW9INIX8T9Dfjdahft+k7oW0/Ye4tt8ikj/qTex9huncGORHZWJ5Yw6M7/D+P6AQefoozi+dQFJaDLO8kNGTU4Pgslez9D/AhX3/2+FN1j/yjx6woeOyti3cxTaufE5qJ/upePHrvMT6hRZfOLHIOApfYXQFZ1PrS5Rvq/K5dfx9btMRyTSTnXV09wRz4Gd3OE5w6dRkXLtwg+LcI+j06lk/ohB7ROt9Uubeo8qnTF/iZ7+H41mnVt/sylVsstny2KK5cg60TZ5R6y2O7crxAqwAnZHLMDB2WPBCkHgri9xAVF1cgbQXyufJddcD1MFTPHVB29ukq/m2hHaMt9fcZKr/huuExO8e+/pqch2F8U86tb389BPAv1G2yubFBtBYl0sVJC7oALlY9TGtN37bmXUVcii2nJd+x5tKbTVPwPonyaPRVxGF9ov1XAv5Xf/VX36VFP0bllmmDs1FDwNPiY2BnZUF43yG40pAmnVk0sL9JxWVuKa2B7S0N8Ldo0QVw2lEpjG8q9zeptyHosv5NObiEruD6uqGSG67rcOvrsnwq6s2QHPzx/WeY7ptBVlgWehsG8d61BzxGeq99gZWpdWSHZaIkrgBbcyfx6O5HePb0c/Wec1uXcXL1HNef45NnX+L50xe4ce49NOTVo6+2Fw/e+0ADXFrG5TbXh6xM5KENQiyNVhJyX13SBPmu4izEwj9+/Jz7v2Dl8wIPH36khrIS8OU4uRf/6BHTlQ8+ZjxX75FrIu0K6vrxegnIqkHv+eeq8Mr/lwpPrqXhtRIIpNDL69K4J6/LZ8n7pEOQHCP7pFKWpRxnCIoh4N8EpSy/CXL9PYbv0z7v2481PG7n2J3PMQRbvueb2/r73gzDzxSL/qOXX2F+bIiAJ6M1P4LWXOy5NLSFEngCTqi7qNRdJWGqm6pErzSuMe8WwHX11vquU+HLY7E63vbdAf4P//AP2x/79T8FuHoeXJuxRIZmCvb3hswppYYzIuBqoL092vBCX4NbwN4eOkmty0ikb+1SOfiUKLjk4ARcD0PQZTJCKUSG0Avghur9Zuhw64XWsPAqiA3glie7ZL+sG3ZZVQpOYI4MziKdFr0qswaXzrxLq/sZPv3wCxxuH0FmeDq6arpwj8A+I/gf3P1QVQilyf//9t4DOK/sTM907W7Vajo3O0tqSTMjtUZSK3du5gwGEETOOREESIAgQQLMBEkwgwnMIAki55wTU0dpvFsu15TtWXvWYXftsTzlrVqPNC7b777vd/+D/wJEt3q8mhZrlqj66t577rn3v/+P+5z3+05MQszSWBSzUOijFzA6cge97UPYV7Qfpbml6G7staYn9TlvapTb28DPu2M11Jcv15giy+UW5HoJpahyuVXp5YE7hmq6yq1tXQacCgnr2qr2ddpEoFONNaHxWnkCur67Z4jX37GX217g23qBgy/ypI5VI65mMJr1i2feqgtXrYBRE9kQXX399rqvnk2/pQoOPZfrF+6axabsrjqiaPsRC3PPpXfP4AEbhNUP70ybWSjomd1W593WFTDB7zUdcIvFfcf+62cz9cf/5P5HOLKrFHkxq7AxagEhfx8FMik5VXsz4S6kG74lkYDTigm63PLthNncchn3txJ2G5SSsASnduc/TIAf8vqg0xKiQ/DWGz+EZmqZ6npqbdyC3as5F9h+wP32xONP4qknnsHrP/gJ9u07ZMsX+eH2709X8oB7HtgXzHrZnM0G+jTAuZ0OuA90mp0j2DIN0xymGlaUHsHat9dgQ0weGq+3YXhwEhNU5Lz4DYhaEolT5Wcx1DtOpb7H+Pwy0lYkIuzHIVj9w5WIoAvfUddLZb+Hfrr3R7YfRVleGbqaejBuYN5HTU0z4+kqU/D29gFUVJxmXN2AlpY+pt0m9FLqUZw7d4Vu8vWp3+f8+SsWt+u7SbHVT35k5B5Vnp7HgO79Me1Du28V4+pzzC+FH6KXoULgzh1CRxvid1HhokJhdFTegWr3qcgCn5AL6B2lu+33EQxyyRU2qDAUIPqdd+85yHuP4t69X/C6T3md7BPb3rnzS0ubnBSUn+AM3Xt5bHJ9Z4PZD7A/XaB5HWymFwQOwqk8MyrS3L6D3B373XSZP+9MUx+Cj1m4HN5ZipzolciNXIA8xtwbCXd+LNU7fj4Kpd6JVG7Bza255MkCnGAr/qZtNbddsfki6wF3YucGAv7XAcoe/PtyAT99GBmJa81iwpfhpz/5Hl56+SVvNlCCrLbtJ+h+C2BBPdP86U898TRV/Gl873s/4stxwNzG6TH4dLD9cAtkd6x9t50NcAe3TPC6/dmUXApkkBPuYYvBmU4gKkqPGuDbM3dYP+9RutOj/ZNIDk1CHN3z+itNjLlvY2L4Lo7uOIqYt9ch7PUVWPt6CMLeXIuq8gtovNKCS0evWoeXrenb0NmofuGEiop4tboOB8qPoqm5EzdvNtOjOYHjx6uwf/8JXLhwE1eu1OLw4VM4ceI84+ETVkNeVnbAas+1f/VqLU6evMBtHXbuPMh8F7FjRzlj5W7G2zfoEdy0Jrdduw6wULhmTWxy72/f/hitrf2M45ss35UrtxguHcPu3Yd4jyqe67PKvLNnryA3d5P9ZgL6ytUb1nwnyHVf1RuoLb+1tYf3r8bRo2f5mbUspOpRWXnZKgNVN9DS0sNC6jI2F26za+RRXLx0barCbwomgjab+c/54XfXyR6EOHhP/zlv6ym5u8dn3Uvf+TbtY+Y9WFqCrKgVyIlcSMDnYWMs3fO4uabcHuCMvQl2MbeKtaXaO5IXmYpb7E31VqWbato3xyzE8dJc/M2vHxrAK8w915pka1bOw7f/+BvefN/WPfU5c9G11I5ftR3Q7tiax7j/zFPP2rRNf/Ld11G2c5/V5s6sRe/uCY4q80PurVvmU/OA+QF3EDugg+ZB7wfb7WvrQe6ZU/AjO48j9N1Q7Nu0Hz0tAxihAvZ3jCBhVQKSViXS3e6znmmjfZPYX7AX4T9bZYCvo4KH/mglot+NQOz8SMTMjcTan6/G5qQidLKgmNCoLgF+vc5qslXI3brVgoMHTxLoMygtPYTTp6+iquomYT5P6C4Y7C0tvdi0abs1l6kAqKvrsPNqNtuyZSfB7jJABdu+fV7buSrISkv38prTqGaBorh9cvIjhgHDdj+FBYcOHTdw6xvarE1969Y9qK3toAdwl/u7pgC/dPm6NZ2pkk0Vc4rRt+8Q4L0G8vXrjVYAVVZesM86cqSSBdB5FhSX7X977Php8wJUO19T02D/Lz9YDlyn0v60mXn86Q7e6TZb2nTz39eZg1uVa3ZfAc4YvHzHNgK+EtkRC7CBgOfF0EWPn2eAFxHeIkK8hVYsV5xgq7Z8e9Jic823KU0KHqcurQuwiW7+0R05nwu4pk3+UhVc87ClxK7Bwnlv4NVXX7aJ66eaxtTXPBB7C2a/OcDdvgf4s/juaz8w90+xpQe4B7lTcH/c7QCXad+pt8yB7Tc/2P5RZn7AXccWHSvdS9Mgk4CC908Y4GFz16Ni2xH0M44eG2Ss3DyIhJXxyAjPsAozAd7TOojS7B2IeGMN4V6BUGv7XkkL4T5h5/EqbgviN6H9VifdfKo+XfTqG1S601X8ToOEvJsu+hmCeI5WRdDPUo0PEtYbVL9qc907GecXFpZae/eBA8cI9zkq6Xmq+SWm7yCw3Thfdc2AEtQqOM5XXTa1vXKlBrt2l1tIJPf71KkL1pYulVdTndq29X9QelZWIdW9le7+XZSU7JkCXDX+glRwq71edQHbSspwrboWp/kMl6/cZP5d9p3UFn/y1DmDWa657qGmP6UrrtfnKczQfR1oDloPcO1Ph8/l8e/7j2eau155HLjumpnXGsyBfas957GeTaAL8AMEPIOAZxLwrKi5hPx95FPBNxNcjS7bkrwYxYRati11Cbal0AS4as0JuNRbg1HUdz2f9zi6gy76QwN45UFzz+OjQvDu2z/GV7+qYaHeTJhWqaZKNpoD3GrLZ5iDXIDLXnvt+3w5dlrT0EwF/zw33X/slHumi+5gdjYFe+BYUDuw3b4BT7iHBLpsYBJHd59ExMJInNhdicHuUYxRwRuvtSJueRzj8Dx0M1YeY/zbQrUrSi3E+je8wSiCOuxHIYh5MwzRb4dh3U9XIYSQ58VsRMvNdlNwAS6o1TSlZ+7uHjKXWyCfOnXZID906DRd7wpcunTLuqEqjhbcN282Wmx94UI13eVqAldv4KkpS5VqAkeQyRVW85dc6rq6FnOT9bvKe5CLL+iv04uoPH2B6lxtv+mVq7fM7Veh4oUNx/h7eP3jb9U2Wtu6nln31+eocFCaIBb4UngBrHnwVLiot5wKGBUCanbTc9y42WB59GyqKJwJ3MwYezY1fhB+D8rpaa5A0DlXyeYD3M4HVdtd444N8In7+OT+xzhYth3pfP8zwhchM3Iecs1Nn49NcruTlhDspdhqRrAFOM3gNsBZADBfIV3zTXLxwxegoiQXv3lYAD9fWY70hDWIDl/O+Pv7eIWAa2IHD/I5jMWfpQXmPfcptsB2nVusDZzHcs/VDv6d73zfOk2oRJer5yAX3DOV3A+4B7k3b7rAduaH24M5CLSD2239gMs89Q7E4apNDwB+bM8pRC+Lw9lDVYzJxw3wi8evIXpJNArTCtHbMYCxkbuorW5CfvxGhP3MU+t1P12NwqgCHC2uwJGSI9iSuBlhb6/lC7ERTTdbMa6KrbH7GKKS63PlOWg7NMTP52fU1LQRsktU4mqDvaNjyPKqZn2IhYMqxrSVWUjB6/XddI/RMc/cd9R30jn9RvquTjHVPNfdPUwPR81e3m+ppjBNTT1klX79aGNs3dnRT8X3Xnbl0f+qobHV2tj1eyvEUkilHnmqJa/VXHHMo3Oq6df/rqmpwwoT9YTr4P1UIKlw0P/YPY9zy51NA3GGeSB6QLpjB+hM8Gfmd+byO5j1Hf3nDO5A+if3P0F56Q6kRoYgbf1iAr4QOYR1Y9wiemWLUZi0FFtSls0AnC66Jl/UnG0BwDfxmvzIRdjAQqKiZMNDBPipg0iLX4PIsOX48Y++h5df0aypgWmR6ao//3xgzjXfaiJPP8mtdWx53NYFk9kCAk/STae99m0CXrzDKl30Qvi7q3YG4DbINQFfDwHX6iZTgE9XdT/gfsgd0L/NpgFutes0vuRHCXjS2jRcOVWNEbrsctEP7jiK8IURKM4qNsDVRNZwvQUFCfkG+FopOF316uPXMajOMbTzLCCiFkQQ8Dw03myxwSxS8PExvkhTw0c9U422atBra9sYxzZYfKtaco091zmvSSzYLOZNCeU1iWniCXth+TJrUgn3kqpCz8aD6+XlOTVbqaJNn+3uKVfUmxOOwOkevJe3T0h4nY0g477dS5+lZw7cV8dSYjfazfvcwLBW7uv+bty8Pk/Nbi6fgBKEMwH3t2c/YHqWz7Xpiqxr7HcJmEsPHgfP2fMGzM7xO35MBT+wYwdSIlYR8CUEfDFyopcQ8CUG+ObEJTbTS7HBTcVOI9xpmouNgKeoeWyRTQpRwNh7QzgLh/WLcLgk7+ECPD1uLWLWr8DPf/pDvPzyVw1wTYssBRfkGk32HNX7+aeewMtPPYlvEvY/nPMUXn36Cbz4xON4hqAL8Keo4s8+8TS+S8C3bNmOOrqUU4B39qOjiwoeANszwqwFCjXbZgByv4uu7WfB7T+WovtVW+ZXOQPcOo5IxZk+SBd97ylkx+Th5vk666E2ThU9VFaByCWRKEjOR1+b2sBvo4+x8aGSQ4iYuw7r31uLrZlb0ds6hNEhxudtQ9hfdABh74XSRd+A+upmfpbGcn+ApoYutDR1W1v5mHVwEfiEhCCMSJ35DHaOpq1gNijHPmSej2yoqKUZcN5UUYJuwoFopn0a09TWrfTbkx/xHh+hsb4Lt+gt9PWOEXCe5zmZJn5orG+1QTGtzZ0275yncIJLvdz42cw/zu0Ezd3XK0D84AguDzArVAQW8zrA/Od/m2p75uUPXuul++/nfW7w821Lc8C6dH9edw937PJZRRt/2w8Zg+8pKUFy+Cqkhi9BRuRSvhfLsCFmKSFfjE0JisGXTFNvc9EJt5rNitVOHrsAGyMXEO6FyApbhINbf7uCT05O/m4A/6u/+qvAbR/8E+DnDPA1SIhYjXd+/lO88vIreO6FF6yiTVM0abKH5595Fl8n1G9+7SXE/uz7yJv/c+TM+xFifvodzP3Wy/gO3fjnn1AbuOwZvPbHP0BR4TY0NDQb3DYevGuQCi7Aqd4B91wdNAS03113Lrozge5ME0I4sAWxf19T/s4GuQNcNcxeUxljcgJ9Yu9pglyMW5eaMcTjEbrQ3Y1d2Ey409eloK2mw4Zhyt3tbOlB7aVaMzWFqQebKuDqLzchZVUy1lDdN0TlovYaASc4AvzShRqcP0ul779NxfyIhQXT1ftthGByq55wd8Y/xL3bn+Lu5KeYGOH+5C9wd+IX3P4p7t7+Je5MfmKqKNAnqcoCVce3Jz/GvXu/5AtKsJhHiq1zUnt5BIfLK1F7sx3Njb2ovdVmnXh0jfJ9eP+XKNu2B4PdY9hbWo7+rmE+nxSeUDHPxIQKFsGgexPMqfsH3WEB4mCcDURnn5VnZv7Z7jEFIm2mi+3Mge0HfKb57+tPV8Gpqbe0fPDe7QScCp4asZix+FJkEfCc6MXIixXgSwJxOKFO02IIy7ldZs1mW1TLHs9YPWY+8gh4NhU8g4CXb/3tMfjvDPDPn9HlNzh78gDS4lYjKXIN5r35Br5GBbf4m6ald16ker/63NNY+ePvYHfoAlyIWoyr0fNwPvxtHFnzFrbM/wlCX/smfvjCs1R3uekC/HsooYve1NiGrk5VrBFuqnUnIbd9wtzJ2E7xXTAO9+B2Cu7BPmNFUlP0wDxtBDio4AJaKh5Ubr85wAcJuI6l2Kf2n6U7lotrp2sx1Mc4mdBO9k/SHd+A9XPDULphF3qo1ALcJkcgOGoTHx+kGvfdRuuNNmykaof9fDXW/Gg5csNzcOtKIwsQr0PJxXPXUXnsEgrzy3B4/2kcpMdw+sRVXDp/i17BOFrre1B9sQ5Vp67h4O4TaKvrw4Gdx3H0wFlU7DuN3dsPY/eOQ7h5rQmNtzpwg9vjFefQ1T6EayxoLp2vwc2rTai+XI/KExfR3trHl+YDnD19CedPX8Ugn3GMhcYwQ49OeiOXL9y0624zrSCzCBN9d7GtoBStDd24cbWe96nD8MBttDX1oOrMVdReZ2E1cJeF2yCv5TP3jFnh4p9UQubUWQD5YfKOg/AqXzA9mO+zCgFB6Pb9aS7d7TsLQj4ddv/10woE2m1C/tG9D7BvRwlSGIMb4JFLCPhS5MQuQh4VPJ+AbzYVl3tOwLXCSdpyax8vTFyIzfFU7xiqNwHPWD8faevmE/CchwVwKXg5UuNWISU2FIvnvouvvUIFJ9xaAvelZ+fQFX8ake+8jv0xi3CFpVhd8gLUJ89DTfw7uBL+Fk6vfgv7l/4caW+8hrdfeRavMf+St9/G2WMn0d3WY4MhOuiWdxB0KbhNbN+tedpoPbLgnOluK5i9/emAO8X2tkEXfaY59ZZp31xz7VscTrWmMp8iSJFLYlCUWoyb5xrQ1zyC9uo2JK6MR8jP1iDsXa0rXoRLx6+gt2UAE710p7sm0XqtHQe3HEJqSBLhDkGYhpX+dDVL8A2ovdJEqKgMBPzKeQJ+pArpLDDa6vtRfaERh/dW4lTFBdy41ICmmx0o2bQLu7YdxI7CfTi8pxJFuWVoryOMp27gTMVFXKq8jqtna7Bj816crriECl5/9sQllBbvQ2tdD+qutfJ3vmT78igmqby7d+y3isEJegp36Bn0944T0BqmteDS6etoutGOXHop4/w+RTklOH3kAmqvttgzHWJBc7Gy2nr2Hd5zEtUMX04dvsiCbgQH9hyjNzJBUARiEFIHph9Q//5sefznPJuutDIHZxDWYOz84Llgmnev4H1cPl07DXDVTTD0+ejOXewr2Yo0Ap4esYgu+mJkRS0xwDcIcMbgm5IYiycRZr77xYy/i8jBpkSei1+I/Di1nS9AZvh8en4EPJSAF39JgP/Zn/3Zbwe88iDSElbb+t/LFr+Pb7z6NWsi0wJ53yLg4W/+CAeil+FC0jLcZOxRm74E9VmL0ZC5AI0p81AXNx/VMXNxNuI9lC7/GbLm/hi7kiJRc/QwRltaMNLeiaGObvQzFu/t6oNWxujm1lazMMiD7rngDloQ9mmA0/yu+UywnTm4ZQa4Vumggg8ofXAC509eQsKaJETMD0fc0ngkLEtE7OJorHsnFKFvrsO6N8Kw/u31NhFj/PI4JK9OQhKhjlsah4j3w3l+Ddb8WLXqKxFK0PPjNqKBMbhi6tt0eW9criXMZ5GbWsB4fgQN19txngpeWVGF8l1HCFUT9pQeolvfioHOCbTc6kHplv0YYiFyjVBXsWCpudCAy5U3sDWvjPtNaK3tpaIO4FpVLQE8gStnbuLquVs4uOsYmmrbrVvtkXKmn79hajwx+iFam3pN0Xvbh/kMbTYkNiM2h97KPWxML0QZP1PPde18La7wc88f5/6ZW6g8eAEVuytx+vAlFiRtqDpdzTDDW553NtWdvj8dsJnwBtNn33cQun1vOx1wZw5cFzr47+GO/fmceQpOwCfv4AABT49cZXCnU8Wz6KbnxCxGLgHPo3rnJy5CAdW6gG755qRFBvwmuu0b41kIUL2zo6Te8wi47EtU8C8C+NkA4Mm01SHz8d3v/JH1RX9pzhy88+1vYfv6JTiTuBJXkpfjevoK3MwMQV1OCJo3LEdH7gp05qxEd14IujeuRkf+etTmrsfV3Ai07NmM0bNHMXTmJPrOVKLv6jX0t7YR7B4D3GZclaJPVbR5lW22ZrgPag/yYJrgdiao/ftBwB+E3TO66QRdTVYdrT1UxTPYVbAL23N2YFtWCYrSirCFil6UsoXuVxE2J26my16ADfEb+c/OY6m+Abl0y3OjNyA7MhtZEVnIjMjABqaf3FeJga4R2KonBK2Rse+lczdQunUvejuG0FzXgZprDfSYLuPsqYs2Jr3yxAXCV42GW50814JD+06ZW1xztYGQ3kTDzTbcutrMAuEYLp65gc7mAbS39KOVsfVVAikw2+p7cfrYBTTUtlkFXmdrP0OCY3bc2TZogF/mc9RdaybENSyEWlCYXYxxhiVFuSU4xnj9/InLaGYYoIkmq05exfHys7he1UDvwVPwhhudvE8fgaCrbYNOgjDKZoPcweXSXLqzmef955wp3YHqwFT6zLRg7b6XZhVobp9bB7/Lb+lUcLnoHxDw/du3MfZebfF3euRSZFDQsmKo4nFL+X8nyIS8gEpeINWmFRDu/MSl/L8vYqy+0DrIGOChsodNwU8dRGr8KqQS8MjwZfiJmspefBGvzHkWoW//FLtYop2MX4LzKStwkYBfzViFmuzVaMpbi47N4egpisLAtkiM7ojBeGkixstSMFyWjL7tqWgvTEFtZjwup8ahZsdW9NfcQF9XN7o7BLhX8SYT5FOgP6DkQcC9/WBlm99mU3F3PBNwt+bWYB/v2cnP6xz0tgSxv5P37mSs3zGIPloPTek9svYB9LYxH8HpYVzb08YCikDpWG3pgttbuOCuVWxpjHlHWx+0Wopq5NU819fDgorfU8f9vKa1uQ8thKevZxxthFdDVvt7R23WGZ1X7NvTRfWt7WA+hjw9o8zXx1iZv2HrINp5fRMLj4H+cb60fIkZHnR3DOBGNePqK7UsEHrRxWdVoVHLOH6kbxJXzl3HHbrwV6tu2lh3HV+ruoHrF6ngLICusEA4sPMoXf8+Fg63cIphwPVrjRgdUY27A9CppecS+yEVTDKX7ofYn2/msVNx//Vu//NsClr/fuDYpbmtFQY0B/j9ybvYs60YqQQ8jYCnRcuWIcPi8GUEfBny+P5vJOACPS9+MbdLGZsvI+BLqN6L6Z4vQHoYXXQH+OdUsv23//bfvlzAz586hPT4NabicdGr8ObPfoyXX3gRX33uGayf+zNsW7cA5RELcTx+KU4nLTfQL2eswY3cMNTmR6JxUxQaN0eitTAa3YVR6C+KxsCWaLRkrsFVxjQX1y3E5agQtBTnUclPof1aNZWCatEegNxA9yrbgjXpQQtCPl3BHdB+c+mqbHOQz6x4c8DbIoN03V3zmdW204W3FVDUwWTqmLE3wXXzogter13bS3PrlFkTmNJoaje2/Nb85Z2fmk+d53Qft4ihPkOdW9R0JlM7ui3SYKZ93VP3VuUd78UX0z6XhYYtp2RNcF6692J7L7I+w3qp8TrVkqsDziTz3lWtPPfvMM1WQ1Gt/yDzDd1Be2MXqi/VoLG2FdUXb2FIk1zQLbdOO7qe9xbgDhwHpt/85xywfxtz1/uhdPvT7IH04L67xn9e+4J7dsC3IDU6hJAvItw0xuCZhDybsOcSdMXieXTHZbly3Ql+XuxyenJL6ckxb/hCAk7IyUpaKHn5nGay3wPghwl4KNIS11gcPv+9t/C1l1/Cy3OexNI3vo+s5e+iZO087F7PB49chAq6LsfiV6IyeQ3Opa/D2dRQHI1ZjuMxy3CVrnx98krcYkl3LXIeLoe9h2rGJ/Wpa6nksbiSk4GzW7ai/fotqkqXzZvuTanswT0TcAe3H3IHuH/fwexAd8d+8wPujqfADgDl35dZzzGDzOuN5qUR3gDEOnYdO5zp2OUzuJXuAA1cZ4UI76228bFxHrt9KwR0HDR3f3tR9cIGALYXnC+pvbCBF9n/QgfNS1MHF2fW6YXXei+5jOk0rcM20DtCj2HAplJWwaQmqpn3nAIysO+U1gHqzjvA/ertPz/tXoHjYKwdhNSZd97Lo63rbBNM92z2/O4+QcDV4ec+j/eWFBPqlUjl+51OyDPUVBa9nIAvYyy+xADfEEe4Ywm3lD1mBdV7Jd1zuvIEXHCr9lyAp1PQyrd+dkeXLx/wygpkJHijydISQrF6xUJ8+4++iecJ+A//+GsIp4qnL30H+Svnonj1PGxnCbUzbAn2Ra7EwZhV2BexAjvWLMT2Fe/iyOq5uEXIm9NXozVrDVrTV6E6hgrOUq8ybClORkfieHYe2qsJeHuPxeFu7bKZ9tsAl5uuYwf1g3DPBH26uz4dZqn1dNhnMwORwDmIvTQPQgeitrqPpdP84Mu0IoopcwBg3dPdx38vZ+7a2V/cYJqXPv2cVxh4W0HtKbC2vmsCpp5tyuMVSF7B5M75P0tbF9N6+0FAZbO53H5z13vH3tbLF7yn+5yZ25lpfpuWb5a0qXzaEm77fgT83sRdA1x90dPpbgvwTAEeRXhpUvGcWEFNd1xxOYUsO4rwE/JsFgJZitnDqPpSbwEeJsAfIgU/d6qCCh5GW4vUuLWIDV+Nn/zw+wT8Gbw45ym884PXEPb+G0ha9A6ylr6HjSvmYXPIQmxbuww7Qpdjy6qFyF7wBjYu+BmOhS9BXUYYWjeGo3lDGG6mrMTJNe/gyKr3cTpmHU4lp+Bo7iZ03GhgTBtY9cQUPGge4N7WQe4NJX0QdAe4O/YD7kCWzZY2U7mdeWkPgu7gc8Dp+Ledm5ZOV1i90UbpGtsihgHX29x22/9s0/WzKZq9sHqhzaa/yGYT6hhDqASuP91ndi23sym1P89UXp85KD1IH6ws+yzAPfPuN/OcKvC0nfZ8Ll9g35l+F5cvmDd4bGm+/Wlp/O1l95l//w5Vsq2ictPdllGVMwmuzCAX1DK57QQ7i4BnRnvbrIhldNGXGOSC2xS8+GEC/CRd9LgwpMWFEvBQJMeEYe47b3jTNj3xJF315/De699H6HtvInruW0ha8C4yFs9DztIFyDObj40hi7B17VIcCFuGqqRQXKT7fip6MfaveAPH6N7XyD3PSMLuyEhUbN6KtpqGQEVb/1Q/9ZmQ+910ASzzw+0H29lMwP1Q+9P9QMtcnK7zbjaY6ZBLkYPuuLaC15kfRs/lftB9V3/tEb5QIwR8eFQxsmJpb7aVqXXQfPndvlxKvbju5fTSfC/rbGDTvHwBOAJxczDdXetB6vad+c9/trnrp6u2SwuqdDB95j39qu0de/lkDz5n8Jwzd97sgd9lxvlAmpkKPAP8Lj4wwEsI+GpkRFCNIwJwE2xngjqHYai3pWtOy6KLni3IBfh65l9P9V/vQX7gc2rRv3TAz544jLTYdVTwdUijigv05QvfxatfewWPPf4UHnvsSbzy3PN46/vfQwjBD3vvbUS9/w7i5r2HpPnvIWPJQuxNT8bWqDAUrViMkuVzsXXxWyh8/0c4ylKtNivaAD8RG44tEeE4W3EUzY0t6Ai46A5qNxhF+wLbKbn2/bXoOu4PAC8T1B7g2g/G4+q66ofa7XtAT1dyl+b2nc1Ucj+AMh07mIPmuecuv71cqtga/4BAS71lH/A8bURdSwl3AHKL1X3397+c7rPdPade1oAJAKX780zlE+iTBMS6ujpVl2kCRq+Lq/+e/s/3w+lPd3l1XqZ0l+bU3K/qM69x+0p355Su/P50/3XTB7xMzzM9nzvv5X3gubVVDM60uxN36KJvpXoT8EgPaPVH95rKvH7pirkFswDPjSXksVRu7mcpf7jgZqFASw/zIH+4atGp4GmxjL8Jd3qCLBRR65bjD7/1KuF+An/wB4/jCSr5i3Pm4Iff/mMs/NlPsfLtNxH6zlsIf/ctxM1/HxsjWECsXIqU+e8g6Y3XseH9H+NcCt30wnTcyI5GOX+EzWuWYO+mjbh66QpaWzoJt6fgGuc8NdLMAd5DwM19J+Tqw96uZqFudLb2oofHfb3eIJQg3Nz3KbjBK6B5rDSZ9VUfelDVDezhzwCcZrDOiJNnMz/sutaleTGtIKZ6j8g0+kprg8k8yE3BTcUDngG9ALda6RTQhFT3kfLo5fTHyFZp5lPp4AuufeXjSx0AWwWNBzjhDqQ5c9BrgIkVBrpOQPjvO+3eXgHgoPSD64160zao4u68u8af3+4VOOdPn2aBz/Sn6RndswTNg9lvXl5vP/g73sMd/tZ7AoBnEljBnU4VV5t4ZvQSZFlt+nJPuaXahDsnjoCrAGBhkBUpN50ue/gyG42WTnu4KtksBqd6M/42BSfgiTFr8f0/+SM89cTjePzxJ03FH3vscTz79NP49jdfxVuM0Rf97EdYSlv11k8RueB9RC2ch8h330Q+4/Nz2XG4uTERVzOjUBGzBhtXL0VhaiLOHD+GWzdr0dHWjS6twRUwQS6wp8aNd9E97xpBS1MvDu09gdSIdESviEFcSAK25OzA9Qv16G4fsTbhHrnpUm4H8wAhJ+xDssFxHqt2nft0w9X+PUiQBwi2Kwx07GBWv3MN1nBNaJYmVXbgBpqtBKotPyy3WrG1nffMOx8sDDRaS01ZptIjH5hiDwn0ANwGOO9lzWOu2Uz3m2CaAKdpmqnRwUmMqx2acMvMJZUFVM2GldL914g0A1XAGsyExsD1XnDN+jrQq99owuoEXLoHs0ANAO6LZYMwefvBWJjnlc78Gn02HkjXMNMxmjf6TdB6pphc95/QcNY7/JwZMLsKQHumwD2Vbp8bSHffLVggad+59B7Y7n7uWplTcb/p95OC79suwNdQvZcb2GYEWGZKTqizCbXgzoqlonPfVF0uPN36TLrpAjtt3WKzLwL4vXv3viQXXQpOt9yLwdcilZAncfvuWz/Cc3OeJtiPmYrLHvuDx/DMU0/i1a++hB9+54/wxve/i7df/x7e++HrWPHWm4hbNA/bo9biEO91cP1ybF82H9kL5iEvfD0OlZVSvS+hXpMGtNE97yDIUvBAHO6fFKK7k4B3jGD/zqMIXxmDxHVJLCA2Iy9+I6KWxyEzNg+3rrawEBil204zBRfcAaANcm01IaOUmmYFgNx0pfkAlzHu1mQQNtGCoBbcPPaUnLARLIE+LCXXPguBIYJiwPO8azsP2iSB9VRfs6zagod942jUQv7Ng/Qk6JoT9iGaA91idBUS+jzdl/DpJZRaVx49iy0btqK5psNGnd0e/5imLaHgebVz6yX3YA0AoPh+6A56u0f43fk8PC8o1GnnYNkRHDlQiV4WkB4sUnOZRpO5fQ8az5UNACZgZFJnB6Y+0z7bKb6Actfx+Zh2W/G64GN+Qe/AdGrth9xTZOXRM3gguzZ+b3y6t//5Nh10g9mOZ4BO7+gO/6dTgFON1ZNNHV4EudfphQAb4FRvgU3LDQAuBbeKOLn0ARfdAN/2EAGuSjYHuFPxZG5XrZiHr77yPAH/Cv7gK3+Ax77ymAEuJdfsLc8/Nwdff+UVfONrX8e3aN/5+tew8MevI3HBe8ha+A4y3/s54n/yI0T+/A0UxFO9jx1HzY2baNIsL3S1O9o9uOWKC+ygejONgGu0VeL6NMStTUDViUtor+tEW0079m0pR+SKOBzadZwqzti8R5Vt43xZR7yCgerfbwo1ScA148mkqdVAP43HGjAx3E+YCb6D3/qnE0rNuKIlejXRg3qajUjNNf3wsAezAcg8smFtmR5UXx1zy3RN9TRG0MdUMTdG9eW5+po25CZvwt5tFejuGCXgUnLv3ua+0z0fZmHgzeLCexJ4tUtrSOnhXUcQuSwCdfRcJoYJDAGfZLoUWs1b5roawHqZtSUUvH8Tf6/9pYdx5UIN7ytX/0PrebdjYynKCvegp3PYer6Z2gtq3tMz3UNASeF1fwHntjwnEAWPHetabmUGaAAwKxSUj/e7w3vdJlACzHcffyWb3c+FBnoehQpTdQSejXF/jNfJgiB7sHrHHsAezLqft3XHLs9UPhait0cnrCdbEHC62pFUYwEegDyTMMs9z43zYvANAVOtukGuyrmpGHwJDn7OhA+/VwUX4Klxq5EStwZxUavwx3/0Nbrof0DACfkfcPuYzINccflTmjddM7w8pQkXn8Q3X3gey370A8S9+3MkvvUTJLzxUyTNnYuy3A24XHUBdXWNtg5WR1sv42pPuaXYbkkjA9xUfdBGP4Uvi0J2Qi6a6tqpRARXXTavt2D/jgocP3QO7S2DGOiZsCGPJw+fxd7t5dhfdghVJ6+gvamfUAvuSdy61ohTh8/jRlUdzlVcxOkDZ3H1zA10NPcZ+JplZYhWd6PV+mXr+puX6nHrSjOfo9UmTZCS12smlqpatAdGh13j/Zr52cMqOHrH0VTbheu87sbFerSwQNI0UBMEa5T3vnW5ASnr0rAteweVuNMKGhUkGsrZ0drHAoNeAwHXmHV7Jt5PI8Sk1Ed2HUPkwnDcOlfrjRojTBrQYr3Q5EEM0VNQOlXbYBUYQ/dw7cxNxoUZOMrCcJT3lKqOsFBrvN6MRn5XFUQ2u4sKCtokwwgVDCpYzDMQCKbIOqaLzWe5M/4R7vAzbutzuG+mfQHug91UXYWGnoVweffhvQPgeSpNmAWr8uvY7ukKGEGtAkt55FlobPwnPNZsNd5neu3ZQainwA3se5/lga2tzslUr2H5aJP01DzA1yKDsbQU3NQ7YF5lm6tgW2kdXDbEhRjgOeoMo6YyKXi44u/FBvrBko0PF+CpsQTbbA0B19DRVVTxUPzJd79FwB/DV6TiNKn5Y4T8cam4m+CB55+gPc54/ZVnn0XYO+9i86pVKF65HAXLFiFvTQiO0j2vuX4Tjc3tsBVHtaRRO1VcMbjfPQ+0i3d2DBgo65dGYlPGFrQ0M2ZXbbrmF6PL2dHKeL1tEP2Eu69jDHuKy5GwLhlZcTlIj8lgCZyJ4/vPoLttGIM94zhMVz96WbRNjLgxrgAZYZlID8/CiQPM0zqEkYE7hLkJBWlbEL8m2a7Pjc+nG1aAsoJ9aGnsMaUtL6tgnJaDbbm7GYttYoy2gYXNYXTQ27hw4gqKsrbxZdjAUj0Xm1K34PTBKoz23EYfPY2DpRWIWhyJFN6/JH8Xbl5rxujAPRzcfRJb8naiv5NA02UfHLhtY72P7DtJL6aLMfx9AzRyYQSun7llhYKWR1Jhd+n0VYP/4LZDOFJ6FJcrr3lrlNPt728fwe5NexG1IBKFCZtx9VQ1+njNYN8EzvFZq5SXnyWgbg9T2ZsGbKRZ5cHz9l00RNaAJ3jqFttED6TmQh3aa7pw49xNXDldjda6bowNsoAgdDb5BIHW762Zba6fq0H91WYMdDIM4PUqLORtGHwCz4D+iAXLRxjiM3fwN+5s7MVI321Ls1YHAj7G7zKsobr93KcNddHD4fFtejKTYwLdFRDTVdqptwNbabMBftsA32IKnqFYOgC4MwGe6ZrIpOKxIVRyGgHPZbp6s8lNV/OaNbFRzQ99AcC/xGayQ1OAp8Su5jYI+Hf++BsEXDXpjMMJtuLxx2lPEHBv9pYn8aQpOs8R8u98/VWkr1qNojVrUbCcscqKZShJS8H54ycYezeipa0L7QGwNZWTTedEsKdccwEuBae637hYh7AlBDyz2KY+0iwwXru4mssYd/cy7ubL1HSjA/Frk1GQwpeYL+3Fk5dRkFzIeGkjbvCF1At2aHsF1s8LQ3HKFlw8chWV+84bhMpXz1h+uHsSOwv3InTBeuzZvA9n+JJr/fDwBdEoSCpC060ue5F35u/EuvdCed0WG0p5sOwoLlDte1v6cbbiPPYU7cfxnadwgpa+LhNxKxNtplYBfmzPScQsjaEbl0E3/RDqbnZgfOBD5CQVImReOHqbRzE+9BH6uydwgPfNis3B9aoaKvM9HN19goBHovqsAKerTfAabrRgc0YRn2UTSrNLkRuZYx7CuaMXGYLcRmdTH/ISC7Du3VBbElnfq4VAdhLkDUkF2JK9HV1aDXXkI3TW9qM0bw9S+czJa9KQtCaVx7vQ1djHGFVgTaK85BCyIrJthF02t6nrUrE5pRC3LjZgfJChxNgn6G4exF6GUHmxG5ETkUMA8rB940403my1Qsm55uaeS90Jaf21Fv7We1HAZ91E03O20hMapyehZsV2fo+9RQdwoPAQ9hWUY1vmDuzYsBOXWRhp4IxCDE/Fpyt2EPTpCu4HXTH4pFz0rUUE3KtFT7NZXVSLLgsCbiputeghtrV2cebJZp5Mwa3OLoHtoS/gon95gEvBCfMU4HTRU+miJ8aG4lvf/CrhVQXbE7aVSb2feFwu+hO21bEKgMe5/42XXkTo++8jgha7aDE2Jafi6P5yVF+pRnNzG+Hu8QAnxO2dAwa4v3LNFFxxOQG/dakR4UujkZ9axBezy0ZXKc7W6h09WqCP+wOMv6U2MavjTcn6qOya47x862HEhCTgTEUV+tqGqG5HELFwPc6Vn0N/G69vGcbewgO2Ltm1MzWmdhuS8xG2OAINl1sw0jWJ+sutdLdy+OJt4QvaSRjvoWzDDoS+swqXT1xFbwfvw5hfC++PMM7v4Wd3NwxguG0Swy0TOFFWifD5ETi57zQGusbs+2TQa9iWVYom3m+AL+cklTOHL/Xyd1ajr2XUXviB7nGUs0DKXJ+O62dveoCzcBDg18/W0t0n4IRO8XP1xVpbgaWTLn/N6Rokr07hi5ptY78H6d0co3cQtyQWpYSi4XITlW8SvQRccBZQ1bsa+mx2mkMlR5AWmoGDRYdx9Vg1Dmw+gKTVyThI72SM4ck4C53SnFJE8vuUpJXYqi4Hiw4iJSQJJZklfPZh3Bv9FPv5uyevTsWxkpO4VHEVJ/efxTF+/w4NNVUIYG616g2k3B+jraYbm1nAZfCzy/P340D+XiSGJCIvYSOGWDCrcGlgmBS/PB7xi2KxJaEIJanbELssBgmr4lk4NFqrgOoKZgLtQPb2tQ3mcYB7Cj6B3Vv5DNEaD063PEL90RfTPVccTsgN8BXIJNSyLKp3Ni3HXHQ1oQlwz0X3QF/8kAEeUHC1hXsu+mokE/SYiNX45quvWMWaAJZ6O3NTJXs17IE0gj6H8fi3Xn4Fr339G1izdAWOHT6G6qs1aGxoNde8w6fa7QEVd4si+K27o5/K14IIvpy5dKlbqKCqDe6lYvfwH9/awmvbBtDLl/xUeSUSQhNw6uBpQjeAoZ5RVJQyZl0WizOHzpureaTsCCLpHl85fg1DBGiIL+yRsuNIWpuCS1SCAQKenZCHyJWx9tKN999DR10fClNLTK3rb7RhYvAOyjaWIWxuKFqut1plmirY9IIp1m6mIh8uPYmSrN3YmlaG7PV5LAzW4jAh6e8YsplUsunSl+SWMfbnc1KJNbFifmohVr69huANG+CKvQ/uqEDGunSLoceG7zPcqETkIgJeWYNJxtaayEFt6Kp/6CGkXZoI4kY3sqjA6+evp0r3Q+PK5ZYnrkygC3/Yvrdi6L7WQSSuTqLKFvBaFkoEPi+hAAXxBWit7sBE/13er4cKlUt3NRP99E7G+Tnbc7YjcVUirp6sJvS30U+13ppWjGQC2c4C697YpxbWxC9PRNOldoz3EiL+jmN9d3CXKnuX8baa6zTjrOoIxkc+5PPdRMrKZCtQehsHMNDiLeS4fsE6XDlxGXeHCPjlZkQvjkFBbD4aLzaht77f1oJTgV1eUs6Qg57PDMC9SseASgdsyi0PAG7HtNsjk/SothDkEH7fRQR8IUO0xUgV4IQ3PcYDPIvKrd5r1oMtfpW56qpJz7G28KVej7aAHd7+JbjokZGRaf/iX/yLLwR4SswapETTYuSehyCJpVnEuhV49asvewr9FYEccNED6q2tA177jxP0p7h99smn8cKzz2N1yFpcu3rTKtXaWrsDyu1BLdC179TbpRvw3JeKt9Z2IGplPJLDM1FPoAzw7jGLzfOzt2FzfikaazpQRZc0LiSOLvAJ9FJFR6iWRwlvDF/sykPn7IXWKiaRS6JxyQCfwHDPJNXtFBKoUheOX8UAVT43MRfhyyPRfKuTinwH7Q29KMrYho3Jm1F3vcXWBS/LL8O6uevQQuAFtanHCOG+1Y7CzK1IoUdQRIUr27CH8X4+1hLwQwS8t2PYKtay6LJqueKOxn6LtQVqfloRVr0Tip6mIYNZbdRqxkqnu1195gbd9ns4fuAkwhatx5XK6/xcvrBybatbUUDvJpX5MtZnIjU0DWHvh9KDWotuut5S+munbyB5VRIOlhy28eqqmOujhxO/OpEv5gaDVJNIZhLkrXyOXirtpFxjFgaFDHmiQ6LR2dCJUf7u23O30+NJRR09gckRAsT7q8CLWRaFlpttuEtFPk5PI2pxFN38FKpbLkqyd/AZrmNUn0233GrfqeLa16y05w5WITUkGWfpWY1rTjyGHtf4neNWROLAlj0Y6R5FAz0fLUaxu2APRlnQ3Bv7mGlNSFgRhy3phRjsHmKh4XUGcgA7FXfHbt87DsJuLvrIBPaWBAC3kWRU8Gi66WoiMxddbd8e2IJccBvgUnG57XTrs6jgXp90qflDCnia4nACnswvkRgTgnWrl1h791NPPGUq/pWvfGUK7pmAP6EOMYzD5bJrvvTnCPja1WHQwvRq8+4g3HLPHdQdnS72dsd+FRfgA+hs7kMR48R1fGGK88pQfaEWNy/WM+7cipXzQ7GHKtfRNEil7UHcqgSGA4VoYbzbWdOFMsaP0VTjs8cu2vK+Rwlz1LI4XDhymXATcL7AR3edIOBJuHTiGoY7RrE5fTPWzl/LOP46BjvHLbZMXJXCknojGq41YYJAqtJq7bz1Xg00wVbz2NjQbVw8dRkxq+JwiErZ3zCI4dZRXKy4gojF0djPtB7ev1GAx+WhOGs7Oup7rRAZo/utSsRV761hoUGQqLoag12+nV5VaIrBodpweSdhC9fh4rErvO4uBjpZCBDa9PUZqNx7hsrbha6aPmQxBFj9/moCPsAC6S6qCXgSC7oDxeUY6hrFbcbBAwwrEkOT+WLmoI9K30dvKC86G9sEeHM/8xC+rgnG2gWIWRHFZ+3AGEOhsrxSpIelMXRptJp282jydiJmSRQarzYR8I8I5BguHrmEwjQCw0JH01tFM8xSAaXuxeq0IwVX85Qmvjxz4CzSGFbomskRQkmvxJ55FcOK/O3o47M2sUBJ4P9uD+P0kf5Jq8VvYuGWFBJvK84MdQ2z4AqC/CDQwf0HbMwDfBdj8FQ3mkwq7tzzQAyeIRc9YOaiE3Bz19UnnQWAdXENVLTJXX+oAD9zgrEUATf3XApOuKXga1YsIuCveIBTxR3cbrkiHUvV1Yz2xBOC/DGmE3C66XPmPI81a9fbMjhSblNtQjxzO9NcU1l35yA053gd4+FNdAMjV8RSzeMQxe16KkZe2iabbbSXaq18uwr3Um3ikMQXN4XxZdTyaOyg2jZRWQd7J6xGPZIviZrIBnmN3NUKqrri9Krjly02vci4Op4uaAKB2BiXjzS6yOHvh2MDla7hSj0mCN4uAr5m7nqrGNJkCTZpw9Akrp6rRvzaeJTS/W6+2GITM6o5LJSFgQHezrCCrnRR5jbrrHP55HWDfmTwHg6VHcXquWuxS7X11ztx63wtNtFlTqLre5nu8ATzXDx+iS56OCp3nkQfVbeHCr0jfyddw2wCUYPBtnH0NgzxmTNYWKy2ddXkyl8/S1gIwj7C0c9r7hDM4c4RFmyJVjj005MYZgFYQiA1Q2zdxUaq5B0Wkj32vdPDM9Dd3Gsu+m7CnBGajnoWfBP0NPRcZRt3IYoA1xPwSYYb8i5UgA520lonUHe6AflReSjJKWFY0g11yLmjWJxbTT19oeICkuVp7a7EZN893Bn6CFUVl+jmR7OQO4BBFixNl5qRuCyehes+Aq4a9o/RXN1uC0QW8blViWqFRgBsc9FnKLg7lnJ76h1w11UwDI8b4GlRqwg3AVcMHslYWnDT/U4PWCZhVuydHecpuMXkAeil8jYwhZDLDm3PJ+Czrw/++3PRY1YT8BAk84skcn/lknlTgKu9W23dbrkip97ObX+MkAv0J6nkDvBVa9bhRk2DrRmtWnMB7NzwoIIHTeeDx9ynm97Z1me1xcfLT2FL3jYU5mzB4T1HUHujySsEetRsNoyWug5U7DmGAqpwfuom7GNsdutqAwuAYbq8E6iqrMamrK02J9kgXeABxulnj11AfnqRzX02rI4wVJ/Kw+exKZ0ve1IBttN7KIjOwyZNpijAqTiHy44x3k+1tviRoQkDfGR4Ap0t3TjAFzI9IgOpYelIWZ+ORBY0KpiO7DqJrtYR9LNQUaVfWmSGdeCpInx9LFjkumfHbrA6gyTeO5Pgyf1UvHvh5DW6rvfppXQjNyoHSSsSsINK2lbfjRPllUhcm4SCpE1WqbidhUvYgvVY/u5KxtV9BnPT9WZCynvyMzVnnGr7h6nk8WsSkMZn7GP8Lc/kPEFLojdTmFSEyj3nsC1jB6KXx6OCoc4If79RPufu/D3IDMu0QmCSIcLE4H2GLLsRuTyGHk6zpZ0+egHH9p5CzYVGqno7qvZfRFZoJnZt3GlrvaktXXG4xeL0FG5W1Rqo21K3smBsRjs9kc2JhVbPUXOxloXnfTQwPWFpghWAKohv00VvutaGBBaAhenFViczprZzX1OZTN1edew3Qe3ccxeDjxPw3duk4AQ8UAueFi7QF3v90mlphFcqLvU2N53bTBn3lZ4RRRUX4Aa5XPSChwPwv5GCHz+I5OjVtBBCvpKAr0ASAZ/3zs/wyosv4NmnnsGzz8wxwGfC7Tq/ODfdljAywJ9DyKo1tqaVVrz0K7fb98OsY5dmKt7dj/ZuptHUCUYjz5qbNJF/K+P5Lpskwi13ZJM09o7YPGQdTT1oa+iyQSkCXx1G+vsmrc1cs5H2E+xB68Y6ZhV0ms9Mc6RpDa9Bun+q/OpuGUIXXdf6K43YlJSPzSkFaLzZTLWdQHNtBy7SbVbhMjXVk/qtE/be9n5cOn0Fh3cfZWFzFJfPVuMIXdObdGkHetWR5g5BHyC0V3Fw93HU3eqAFvQfIWD1DC32lRxCacEuHN15DKfLz1qbu3q/jY1KZe5ZPL5z027rzKPuph3NPTjCQq2YBVcxPYMDWw9hKwul3NR8C0tu87ohfrczFWewJasYu4v2Wl3BMAu44g0lKNlYioGOYXNT1Sx5eNdRbEzI9yaUpJqXUvU7ncvOZz+86zgKM4rReL0Vt+lOT1LBDzCUSIvKsBh8ou8Oyksr6LLmImVtKpJpKWvSzBO4xrBH88kbhLc/Inwe5Jqk8sC2g1bpl742zVoBYulp7SrYzXOj1s5dr1p0wry7aD+G6UWpM0+jXPTVydiSuRV9zDdGBVcPudmAnnns4DZTN+LBUc9Fj1xFsKnagtoAJ+xUcqm59UmPVU26KttcPK5adcIdUHD1gDMF5z0eKsBPHy/3AGcMkhy9ku75SiTw+Mc/+A6en/Ms5jzzLJ59loA/7QHuh9zcdCm4Aa71yZ7EMywI5jxLwEPW4Nq1GgNcKi6w3dYBHTQvzevVFmguswUSCJyGjKoNPDB8tFuLIxBqg1ujymzY6ChBp/XKeNwnG+M5Ak5wtW/dVW3giTcoRX3VtYSR+qL3E3BNfHiQcXnV0Wt0betMreOodDsKdlqBYWPG1bW1XwNUeJ36rqtbqUyQK40FR7+eqXeIn6VnYSHDAmaIruvg8B3rLSePQqGFdZtVd1j1RCNA/XRH9VILwCF+hiZR1Dkb+TRxn/fXJI7e99CsrRrAMsTvp6WV1M4+1M3PUcjCuFXnJgiubJT5+9oHCf0gCym1G99jYdeLLhZuqiC0ZZH4og+wMGgiqNX0cmqrm9FP+NRBRZ+tbrMNte24fqmWQDFdPd3oITRcb8KFyksMe4atSUte0JWzN3F8byULquOoZIzdwMJrhPDLhbeeagZ4oKabYGriyqpjF3Go5DAObClHJcMprdeugTNqB+/ivgqXK/R41M9fv0d3ax+9iwqcrThnS0FP75/udapxteh+d30a3AHARwaGsbO4ECmR9GANcAKtWJoxeFa0XHUBzvRYuuFxBJvKncOtOr1kRUu9A2484VZHGY0qO/ywuOjTAKelMPZOopsetX4Fvv/aHxFwLTwowL2VRWe66La1Xmxe/K1FCZ99+hlz0ZcvD8HVazemAd7a1u257A8ALvUOxuBByAW4wA4ub6QebQ8Abp1f1D4+zHPaH0WvoBdwBFlbG2DCfc2JLqgd6N4CCuNoptu7KWMrY/hM/qNy6Yqn0F0vYnx93T5jaMSbDMJN7TQUMBs5Rtht9JkGndggk0AeQm/92zWCjKat7TNNExnqvPLbxImqvR7hi0iY7OXTy2gvpedSmgVeVIsdpVqKPdXRY8p4Dc3LJ8XkC275vXPeEEnu8/Osm6s+l5/lweSGtHqj5WxUGhXXPo/3U5OgzNJpXtdWubi3vXtPen3Eh4fvWg85xctem726nwa6s05yKxfdAS7j8+g51J131K5TTz31YuNn8rNtDL0qJPVMPLbfQ332WQAO8/+pffeMtqXZdwxA7wEePC+z76ytAB8cRhkBTyXgaQRU/dDlnmdGLSbA3NIyCLp1djH3fBUBD0EuOcmOoqpHuko2DTXlVrXoOx4aBf8NAT9AqAk24Rbk2l+/Zgm+++0/xAvPeUsIP/us1+d8NsDVRfUJwv3kk94Ko89S8Z977gUD/MrV6x7gAbAd4M5Vd+YAd267A11mUPsmZZT12DJHQ+gl+P2m1oR9alqngIITcDdWvN9Al2oSbqk2IbfRZ1LyAOgaoHLzcj3OH7mMU+XncZrxcl11kynbsIaUSqUFsaANDDF15g0V9caBa+v2/YAPD3uTOzjAbVhqIL83sSNhk1F1ncK4F3Lmy+mdU1rgRVYeO08oBKvOGTyBdCsQPNO+AWDHgTwEU/2+1TV0lOfsernTZl4ez5MQLB746o3mnfOeTcNDZTaaTf3PbeuZXaN9DTzRvgAPKKuD0Ex51cON91dhIcC17zrIeM8aMD2TGQsRH8B6HhvJpudzaYHPcfvedR7gg30D2G2TLq6hCi83wLUAQqatcrKQoC8yJdcsq5mCmnDLclXZRm/XZnXRFE4CnHBrVpiHppJNgFeeOGDNYokEO5GQx9NVX718Pr79h980wJ/X6qJUceeiO7inTLH3U17N+lNPPI1nnp5DwF/EsmUhuHT5OppbOqfA9psH9vR4PLg/Q80DNg1yKTlddge2tw30V+c5qe4AIXfmAS/llvvrxeGC2wFukzIqXa493WUBP8T8I0OKszVOXFuZYPfMJo0QpFICQuqAnzK7TsNLBbUzTUPsAW5w81qZVzB4+5r2yYHsB32muRd+SuUJiSqcTNkFHq+1NmJ/fppefjv2vfjyFjRE1fMaAvl1Xluz6ZBoCWP/yDArJGYcO4inAKb5u5R6g068Y+/eOvby2AAVphmwBr777OCz6bfx7uEdK12ewZTpGZlmv88Dv6WXNjo4gq35G5AWvZautmJpAa7acK0VLrgXITtmKbKo4JkxqjlXbXpg8gfN8kLIg4DLTV+KgyUPkYt+igoeHx3CuHsVEgh3XGQI5r//Br716tfx0osv4QUtREgVd4ALaq95zGs6e5xpBjfV++knn6GL/hyem/MSli1dhYuXqg1w56bPBNyptwM7uA3WsvvV3I06kxngthKpLLCGmbZmhJymBe+l1P0Et1fn6Y73E2RPueWuy3heE0bYrKsBNVchMKxZYAIzwQjkIQKtceN01TV+XHlt/nXBLjgDkAps5fdU3gNc470Fd1DFmVeucADwaVt7EadDrhfS7fuPJyY9G5/w3FQpnfqFjw1oDnS+xLynlNcDJwBmAASZ2/enGVS+fLblZ025vVJSASlAuW/j0k11+dmC0j4raA5et+8/DqYFj/3p2rpncIA7c+emzgfM7hfYd+f9v9u0Y5pi8F1bC71mMgHO+Dtd3U4JulRckHvxuAaceLXoWQY4lTwAt3PRPVv+cFWynTpxELGRq2ghiI1YgciwFfjJD7W6yQt48QUtH/yCVbLJRXeAyxzgSjPAbcgo4/UA4EsWr0TVhatTgDvIg266B7mD3YHu33fA+yF36u1tpeYe7L0yU3K554zDpeSMxaXaGpjSR8j7rUJNcBNkc9t5niW4l+bN+OKpOcElwFr9xFZBCSjykIzx9aAq3GjDNLntbqKHIOC6XucZZ5tiy4IKruGpNmkEPYIpsM0INY/Hxr353Dw1915G7bs52r3FFjxllumlVdvy5NB97Ck6gK0bdljFmmJbASnolMcPgjueetkD95J5MOu87s17MMb2JpggyM5DYAw+xtj45pU6by20IcbihGtU977t3dt9hoPVg3km8No++HzOlB4859+fPZ8pd2Dr0tz3k+ke7vfUbz3cP4idWzQy0OuLrvg7df0ipIUtpBoLcG8xQgGeRSFUxZoNPNGW5lduZ58H+H/9r//1ywX8xLEDiA5fiRjCHR2+AqtWLMT3Xvs2XrQVRp+3Jq9nGFcLcAHt2r4Fthnh9gM+5xkq/pyXsWTJSpyvuoKm5g6DW2D7XXWn4A5oweu2/nhc5lRbzWMGN0HuItxdVO8uq2XXZA8Eukc1155pMIomf+imqUbaIKf7bedsUgi58FJrga4acsLYT8DlpqsijjbEmF2mGnct2K81zeSma8imW8BfNdXq9KIJHgxynve8Ad6T+W2seQDwwUEPdjcrjAoDr5JN9+ELSdXVPTWD6xT4Alu14YRMFWGK0wW4M4ujCdv4KK8fuEcVykbMyngbCaYmJTeJg1VayQXXC84XXZ6C1Npccqk7QTYwAubgdoAPdI/iWtUtNGuIKD0R3XugcwQFmYVIiUlHd8cgbgemWDKYAmGCXG6bwMFqzxWbT1dmp7a2PwN+l0fbmaGD287ct/vp+DPyumP9rlZZ19ePsi0FSI1aaTXmaVqlJJzxd7jicGcEnEqdTcA1N5sNGaXZ7KpS8Cm4Vcn2UAH+Gxw/up9gLyfgy632fMnC9/Dtb32D8fdzVO5nCfcc2jNTgDsFd4B7cD9l5im4CgYCTgUX4E7BZyr3A4DPUGyn2t6+T7lpqkk3wHt1bhBNDV22lnbFgdNob+63tlEtvHfm5EUcO3Ta1hVTu3f9zXacOXoRx5nvypkbaGvsJuhS+QkWHmO4cbURLQ3d0JpiQ/230dU2bGtwqz1Yx7KmOnojfMnVn1x91NW2rC6VaoLyZoER1PQUrJlsFO0tfbZwX0crn7l9BB3tCiGo/MyrmL+rvQ9DjPdH6Vb38XwfodE5KbUKkd6eYZupxtx6KqaGUVptuSrkWFCMa7qnAbmaLDy6J5ESnmmdT7oDgI8xRBhlWKACQpVWIwRbk1co5BBsnktOJRWQKjxUaGlrqud5Capx19LICetScXjncX4e00Y/gsZuXzhxGSfLT9sgGXPZBXCg0PHU3ttOVb6pwsx9psXWPG8FAcELwDcTTE3z9EDdwGeYVbDJuK+8zkPROf99ZSrIBvv6UFaczxicgFtPNiq3FvIPqLcpeCQBp1JnsRDIoZvuAJeKyyV3FWxusMmhhwnwE0cPICZyJeFejvDQ5XjvrZ/j1Ve+ak1kzzDuVuz99NNeM5lTcG0FtjPBrfOm4laL/iIWLlqGs+cueZVs0wAPQO2DO6jcfhWfbgLcoCfQXWo2I+QWgxMiLcSnjhnZiQW4pgX2O0ZtNc3MhBzr3dbd0IvrTFePMXVHTQ3LQPLaNJRu3G1rYQ/2TqKe24SwVOwtOYSeTrnn93H1fL0Bc3wfX+CeCfTyvjlacTSpGBsTCpEakYX0mFycPXqJ5z1o5cabi0+vQYv45SUXIJmfV5C6Dbs2H0Rh5nbrLDPYN4mGmjbrUnt0xxFUlB7H5vRt2Fm430avaTqqaj7zge0VKMnfjcpDF3Cl8gb6u8YIN5WXNtg9gYarbaiquIzztJpzDfa9opbForepH5MsADqaeqG1vztaB1lo6IW/j6b6Llw8e90qEq15jN5FJwus61X1uHTqOm5W1fG6fiocP0ceSv8kLh+9YsNFd+bsRFd9HwsbFgD8jbrq+tFe1+M1YxFEzfSirqy9LKw0q053mzehhkD3pl66z8KPIRILBI2e0/j3vk5121UeQkrgbaIHB6TB6KW7gmCmOXCtMDLzIHcq7kzHLr/sNr2UQSp4KRU8LSqEkAZq0GUu/p5y05cS6MAc6bEC3as9t6mTVXseLiPsFMqHDHBPwSPWLcO61cvw8x//EC89/wKeM/UOTMkUAN0B7pTbr97OBPicOS9g/oIlOHP24jQXva096KZ7cE8H3O37IfcrueUJ7HsVbIrFCToV+vThKsSHpqC89Ci6mwZx4sBZRKyMQcWuYxhqG0F+ymZELou2kWa1VQ3YXbAPSatTbMxyX/uo9ZgKXxxpExQIruHBe7h0+qZ1IT1IyNSHvYeKnhCahlXvrMPWzB3YzXh315YDNkWTBomoTdwAp4J3Ubk13DKG1xena2niEiSEpCJiUSxO7T9no9pqLtcjOTQZ0YsisTm5CJvTtiE/dQsunyFkl+qxLXcHNiUV8tqtSF2XjtgVcTi6/7QNExWUV/l82VG5SA1Nx8b4AuREb8C698IQtSQaPY29/IxRa+7LTSqwhf3V1nx34iMc3XsSEStibI1yTfXU0dCDHfzeqevV1TbDusluySi2ZkKd13x4mpBhzRurkLQ8EeXbDqOlvpu/yTh2btqLYj6negQKwCGCe/FkNbZv2EkQ8mxZ5nOHL9iIOrWH3xn7kF5UFQ6xUDtTfgF7iw9j5+Z9LEQrrTBSqOHNw+YAD4A8S0WcsyDAPLbmPw/y2fLKlNdUnR7KkFz0onxkRK+2yjXZFOgaXeYq2WKo4NGaJ315APBgBZssnZB7thzlD1UMfuQAwtcuweqVC+mez2X8/RrV+7lADzaBHYTXueizwa0CQK683Po5z3mAnz5zwQAX1M68yrbuoJLPgNptHdB+8xTcuewe5FJ29TnXnGcZMTkoyixB45U2lObvRQxfVM2CMtQ+jki+0AmEqa2202CtphpqhhJB2tHQZxMLaMz4tpwS9NCNHmGsfPnMTYSzUDhAVVcvLfUY05RO0cvibKaWHoYB6jaqpjX1SVdHGKs9Z/x++XQ1opfHYkvmNrTWdNFTaMeOvN2IXBKDk/vOYoTu9C0qa0JIAlJZ0DRcbLFZXeqZr5dg9naNmNfRRIXWuO3Lx64hdmUCv+MGdDcPoZ+FkiagTAxJwqGtFai/2IwTu08ifEE4YpZGo5cuuiZNOLa3Eknr0qy/uZT43uiH1mss5K0Q3LJJHO+hg4VRxe5jBt3Jvaexl9DGLI8muFv5WzHUYHixm17EunfWIjssC6cPnve6/raPIS9+E1JYMAhgjTLTVE3p9Gxy4zbymr3YHL8ZKauTUXnwHOPd2/hg9BMWjtsQMS8caWvSbIaWjQmb+N3isa+4HL38LKvMM0CluAELVMb5IZ3NpgE+7R7+6wIVi+N3WCD1Y2dRAQFea/Oaqx+664vurVWmji5LoZlVMwU5t9ZE5gNcYKdFLjVTr7byHZ/dTOYA/8UvfvF3D/hvfvNrbN9aiLd+9gP85Id/gu9+54/xykuvEO45mENQfxvgzhzcDnC56AK88nQVGpvaH4jBtXXmlHxWmH37AllQdwZcdcHtGWPaHsbcfKF3F+5F+vosHCs9yRipAIUZJTZCa6BtzEBNj8pCR3Ovdfmsu9JI1duIkrwyGwPecLUFkUujUJy9LQj42RtYvyQSe7cetFlZBuiix6nfdHi2jejSRIlWyy6oaWoyG1QaXVJ5FJEE7djuE7bmuLp4nth3CnF8kdWFc7T3NmouNthc78V0zXubqIDDH9NVpQqqKa3/jk0+cfNcHV3zm7hxphbxKxKRyMJAM8d01PUSlBJT+IYrrRjpv4t+ehiJa5JsiKYmUBihwp7Ycxopa9Nx/lAVxuhl3GHMboC/ScDpimvI6rimbu6ZxEDrKAZbx9BR3YUcFn4JaxLQxd9LteXqTx5FT2NPwV4MEGwNghnsGEdeXL4NkulrHcYYQ53SvJ1IoUdx+eQNDHfeRsOlZmQT+Jy4XFPo++OfYAu9lCgCfrTkKHrq+1F/qck8hKS1STYyTUNCvbb0IKA2aWMAcANZaT6wLY1AT7nnAt3yedc4yJXPxeWqZBvq7aMXVkCVXk0Xm5CuX8wCSxM/aMgogSXUGVTtrKl+6JqAkQquJrJA/J3O69IjaOquSju447OHi36pgP/1X/81MtLT8PVXXsbXvvoyXn7pRTxH9dbgEnVukYsueB3IgluQuwo2v3r7FVw92ebNX4xTlecM8Na26TG4B7ffVadqB5R7pvnbvr007mvFE+u+OsxYfNibDIJQVjEW1iCEVCpDzLJ4HOfL3ds8jEGqnWZoTWKM3cmXTJMq1NI9zovLI+ClaKKqN1S3IYoqvyWLsOllVQwuBae7u6/4IIa6CG/nuCm4AO9mTKtmsKluqVTvAcXeg5MG2zk+SwQLhxN7TmCgc5gewAhOllciZkUsFfyUAVVzuZEFRiJd8TJ6A6pc+wCjI3RPhz8k/I3YnlPquejpW1GaVYqouRFIXJlkgLfWdNKlL6IrrfnSu62tXVM+J4enWSjSzZhagGu8eBoBP8cCZ2RgwmZ51VjyFT9fgRtVtbzmLn+7UVQyVNnKz9AMNhtjChDJz4pdGoMuuvpjI3dQc6mWBRYLO6rscJ8q4j4gwOM2tDZ5bTL6W4Ywxs/TMFSFDQqTJsc+tgkdt6ZvQcSCdYzXu/Hh5C9QSMA1Yq6ZXpBGoY2zQNxZsAthC8JQR0/sns3PHqxFNzDddhq0QVOtu5kfcuaddg879uB2Cj5IBXeAK5aWiqcS8jQDVh1faOqSKsUW4OqLHkNTLzaeM8jVh13Ga7xKtt8+HvxLAzwtLY1gv4SXCPcLLzxP5VbXVMXRDvBnDG5v8kWvgs3F4A5sv3mVbA7w81MK7hTb767LpgA3eL2t57J7qj4TcG0Nbuu+6tWoa6mjvq4hm5hhc3IhVr+9mi5mvFUY9dJNHeoZYymcbS++ZjkZpAJVHbtMWBOxc8tutDX1oKmmA9Er4/iPzkFXvdTvNi4duYb18yNwoPgQhgm4TO6uYlUNiLBaczV10aTgU4APUP35OeH0CHYW7LZ54Po7RnBkp6aSimbcX2mzn6qGPpaqVUyQPcDV51szpo5j/7ZDNoHDqd2ncet8PS4evIgUKngcv5dCCs24WpjBuD15k42uGhrgsxCUlPUs3Bga9Ahwxuon91QS8FS66Bd5fpLQ3ceRsmNY+cZKhgC11mJw7MAZi/G355TRu7jAzzyL1FW8z5JYi89VW19zuQ4RSyOwu/gA41YCPkLA6dVsZCGZRK9B481Hu8etTkEj0gbaRhlzf4IPJn+J0uztCH0nBN21Xfhw7FMUpRXbuPs2TWbJ76tZazSCTLPl1LPQu20DU5yCB+F0+wLZpbl9S5c59aapJcDlc3k8yD0V1/mhvkECvhk2L3q41+SVplic2wzCK8sk4FJtb9JFr5OLuelKp5tuHVwIdlYEVZ4x+OEv0JPtSwM8NTWVcAvwl/D8888b3BpcMmeOXG4ptBQ82AbubxqTYgtqp+RTMfic5zF33qIpBX+wqSzQwcWn4EGb3nw2E3AbUSZTulx2AU/rFfAtvSw9DyN0/jqU5JaiubYbvYRbTU2XTl3hCxqNaCpHBiGOColH7Jp4nD12Dv3dwzbxYmZ0DkLnrkdufAF2bNjN2DgDq95Yjf2FB+iO0n3lC51ILyCZkGvMtYaQ2qQPUnDCrTZ1daCxUV5UtBh+Vhzj9Z28115NZLgqBevpmh7fc8oqo2oIeBzVrzh7B3oJuDVnDd+xuH5HQRlS+Vn1VQ243XcP3Td7+DzJ5uK3ETqFGqXMk74uFddOXLMx2y032gllNGIWR6OrodemSqo8cNrmZdMorVHGwHfpIRSmFGLJjxYxXr6Fbno+mlVmQ0wemi62YLzrHoaaCG4M4+KlcVZjrnZv1XHo99tVVE5v5DbDiQ8N8PyEjQwLEun1qEAZZSybQzXLtkLy9uinuDP8CYoztiGK3kwnw4oPmLYlZSuSViai45YKDwKqDjr5e7B+bhhqL9XZaDmD0GAkmIJ9nHAK2gCgzhzgU9vPAdxd41fwgd4BlBZupkqv5XPT3VYcrvnN6aJr+Kdqyb21yVR7rvibWxtVJlV3Q0WXs1CQq+7Vph8q+exKtt8b4C++SPc80PbtQar27+AIMn/792yAP/30k4GCQe79C5j7/kKcPHkWTY1U8GYCruaygGo7yB+Ee7p5qj7dNMqsu5vKLbBZ+sosDtdsq3xZK3Ydt4kWKvacRFeHXPhRT/Fb+xjLVmOj5hpjbJmZlIfKo1XoYrqGZ2q+8DoqYW7SJqxduN4KAk2SuH5xBPZtPYA+3muAyppIFzhubaI3h7fibak3TU1j6vJq66CpR1z3KC4TPE1MsIbKpIq5ZAIeuSgKR3adwCDVrvZaM2LWJmBr3g5rKlI8bKuq0NU+sf+UzeWeTKgL4jahIH6Tqa7WaOuq77Xx14J2/YL1SKSyb0neZlMer/p5iEHeQ8A1mcO1ymuI5rHGWu/euBc7MksRtzQeC15fiBvnatHPuFsTN8Quj8OhosNoPNOEkyWViF0Uz2eNQScB13ztDSw81rHgyI0vQsPVLnogd60WPSdpA3+POBau/TZN1JHSY4hleHR42zGMtkzi5sla++wChho9zUP4YPyXBJwKHiIF78bYEMFkYaHYfv3cUIZOdTa11FTtuaC1NvPgsdcBx4M1mBbcV7xtAI95XWy1uIMHfBBwy08b6OlH6eYCQrrGatBtLLg6uQjuKA9uaxqjgqvte0P8av4Gq8xVz2BaOl31tCjP0tXUxu2hLzCa7EsH/IUXXpgGuEzgCmin3g5wP+RBBX/CgBfgctHfJ+Anjp/xAJeC+wA3yNv8lWyzdVGdHfBOxt9Tik4FV5t4L2NqjbGu40tYvKGUP3q2jUvuIWQ9gYEmAwRdEwy0MwZvpnvbSrdcUzFbf3XrmKLlj0ZtLrjWui5bzEBxrJqItNxPP9VQk0I01zNev97i1ZwHuqd6fdV53hnvpx5xGt/d09iHpuoWtDDGP77zBGJD4nBk70kb0NLdPohjh06hqvKKdRTR5A42PpymAqXq2CWU5Oyw+ebKtx7Gzk17ULZ5F72NQaqeOsYM4lT5GapNNjSBpOY2z47UbKgZaG/osjyqST+5txIpoaqXiLUmtfzETVg9PxQ3rzRitP+2Tb2cE59H1z6OrnMistZnIW5FPJLC0tDO5xfg6gOws+ggokOSkZdaTO/DW9RgUzrVLyYdPSwo741+hI6bXShKLGQhEoME3i96cRQSCfO1k9dxb+hD8yC2ZDIGD01CGz2scXoHqu/Yxe8WvpAKfqV2CvApaAOq7HW+8dKmAx1UZ6tM05bmYnF11DFlD+SRTbnoVPCdRZvokocE1HvRFOQaGy7AbUWTuFUG94aEtciNW8PfazWy41YTaM3GGoI0mrYC/HDpQwa41FvuuafanputrSAW3DMBd3D7TQouxVfX1uefe5EKvgDHj502wK2jS8BFnwLc4PbGhgvmINgeyM4lN5jdluY6vMgtNyXvokoTpNqb7chlTBoeEsO4eq8tZ9RLaHrpMhvEAdPAE88IIV1sxc39VNw+7qsrqzfSbNxGkslsEge63n0qBGg2SYTccEKtNm8NKNGihao9V/ytiRw0ycQg4Wqo7UAdQVBNcdv1TuzdtA8phOb8yct2H3PHWcgMsfDQggY27JSqI9M5ufGK3fvbhwm85oFnmEBPxdY9UxdXfTav7Sdo6gUnD0O12ZqmWRVj1hedMe5ozyRd9h608jfSvOg9zQNorGlHvwoV9YYbvIPu5n7UXKyjqtegnbGxpq3W8FmN7bZ+5wSxv4Nex+UWW9JJvQW14mlddT3j8xobm61x4prppY/f98LhKhzYWm7z1Wt2nLG+SdwZ1QIJ93Cy4jT2bN+P7rYBfj6fj8p/ovw0NmcWobW+3br/2vBUgmtNYwE4/TDP3J+2pTm43eKMUnGDfOo6uuljdzDY08f3RQouwAX3QoJNuKPUDk7A1e6t4aHxawh3KPIS15ltTAoj9IQ9dh3VPZQFwRqznOhVqCgrtBaq2f5+P5VsL79skAtsKbLb+t1zB7gfbuUJKrjfRX8e773nAd7Y0IbWltkBlzmwHdx+sL1tUL09yOmW01SxJgXWvGw93SO4daMFm/JKsHVzmc08oplN1MvNmwCCkKjr6CD3ZdzXhBA2TlxqSzhtoUL1OyfopsAaeUbTCDTB3RsoCGxUGfNooIig9iZv4ItCSAYIg2dMG7iPndsOsWTPxuZk9XzbbM1HewrL0UZV1EKFNitrwNxAElufTH2kdSxICaAg9CZcCORRzT0B99YtVz6qknq3BfqzTxtTzmNBPs7PG+dzalpk68LK+2liBy1rPMZjXW9zvTM8UNu41i1TM6D1f9d9ZZqQgjBqimN5G/qcURZ0Njfd+G2MqulKMDHfGH8HTbGk0Ee97tTLTX3eVRtuIQ0LzXE+u7rd6hm1IORgN9P4HS2GJoyC1QHrV18HstufAtttaQ5w3UvTRWs+OB2765yCD/T0UsHz+X9aQRUX3AFTJ5foxV67t6ZJpnJvSAxjiBdOi0B+cgQ2Jkfy/xqBvPhwqnoYbR0tlIVaMf7mYQD813QjsrKy8I1vfANf/epXp8B2sbUDXAouuB3gDnJ/DC4XXYBr5Nmzzz6H996dj+NHqeANVHABHoDaAzxYqz5TuWceO/PgDpg1kxFygq6x37JOuvgqTNqa6Xp3qb+3RpQxLveNMOsbCFjgWNDbLC+aPomuqgaG2IQQhNgGoQx5BUC/lF7qLJU2qAOjwabB7QHe36/tXcJxn25sq3WkKc4uRXFuGQ6WHbPpkzUnuvU3pwK7wSYOcrn8bvipjSwLpOlY6d5wUoLFY0u36wSb99KO8YX2tur6GQTIKbr2BaEAHVU/doGtwSgy65rqnbMurPwMDXRRfq9POYFhumriDUB+jlVk6fMmmFeqaHAJJtWEq0caTQsdTGplUH6W4BLortOKYFahoGv0GTzvh/u32Wyw63oHuMwWagzs+/NbX3QCXla4kfEzY+gIzai6wADPlBFwLRmcK9dcyk2o81OjkJ8WsNQYWiwVPSpgkbQIHNuz/TMB/1LbwQV4Xl4eXnvtNYPcxd0O2pmAa+sA9xcE3jWegjvA3317Lo5WnERjfZtVsvlV2+1/XiXbA1D7THDb8FA1j9mwUKp4oNOLoPZmdlE6QeZWLrqmcXKzvNhw0gDkNrNLYO42gerN+EKYCbiNCpOiqwCYgp8muOlSe0M/H1RvHetcf6/mQxtGZwtjecaobq3uIQOTsAogbQV6wBzgOmdK7ANc19mIMAexXe9BqLwecALTOyfTsQdz4LNsSWPmE8BScNrYmACnqlshoWMCQCh0b+++glmm9CCQBmMAcNtX/Mvz5hI7yG2aJi1OqH2vptvrhipF98EY2DdTAWD384D0LHD/WczLGzB7Jg/ezwLcewbl4/+v2wFOF52Ap4UL8EXI0pRNMXTRtWQwAc9LWk+Yo7EpPRYFtPwMbjPizfJT45CfwrSUOKp6DE7sKyPgvwlQNv3vSwd88+bNeP311/GHf/iHUzH4TMCderv4WzazIPAAD1TQPfMc3n7rfRw5fAKNda1eLbqvLVxgfxbgBrZZEGg/7K6LqiZhFOA2u2pAqc0d57EGonT38Zyb/EFAa562wFxtgtvmdRPkctPpmvfRpNQyz0UX3Iy1bV9pnilmt/XETb0FuAe54PYKgcB+QNkVW7ux32ozH5KZi01wCaCptVzcANwO8GAB4JSa8ba2SgvA65R6VGZpUnbF8twKfAHKl91Gkuk65hsJmF0rRRfMVGRvSKq7p1dQeB5EYM41QmLnVIPNc+ayExinhlOma7UVSFYIeEpuoE+1XwcAF3BmgpMA+tq3HYh+c5/hwRxMm7YvM8CDcDv3fHpNPO/F7zfQ1UPA870a8EjVoi800G1Otpil1iSWm7CGMXc4NqXFopBAb8qMR2F2AgqzErE5M5HQJ6IgLZGgJ3CbgOMHdj0cgKsvenl5OcLCwrBy5UrMnTsX77//PuPn9/Duu+/inXfewdtvv4233noLb775ph0703lnOn7vvXfterP35yM+LhnV12qojurA4U2MoNhLL6opj5Qk8KIFexdRcbgfHI/sbSfN9AJ4L4G3cDz/cdxqAr87dz7Enbsf8Vj2IW7f9fLc4dY75+wj3L3nmTu+d/9j2idM+wT3aHfvecdKv//BJ/iAdv+DT21/uv2S5/4h7U9x//4vee0vbevt/yJw/k/x0Ud/ig8//CU+/Ej2C7MPbKtjntP2Qx5/+Ck++tjlcfmd/cKey87TtP3kkz81+5j20Se/5FYWOA7k+TiQT2n+/O7Y2/5DM+X17uHd56OPdc7dw8tj9/jU7dM+/V+8Y9kvfPtK5/Gnn/6vzOeZ9j/9Bfd5/lO7zjPtf6q8PrM8ga3b947954LnZb9w9+Jz2f4nwX2ZfZbvnp98+qc8/6e4x9Di7PHD2Lt1A/YWZ2Hvlkzsoe0tzsS+bdko37ERh8o2o2LnFhzdU4Jj+0pxbH8pjpeXEeSdOEaYj+z37Oi+Xdi3fQtDswv4z//5Pwcom/73pQKuD/vVr36Ff/Wv/hX+5b/8l/iLv/iLWU33kc12bnb73/Fv/s3/gf/4H/9v/D//z3/Cf/pPsr/+bPvr6fuq/JNZuu3/+u/O6MWYzZImD+fXv/5NwNzxzPTf8BrP/Mf+878L+8u//NWD6VSJB9L+rsx9lu8zf6P9gP3mN3/j2/el/TpoLk/wfDCf36aunXE+eOxt/ebl4TbwXLa1ff89A/n1/IE8v+b79Vf/4Vf49//u/6L9n57928CWab/6S9m/pf07/Orf/zv8h3//lw/YrwLm9v/if/vzAGEP/n2pgD/6e/T36O/L/XsE+KO/R39/j/8eAf7o79Hf3+O/R4A/+nv09/f8T4B/8sknjwB/9Pfo7+/j3+8C8Ff8gKt73EyTq/B59l/+y3/5TJst/3+vzfZsj+yL22y/6Re12e73yP7u7XcCeFRUVKoA/9f/+l/jz/7sz740U3Pbf6/943/8jz/XZn7WP/kn/2TK/tk/+2f/n+yf//N/PqvN9pyy2Z7vi9rM7/G3Mf93/tvaP/2n//QL2xf9fWazf/SP/tE0+9v8BrM9t99me1a//fmf//ln2myf9/swPYsP8K8GmP1CgP9PtMdpL0VHRyffv38fdXV1n2n19fW/M6utrf1SrKam5gvZrVu3vhSb7Rm/qM323H6b7fM+y/z3ne3/87ex2e7/+7Lf1Xf6ItbQ0DBls/Hyeeb//Wezmfl7enqwdu3aFLL6Cu1vBfhjtBeWLl26YNWqVTlLliwpWrBgQem8efN2y+bOnbvnkf3tbP78+b8zm+3+/3+w2X6Lvw8223edzRx/vKZs8eLFxSEhIbnk9DXaiwFmxe5vBfx/pH2F9iztVdr3aW/S5tEW0hYHbMkje2SP7Eszx90imlh8i/Y67Ru0OTQxK3Y/F3D9/Q80F4c/TxPk36EJ9B/SfvTIHtkj+72ZGPwBTcotuF+gOfdc7P7WP6fi/zNNF0rJdZOXaQrmVWP3yB7ZI/v9mBhUzC23XMotRsXqF1Jv9+cgV6kg6Zd/rxvJVB3/yB7ZI/v9mONQTIpNMSpWv5B6+/8EuS7SxQredaNH9sge2cNhYtKB/YWVe7Y/XfzIHtkjezjt0d+jv0d/j/4e/T36e/T36O/R36O/R3+P/h79Pfp79Pd7/fsH/+D/BX2PhMJ8UJsAAAAAAElFTkSuQmCC"/>
          <p:cNvSpPr>
            <a:spLocks noChangeAspect="1" noChangeArrowheads="1"/>
          </p:cNvSpPr>
          <p:nvPr/>
        </p:nvSpPr>
        <p:spPr bwMode="auto">
          <a:xfrm>
            <a:off x="-11113" y="-52388"/>
            <a:ext cx="304801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png;base64,iVBORw0KGgoAAAANSUhEUgAAAPgAAAD6CAYAAACMGYoAAAAAAXNSR0IArs4c6QAAAARnQU1BAACxjwv8YQUAAAAJcEhZcwAADsMAAA7DAcdvqGQAAP+lSURBVHhe7P0FdF1ZlqaLPobuzAAzyraYmdECo8y2bEuWLJYsZmZmZkYzc3CEA5KzMru4siCzqrqrqqtHve6qLmqo/t8/1zpbOnZkZue9N19cvzvijDHH3mefo6MD+1v/P+eC/X/6+vb17evb17evb1/fvr59ffv69vXt69vXt69vX9++vr12t//z1/F1fB2vXfxvuskL/F9M8X9l/N++jq/j63htQpiUED7/F8MufyB//H+/fv267cLCgv3MzIzDxMSE49fxf5z4+jf9/8+Q302YFDaFUROrvzLkBtz/j5ycnEM//elP8Xd/93e/9viP//E//v8k/uZv/uZ/U/zDP/zDry3+83/+z7+W+Nu//dtfS5h/T//lv/yXX2v8vM//vyZ+3uf/Xxv//M///GsJ+Xz/9E//9GuJv//7v/+1xb/7d/8OeXl5h4VVE7O/EuQi+dIq/KuUlJQTf/Inf6Le2Ne3r29f316fmzQ83/3ud5Genn6CrP5rE7PC7i+9Ger9/2S8GR8ff1YAlxb/69vXt69vr8ftf/yP/4G//uu/VoAnJCTEkNW3GP8vE7u/VMXlQUng/9+MTTExMbFfA/717evb63czAD9//vwlsrqZ8a9M7P5KgIvkbz19+vTlrwH/+vb17fW7GYCfPXs2kaxuMzErNv1/Crg86RuMbadOnUr83d/93a8B//r29e01uxmAU4STyeoOE7P/iwDffvLkyaSvAf/69vXt9bsZgFOEU8jqTsY3Tez+yoDvOHHiRPLXgH99+/r2+t0E8O9973tfA/717evb/xFvXxng//Iv/4IffO+7ePLwPp4+eqDi2eOHKp4/eYx3nj4xxWO8y+27z57ivecSz/D+O4x3n+OD997Fb/74N/E7v/N7+O3fZvzO7+O3f/f3eZ/B7e/+7h+o7e/83h/gdxm/93s/WY/fX4/f/4M/xO//PsO0/YM/+CP8wU8YxtYU8rhsf/KTP17b/uQP/xh/+Id/srb9wz8yC7mvjv0Uf2QW8tgf/TH3zUMe++Of4Y//xBSyb4Tp2J/8yZ+q+z/ha37nOz/Ae+99gs8//z7effdj/PjHv4vf+I3fwrvvfcTP/wd873+CR4+e8Tkf48MPX+Cddz7gc36bz/82nr/zPr+r38NPf/pn+PG/+W085PPk+d/61vfx/vuf8L38Kf/Xn6v97373N/i//xQPHj7h49/l9/gTfPjRC3zwwSf40Y9+Bx9//JkK+d7+6I//lH/7Z/zMP1Ov8VO+xh/+5Gfqtf/wD3n/p/8Wf/pn/46f4afqN/jRj34LT5++g9/6rd/Dz3725/gzPiYhzzG2av/P10Md+9P1x9Tjplh7zOzx9cfkf+v//2qsPedP+TjjZ2Yhf6O2pjB/7Gemx9biZ3q7/tw/x0/5uX76sz8zBb8Dxs/4vf/sp3+ug7/rb/7ox/jRD76PH//w+/g3P/yBih8zfvQbpvjRD/GjH/8QP/7Rb6j40Uvxo5fiJz/5ieoO+0W3rwzw//pf/yvmpiZQnJeNotwstZUoyc9BaUEeyosKUFGczyhAZWkRqsuKVdSUl6C2ohT1VRWoq6rGjas3cP/eY9xl3Ln/BPcePMV9xoOHz1TIvhyT/YePnuPx43fw+InEu2vxSB17F0+fvY8nT99bi2fPP/i58fydD1+Kd979iGB9TND09n2e/O9/8GItPvjwUxUffvSZ3ucx2TcP4/GPPv7cFOb7L8ftOw9RUdmA3JxyVFa2cluBxcXbmJu7jtKyWn7m55icWkRhYSXu3XvGz/cuxsdnMb+wit6+YZSUVuHW7Qd48em3cP3GHWRlF+L5848wMjLN12vCkyf8HO9+hqqqFoyNz6n/mZ1TiIHBMfV3pWXVmJxcZOPxBe7ffxcrK7fx3vufYnBoCi0t/aioaEZr6yBWlu+jqbEXJSX1qKnpwN27z/DZZ99HfUMrioqq1PvLyirErVsP8Oln38EXX3xPNTJfML717R+o7edyjPtGGMckZN947re+rfd//mMv/70OPo/xBf/u1cc/+/y7KozX+VyOcd84puJzeYxhOv7zQj7Tp5+atp99m/EFv/PP8eIFty94/8V38Al/92uLy1icmcLKwgyuLszh2vy82l5dmsPqyjxWVxcYi7i2soSry0vcX2asqFhZWcHy8rKK1dVVNphP8d//+383Ufbl21cL+PQkCrKvoCiHgOeaQDcBLlFWlK+isqRQRRVBNwCvqyxHbWUVVhdXNOD3H6/BfY+g379PqBXY63ALyE8I8pOn63AbYUAtkD81bZ89l/j5kAvUBuAC9XvvS3xiCsIuwJvCAP3Djz79EvQSxmNfhvzl+PAjiS8wMTmPhPgMZGQUIz2tEKkp+ZiZuYr5+RsoLq5WgPf2j6Ouvo3v9UN8/MkX6n3J64+MTinA79x9xJPwO7h2/Q4yr+SpzzE2NoPMzEJ0dY2gr28S6emFGB6Z5d9/G3l5JejpHWKDcJfAVvF/XcPt288wMbGMocEZ/v0LNDV3E9xqnnR3+NhTOoiPsLR4B7Mz15HDxmh29iru3HmM5ORMrF69xQbnKvLzy3Djxj11whuAq1CwETrGF9wXyMxDwFyH1QS26bHPvtBAfi7PMXueek3el+MC96uvY94wvBrquaaQxkRDTuBNIRC/BLaCm8c+0w3Ai0+/zRDAv6WD36kA/iF/l6W5ecxPT2B5bgqrC7O4tjBP6An5MuFeWcDVq4sqrq0uMZa5L7HCWMVVQq1BX1awP3v27PUCvDCHgBPukrwcMwXPVWCXm0JUvKKYkJuUXACXqCmvwMLcAu5R0UTBBe41wE37ArlY0EePNeB6q/cF7HX1NsFtip8HtYS5ahuQa8ANuM1Dg29A/YvCAF0gF+V+FfK1+4T7/Q8+I1RLuHz5CspKG1BQUE2oavkj32crfpuqWEWFf4be3gmqZiuV+RPC8x3a6G/xNb7A+MQcignorVsPeRJ+V8GVkUHA2RDIY2lpuVTfXvT0jBHwIgwPU8E/+g4BL0VnV78CvLS0hg3KKk+ou2hs6EF2VjnBfY7Gxi60tfXyM7/g//q2UvexsUXGPFJTc+gi5rFAqLOyC1RDe/feEzY21bgpCk4YviCYGqR1uBXgJsA+M4KAqa1A9sV3+bhJaQnwZyp+qLZyXxoHBeYXWqHlmAAur6FBN0GrniOv97JjUI2CvLbpMaMRkK1ArI+9rNpq3wS5agD4Pcu+hpxwvzAA/zbeZ0o1NzOLqfERLM5OYGV+RsF9fWkB11cINpVb1Fu2165SwQVybtW+glyHqLfEawX4LC26AC5hwG0AbsBtAL6m4iarXl1WwihjIzGLuwRcoDbAfglwZdUJ9COB+901JTfANsIcbPP952Zw/yLAZWsOuaHcsi8AG+psDvTavjyu4H7Zsq9BbR4E/L33PkN7+yBiY1OQm1tOcPIIXzmWlm4r4PLyKtaUVfafPv2Y/+MLngR3ce3aXdr4q2wQatgY3OGJ9n0q8XVkZ5fwxPiYf7OA8op6gvmcOfsLVFe3YXR0gf/3W2xIytHR2cfXfsjjTVT4cTx8+AFGRxap6I0mwDup/oN8/udsUL5NoBfQ0NClGp7c3DIF+o0bD5CYmInr1+8zrbiOgsIK3KTtl8bmc6W8OgQ8FQKQwKfCAJRBYOX5+rgJOobRCKw9T/5GGokvfsjn/JDHJEyPMeTvDHuvbLupwZBjRsh9A2AJea6G+dsvHV+Dey0IOD+X8ZgGnKEA/xYB/5YCfGZ6BmMjg5ifGSPg00rBrxPya8tU71cAvybqre6/CriG/Pnz518t4L8o4TdycLHlhWLRTTm4Uu9CycHXATfseWVJkdoqFS8XBS/H5NgE7vAEMQBfB51g06o+fPgOoSbYD6nWaqtBF6jNrfovAvxVuI2tAGwOt3kYdl1D/MkasAbUr4ah4FrFfz7g+hi3Hwqs92h5SwnfLFW6hWo9qgC9ceORgl3s8YMH7zO/LaWiDqKzc5j5dLNS3QdU1ZqaNpW7d3aOEM5a9fi7736q8uqqqgb12cWW19d38n/M8/9+SymtAP706fsEdZZ5dhMf70J5eTP6+6dVg9De0a9yfHmvn9A1iI2vqmpCd/ewel9TUysqt6+oaGSu3kun0I1q/r/7VHJRunVYXwWWqmwWnxNUBSwhV89bA13/jcqtTfEZQym1CfbPvvUb3DcDncd0Hr4OuMS3vr0OuT6+/pih3kqh1XHdABjHjBCYRcnlMdn/xAT4JwT7E3PAp6YxOjywBrjKwxclB6dNZ/6tgTYAFxXXgF/7EuArBPwrVvBfCjgtugBelKsVXKt47pcgN9TbAF0X2wh4RQVGB0cI+H1l0TXYWr0fCOAmuA2wDdgNwM1jDeq1INQSBtyMdwi0sVUKbgJdKbcJbjluno8bAMtJb7599fFfBvdLgFPFpXAmVvja9buq8LW8cpOv86lqxDo6Brh9Dx9/9G0CfY1qP4S21gGq6SLh/IjK+h1cv/aAUE7yuYOqsCZ/9zHtu3xni4tX+T8+5Un5PaX4D/jYi0+/i5XVm7jF71ny+WfPPuTzbrJBWKEjuKFeV54jeb38DnISSxHqnXc+prO4gYXFa8y/V/k7fEAr/gP1/heXrvOEvIUbN+/h/fc/5fMJkgKWIVuTwoqV/tQE9mcE+zOCLSGAf4uwqueqMIFO2AR0o1inAP4On/edH/P1fqRCIFevpV5TIBZ1F1VeV+B1mM0VWcNt7JsD/irYRkjqYRz7mCGQG4CLkr/H82V6cgqjQ/1rgK/OE3CBnIBfE5jXoF4PDfvL6q0V/LUCXFv0lwHXNl0AN6Jc5eCGTTcAL1FFtsG+QQX4q9Zc23MzO06oDVsuxTS91fsG3CoP5/1nVKnnhFviHeamxvbdd2jJjePcl/tSOZcfaU3BTfsGvDq+DLrxmLFvQP4y0C+HHP/gw88UOHfvPlENzCOmHPJePuRxDflzfMTXEXX46MPP8fTJh3hMsN5//3OeWDwpGS8++Q6V44X6TJ/wNeVE+0zlhl8Q4M958hJQnthS+JIikdhndcLK8+TEJswv5LWMrSok6RNfnmcAIMfkvj6h5WQXEH+k/k4aio8/+QwvBAr5W0Kq1ZTKqsDUCqwgk60cUxDzeWwM5H1pFf8NBfpnnxHWT/k6fO1PuX3xQuL7/N/fx8eMjz75Pj78+Hvc/x4h41beA+ETp6Ff6/v4znd+yJP/x4wf4bvf/RG+9/1/g+8zZN9oAMxBXv+c8h28/Jh5qO+AIYB/LN+F+j7k+9Y5+DQVfGSwjynrCJZUoU0UnDadFn1dtfVW4vq1ZQW3OeBScLt27errBbjKwc26yMwhfwlwqrgALupthFbwSvR29eL2rXsEeh1uA3Sjq0yDbYC+nnu/DPfLgD/j9jmPabg14AbsEgK3Ab0KBbVh0X9+Lm4OtPl98xCQzfeNoptxTPJbycU/JLyy/yGhFqA/JqgfS0PA+y9EgT+RILxU5o9psaXI9glPKDmpdP6nizyf8wRU8Tnh/exbBIj73/o2T2gNuaiTnNyGKupiFEGTnFnySwW0KJmc5Fq1xG7rarGGW96v1AHefeczPHnyMX+H9/gbPaabekx3xAbq3Xf52Ds6uP+exDs8xsfeff4O3nn2HM+fPmdj9Zy/C39H/qbz86sYGBin/R9RVf/OziG00vY3NnQwdWhDbV2rSl8kNSlnSlBSVofComoUFFQgn3l/XkE5cvJKmcYU48qVQmSk5yM56QoSL2cw0hEXm6T2i4uqmAKNqN4GOX/kN5bPpT4rP5sAbA65fuxlFTfg/ojP/5jfi3wn6m957AOeH1MTUwS8HzOTI1hWFl1X0UXBr65IF5m26Qbc67EO+dWrVxXg77zzWlp0U5gAF4suIaAbcFd8yaKXEPBydHd24RZtngBuAG2EVM+lqGaEVM/NQZdKruSUCm4CLYr+VPrI+Xc6nuOJPE+e/+gdPibQfxl21SDwNaRbTarR0qf8lMcf8/li81Vxj6+h3hND/r/8T/18/bdPn/Gkfl8aCrH/bEBMcffuQ1rwG8o6z8/rmJ1dxvT0EoaHptDa3IXammZUVdajoa4R40PDuMmT4cHNFdy7eRWDvf18rA6lzKGrKhvQ1dGH1eUbeMbP/pwN2jOCI/Hk8RPcuXMX9+9LPeM+T+gbzJlnMTw8hq7uPubLXaiva+H/akJtbRNP+kHMzS7SPdHGP3jIv2M8kPEIUvDka9x7QEt/jzn5ELKzixAXl4pz5y4jOPgA3Nx8EOAXiPNnz6C6NA+DXQ2YHGzD3Hg3Fqf7sTI7hNW5UcY4lucmsTAziaG+PpQVFSPuYhwiIw8gMCAYPt4B8PIKgKdnALy9AuHp4c/wg7uHN9zcvfh/dLgynJ094OQk4Q5HR/e1+/b2brCzc4Ojgye8PANx5PBJpCRn8bO2Ymhwguq6gOXl6/xuHtAtPeV58i4h+oCNLl2SAli7GkPdX7DR+0ScjdqaVJyPf8KtgtsMfvn79/gbT0yMY5gKrgAXBV9k/s1YNXWTqT5wM7il0CYhgBtxTRSckL/77juvl0U34NZWPUtBbQC+losTcD3wRdv0qlIdAnlXWztu3uCJqRTbpNrMJaXIJlCLUq93kRFWVVjTKv6E4BnxmM+5zZN1bm4Og4OD6Ozo4kndjpZmiQ5GJ1paOqgSEp3MazvR3taloq2N99v5ON9LLSGLi0tEaEgkzpy5SPWoRbUASDBq6qkoNY1oaGwlPPwBV6/h5s3bCoYbN24S/kcKllu3bvHYHUJznz/+NGqqG1BeVo2y8jpUEtLKqnpV9EpKzkRkxGF1UtvZOcHLwxMZSbEYbKvGzHAbpoe7kJWWhLCQMD7HF/5+wbgQE4eB/iHcv3sfj/i/Hj18gIcPHvD+PX6PN3myXFf9qdPT08zf21FXV8/GoRwVFVUoLChBfl4RiovL0NzczLx+XCnHnTu3+N1J3DbFLTZMd3D9+i1+N91ISEhBdPRpRB04Cns7Z2zfshNWFnsQFRyI/LSL6G0swGRPBeZG6rE40YqlyQ5GJ1bmBpGTmYgD4WHwcveAq7MLnBycYWNjB2trG4YdrKwYlhL2DBvet4KlpSX27dvHkK0VwxoWuy1huc8WtjYOhNkF7oQ+MDAUp0/HIOtKPj9PJ8ZGJ7G0dFWdT3cJ9EOKxuPHbOgfC9jP2BDTSdBRPGNjLCEN8Ecff0pFNvq3BVyCTGckcAvkawou6q0U3LDp8jdfsLF4l43oEPp6u6jkw1icnVQDXlYWZ7FCwEW5XwZcgBbADbsu91dVvIaATyqLLmC/atHXAdcKbii5kYMrq85tZ1sbbtI+3TP1g2v1lur5unJr9TYAN+XfJsBFmaV1npycIdCttHf1PKnrqFJ1tHi1VKxabuV+vTomJ7yxX19fh4aGBvU3eltHECr55Z2Bi4sHwvZHIa+wBAUltIRFZSgmpIXFFQS1hj8q4Vi9TvdxmyfTPUK1yvchn+Oegubu3dsKvGmqaCUbifx8wpVfqkZ/FRXx9Xg/9tJl+PsHqRN967btsLbai0sx0ehuKMD0QC2mBpqQl87n+HjDwd4Rzk4uiD56TDVet2/f4evfZ9zDg/tUYf7fWzdv0eZdo1uQvusxNDVJpbxefaaSEr7/4hKUl1cwyvmdVGNkZEjZw9u3b7BRkrjFBuumAv7Ondvcv0Xr3MuGKB3Rx04jMuow34cLtm/dgb07d2F/oC9yUs6itykPk72lmBuuxsJEIxYnWxltWJnpx6XzJ+Di7AAbAm1jxbC2JcQSAjO3Cm477NtrbTpmTcB1yH1HR2equAeCAkMQERGF+PjL6vP09vZidmYW1/kb3L0t3wPTBUL8jqQFTBHeYbogXU6S0z579lSFjBJ7TKcjjfBtupNr19gg3rjF1OmFtt2izlRrye1VQU3U2xRGBf0Frf0nbAykniKQP3/+Lnp6eigYTZgcH1Y5+MoC4V6a02GCXAO9DrjEjeuGgq9y/yq3V/Hee68Z4GLLDRV/FfQ1BVfV9HXIDQWvKitCBwG/cZ0quNY9piHXYNMOm+A2rLneJ+SEW3K5a9duUdGGCWgTqqtpY6uq1La2lnCrkH2JGsJduxYaboFc7zc21quoqamhFY2BOy2in38wruQWIL+knFGBotJKAl6OMoI+PDSGGzxBBPA7BHx19aoCRFRb1O/hQyrsw4c8Ceep4PXMHUsJdaka+VVQWKYAj4tPpAoFU9FssXXrNp7ku3D+1AF01OZgqq8CM4NU+8IMBPp5U7Wc4MA4eOAQwW2mSt3g668Dfo9AXifcUoldWlrC6Oio+h6k4aqsrFRwl5WVKbDLy8vYyBSgo6ONz13gd8gT7MY1xg1CfUMBLg3UrVu3mSP3E/AMpeDhEYdojd0J+HZY7NiOsEBvZCWfRk9zLsZ7SjA7VIWF8QYsTbRgeaodS9M9SE+OY8PkyMaLik2grQVwBbkoOO+LgjMsqd7y+QRmf/9AhIdH4vjxk8jIyFSN8vDwCBuuBb5HAs3vV5zLO8+eMdd/D+8916HyfQGcqvreu0zHeP/Ro0dsgO/SKl/D7PS8Unlxb+JkYmMv4xLd2uTknKqTGCAL2Dp0Pi5hWHK9LzWRz1VBU5xBF9PM5qZ61Re+ODvFPHwGy1RwZc8Z62qtARewb1wXqL8M+Gun4OZwG4CLghuAa7gZouIMc5teyWhvacGtG7SzBNsIpd5mCq6h1oW1taBy36Dy9xPuOtpqUWs5oaurqxSkAvQ63FWoq68iyDVrQDc0iGpLaNANwAX+8+cvMDeUXNAXqZk5VO8KFBDuolLaXCp4cUklBgZGcP3qDbbSzJ+uraufKLjY3AcETxR8fnZBAZ6bW4Sc3GKl4vmEPYf34+KTEBQcQntuTwXfRhu6HWePRaK9NhvTfZWYH25Cc1UBgv194UQls7W154kfQWCrqAqrCnCB++EDsaRUbxn6SPewsryC0ZFRpeBtbEBb+B1Lw1dUVKRgLy0VN5Gn4J+dneXf0CLyBBO4Rcnv3LlJiAg5wZBcPfFyGp3DKf7vQ3Bz9cSObTuwa/tWBPm6I+PySfQ05WKit0wr+BgBH2/BCm36/EQHHV4a3ZCTstmW+7RqC9g2/CxOdCQ+3r5rMMfFxbMhLFKp1ejoOBufZfVdSqP5+PFjqvJzKty7eJ/xwXvv4X1C/P677+vtO+/jGe34I9pyUfTFhRWMj06hu6sX1VW1SE+7otKbmLMXcf5cLGIvxPNzpeBKRg6f06fqKUYxTcHNrWHbFeSyVcd0iOIL4I+fPEVXVzeaGhtMfeGTWJybxpIJcKNbTMJcuSVu3hCwjTAp+FcF+I9//ONfKQdXI9legftVwFU13aTeWsHFpvNk47aVJ+FNE+Danot6S3+3xMvWfC0IuFj6sbEpNDY0E+oaE9zVCm4jBHJRLIFc4K5TgGu4G/mDNDU1MhrW7kuIpb1w/iJPPH84OXsgOTUL+cWVKCDYhSWEhHAXUoHlpLjKHHxinD/o4jLfz30FtwZccvC7uM/9xYUlpgkNyM4pUBM+BGzZynDPSwnJCA4Og729gwJ8546tOHYwBK1VV6jglVgcbUFnYzmVku+FuasoXQjz8fz8fCwszGlrfp8A3KOLoM2Wiuzy0iLVYxHjY+Po7+unxZbRaV3qc8nfFRTQkXBbXFzMxqwOExOSt/JvlhcJOFMOvs6duwI4rTqVcmBgGMlJJsD3H4SHhze2M53Yvm0z/L1ckB5/HN312czBadEHqeCjDVgm4KuT7bTr7aguz4OrizP20oKLDXdydEFU5AFcuBCLtLR02u0KZXGlobl2TdSZDePDR8pOi81WVXmB+X2C/D63Cm6BmkA/fQf37z7EtdUbtMcz6GzvQVNDG0r5Gwm4iQkpiItNUCBnpGUgJysXJUUlfE4j+nv72QCMM2+exvzcEv/nM3wk3YyE1whDtRXUpl4LqZ7r+1rFpXAnKZO85uBAHx3bBBbnNeBizw3IDYsufeKGmmvIpWZwlfvXeOzaV6fgvxrgWsGNAptAvRaE3OgmM2z6OuDrFr2JKnKTFv0+7fm6NdeAa+V+Wb1VkY3HV/ijtrd3EV7Jtc2h1tZ8fd9QbbHmet9csXUI7DoE9tjYWPj5+sPWzgkpKfx8JsCLTIBLPt3W2kEoqBLjE8qei8o8pCU3LLrEvbu0hsurfM0W5BDqK1n5Cm4D8ITLqQgN3U9r6oBt27dhx/bNOLjfD03l6ZikRZ8dakQXAY8IDoSTvZNSwOCgEKSlpmFqakKp9j2BUXLom9cU3LMzU2xU5jEzNaVsuhTaJF8VtRZrXlCQz/fC36e4iJa9VBUk5+fnMMO/ExW/Q+W+feeGDjZUY4QgIyOLFv0k9odFwdvLF9u3b8e2rZvh6+GIjEsEvPYKJruLMTtQgYWROiyPNWPVVGxr4/t3dnTE3j3WDCuEhYajob4BC/Nit2+ohvAh7baMwV4H2hxqHXL8CdXyzq07WJhbJKBDaGvpVAXMIja46WlZiL14WbmNK3Rd1ZU1aKpvRktjM/p7+jDFhnh2epYwz2FpYZHOa1k5Hfl9Vleuqt6DDz75DB+LejMkD5eCmyi5VnCGFN8+MXWTSUX9ky9UT01nRzca6xvR19uNGYreIi26AL6sZpN9eSTbqyquIWeKRMhfKwWfNwFekJ2phqvKvoRRZFuD27StIOSVEiW06QJ4eTHqqSKvKrgU2YxBLgbY6/tstR88pvJM8URpVOptwCyKJFZdF9m0ghtQr+fetWtgG6CLkjc3azWXuHw5QeWBlpa2VC9+tsJyFNCm5xeVI5cnU05+MRqbWzHPE2Vqalopjyj3A6lmK8BpmQVwnrzXr9+gfWsjVFTubA13bl6xUvJEKuP+/eFwdHQi4KKKm7A/yBP1ZWkY7y0l4PXobqrAgbBQBfi+vVbw8/Nn3hhHCz6Eu7du4v5tpgW3mDvT5i1S1Wf4m8h2dmYaw0NDawre0tJEm16BkpIilX+LTS8qKmSO3Y2FxXkFuSj4bb7e7dvSrUTA+brTbCjy8wsI+AnCGcH/H4idO3di65ZN8HKxQ+rFo+isycBEVxFm+5lWjNTTojdjWQCf6sRAVz1c2IDtsbBUceTwUaWcT548Uf3mRp+55MwSHxDmD96Trsx3mXo8UvCNjoyjtZlugFa7pLgMWVdy+LukIjExFZmEuaysit9xK1qa2tDT3asaJYH4OtOV65J+MG5cvc7tdao9lVLtEyj+bhLXmGrduXNfjWvQ1XMZTCNwm3JvAdwEuSi3AG70hUsXbFeHOIcm9HZ3smEdX1Nwc8B/HtwqFOASGnBxKK+PgpvGoqswKffLFXSCLTZdIBewJf8WFSfg5QS8nApeQ1t98wZzVukiW4OcgMs4dJNFNyrnCvJHzwjPfVrHARPQLwOu4ZZ9DbcBuFhzo8JuXlTTUBNuAt7cImOsm2gdU2mdQ7CHipOclE61Y/5N9c6niucWluJKXiHqqAyzcwsqBGLJFQVsqaRLPi737xHy27duq6653JxiBbjM3Ra4JVJSMxAVdQDOzq7YQWi2U8ED/JxRU5pKwEuY09ajp7kS0QeiqIIuVEBLeHl5ISbmHAb7e3FXFJB5/90bPFF5EgvY0/xN5udm1LaHJ1w/n9fe3krIOxTghYX8/itkHnqFsuk9Pd1YXFrAzOy0ysUlBxfI7zDEFczyeElJKU6cOIWw/ZEI8A/Bjh27sHXzZrg52iDpwlG016RhrLMQ0/1VmKVFX5xowZJJwScGW+Dl6gSLXXuxe/ceREZEYmRwWBXIBOYP3/+YQH+Ep4+f838ypZlfRB8Vt6qiBoX5bBQJc2pyGpIJc3pqJoppsRsbG1XD1Nc3wDRtHHNzYoVXFbwC7E3+HrekWGj6HLeltsDv6gaPC9wG2PK8G9d47Jo87wFdgwyCEah1H/iaTTcBLvsG3KLeArgUgTvaxKITcDakMxOjqqtMimyGRX9ZxY3quWzNlVxs+lUC/jpZdBnJZppJZh4vQZ4voEsunke4BXJTt1kpTzQqeFVVJT/YLaqy2eg1wv2qghv93094IkjfsyiTgGzk3gbgstWxbscNuBuYJ8nJYYBtbEW9BWwjcnNzVZfMvr02qsoq86dlimV+cTnyqCA5BXQeTS2EYp75N1tm5k4yYV8spwBugG7Y9I72bsh0zWyB3KTguXlFSE3LxOEj0XB188BuCwuCsxW+Xg50OokY6SnGzFAd+tqqcPzwQbg4uiqL687nnjp5UtnBO2z17xPIuzyBr68uK7AnJ8aUik9NjvP/tmJoaEBVywVwqUWILZduMim2SVW9r69Xdast0NZLhVorOIOve+vmVVrpWfX806fPasADQmBhsRdbNm2Cs50lLsccQntVCsap4FMDNQS8SXWTLU20UcEF8GaEBPhg7+692LXLAoEBAbS0nQT6KfPnB8ydp9FQ14I8SWGYN6elyEi0ZG7TkJ+bj3qmYL1U5fHRCTVibI7f+VXCLL0I0u9/i3H3tv6e70jt4+5tvncCy0ZW4i4b2jtsZOV5EgK1BtsEuASPS7eZzEMwgFbVdNO+yrnN9g31ltFwj3ieGoD38JycGdeAL0lfuKmLzDx0V5mcK4Y9lwKbQC5FttXXT8HNARcll625glcU5q9Z9HIBnSErvQjglRXFSklkqKphz0W1VSWdWwNuA3QZ8PKEkEvVuqWl9SWgX1VyrdoacF0tF6DFhjdxK7l23RrcBuBNzfp+aWkxDhw4qAZVnD1zgXlrOQqLmHsTcOkuy6KC1/IHFcCl/1u6pqTfWUAX5ZY+ZOlmkrh//x5Vsh+FfI1cBblWb4E8MzMXx4+fVoWrXVS37du3wtPNFiW5lzDKnHZuuA5DnbU4d+IY3JzcYLnXGq4ubjh06BAhacNNnix3CfldKq2h3iPDgyrGRoepcp2YJOiDg/3q88nnl4ZOwJaqeklJicrPZVCMfAYBXCm4gpsA8ORbprpXVVbh7NkYBXhQYBj27rXEls0b4WizD5fORKGlPAljHYWY6q9WgM/Roi9MEnAq+NRQK44fiVR94BYWe/hZ3VVq9fjhE6r1Mgr4PSTGpxBoqnNhCZpptUeGRlUft9QUxGbfIbB3BV4ZZyDfqQwiYvqjexCkt0KH1CQElCWmHCvLSwSeLuoOwSfgRty+SXfFUCpvgl43zHfVCEQBWEa2vfhccnEqNXNtcwXXW5NF532pB3WIRW8k4KLgk2NYmJtiwzi9ZtFloIsRqtDGrXl3mXzP4pZExd9//zXLwSX3NopshlVXC0CYVFzZc5NFl63Kw8WiMyrKpdumgj/MgzXAzUE3IBfA19SckF9lziSAGzAbkBsWXEKDra34q4BrW74eGvImZdFlK+/pCJVVBnUcPXKSOWipKrQJ4IWllVTxUlTW1GFikraWUEvXlIwKE8C1mi+qYtX9+zIY5QH6+4ZoLSvpDAi4KQ+XEMDPnI6h7faFxZ592LF9Gzxd7VCYFYvhTrHoDRjva0RSXAzcXVxhvc9K9YeHh4crYK9RCe7e4onBk0TUW1RbBq8MDPSprQA+TkUZJvCtrS1oa9ONogG4VNOlC01G/83MzPAEXFkDXHJCUXCpzEsh89y584iIPMjUZb8GnApuZ2mBCyci0FwqgFPB+2sxO9KEhalWLE+1YZmQTw81I/bcCdjZ2NCi74K9vR1/9wo8Yn69vCiAF2J0eFQt/LG0QCvLBlOgM2DWPQUyBFeHOdS6K1LHo4f3+Pxb/AxLqoEbHRlWEAvgovACt2yNfUPNpXItIQOHZK07AVcg1oW2ly26OdwSMuFGLHpnZw8aRcG7u9jICuBawX9ekU3U+0t5uIJcK/h7735FY9F/JcBn1vvBDcgFbIk1q85YV3DacxmySrjLSgh8GfPw8jK2ng+0PTdZdL2wg4Z6PbR6S9XSUHADbPPQ6r1eRNPdYlrFJdcWyAVoedyongvUAoyh5HLyH4s+AWcnd+wPO0B7XYLSshrVFy6DXsSiF5eVo39gSPXVij0XBZ+fl2IVbfvSPAGXCvEtfqb7tMljKo/PyipC5hVdSZdllgTwc+cuwtvbH3v2WlHBt8HVyQq56edpecswP1SvRrPlpCfCw8UF1pbWsLO1Q2hoGN1KFd3DAiFcpWLNKFsudryvr0eBLVvJveWY5OHyuVpb25TdLmIeK6PBBHD5PhYIlgyOuX6dUBNuUcHVlaW1k0++z5iYCxrwoP2w4vvYvGkjrPfsxLmjYWgsTsJoezGm+moxMyIj2Vqwwjx8ZaIdcyOtyEyKhRPBtrDYBSsrS+Tn5VOB7yvACguo/JNT3KdjkCIf0w1lsZkmmAO+BrXZvowDMAb7GI9JwySN0sS4DERiCnOX4JtUXFl5M+CVRZd8nFsZ5vzOux9qZX4FcANo1U9uAtvYigiJgjdSwbs6OzTgZt1ka3n4z4H8uglww6pL/M8U/C//8i+/WgUXqA2Lbh7mefiaiivAJQcn3AS8jDa9tLRUWXQj/5YvbB3wV2067/Px69dvqgEc5uptgC1KrUPUvEbBrS25KLi2qS8r93r+3doq0axeSwB3Yt4rRaVc2uoSAVyGrFLFxaLnFhShu6cPC8zBBRBRwJUV2kMCL11Yt27TOt+Vk/Su6q8vLalWkzakq0y6yATw9PRcpgACeABV0Qpbt2yGg60FriSexmhHCRaG6zE71MJGMhPurgTcSoZvWiM0JEx9b0tUiJsEfHlpVql3b0+Xsu7SeEl6Ijm35N4CvDRiosSFhVJFF8Bl4Eux+h7l/UseLhZdFgQUNyC594qa7riiurUE8PCIAwgKClNjybdt2QIrix04eTAEtQWXqeBlmO6vo4IL4E1YHm/CyngrFkbbUJSVDGcCvoeA79ljgYz0DL5vGQ57h++hSLmfGybA1SAbGUknXYC04hpwgZcQS1ekbF+B29gX6240DDKuWyrlArQBtQzcMWCXMOy6jNi7e/cBZEVbmbEn01VlwsknMuHEBLrMJDMPAVwagkcUnfaObn7fjQS9HZMTdCPzUy9V0Y0wlFwD/mW45f5rBbjRD16cpyE31NyAXgGuimxSTRcVF5vOKOK+2PSyItVdc/vWfQW3XuRBD3RZX7VFD27RoGsFv3HjlurfNSy5+daAW8LIwdcB1wpuAG6AbQ54W1sLH2taU3APd19kXSlQo9ekLzw7vwSZOYSUIYAL0JLDTk5Oqn5xyWXn5mTQxipVQSq5t6km01TOWuQQcMnBBXINeDYBPw8fH3/soypu2bIJNpY7kRZ3AiOtJVikgs+PtKC6JAc+nh6wtbFVEzBEwXNycjA7N83vQhRc599tbJykwdIV8iIqdJ5q5KTRauRnKi8X1S5UgFcScBmX3t7WrhR0dnaGn2VRvXfJfSWHXVqkshN8Gct//nwcIsIPIjAglDbbCdu2bsWendtwNCIAlVIzoILP9NdglmmFdJMpBR/TgFcXZ8PRlhZ91y5Y7N6NhPjL/J6u8vd+xAanGGOjEwpwUW6pWwigRq6tFNsEtwwcekRH9PjRg5cAl+cY+8bfSMFNRobp4tsdAiR2/Pp63s19XayTdICv//CJrqK/kO4wmQfPUDPKdLFNqbcKDbjk5qLujx4/U+Mx6tkItre38bcewZwU2cwBJ9TrgOvuMu2OmBLx95NYB/yXL9n0FQMu3WQyks2Ug5vUW/YNBdc2XUCX+4aSG4AXU9k04LJai1qmyQzwtZFra5BrVZcqekdHh4LWgFpvjVjvBjOsuGx/nnLLyS/R1qZDJqzIUMlTJ8+qYZlOju5IS8tWw0tzCXdWLm12ttjsfHR191L9FpnvjqiRWFrFZejqVVOXk1jNW4RvRk35NLrJsgTwzBwCnolzZ8/B19dfTa7YvHkTLC22I/n8cYw0l2JxUABvRn1lPgL9fGnP7bFv7z6qaAhSU1OVU7jB3E3Gk09PTarhkjJUVyzwlStZ/H85hFmnQVKArKyq5ucopHMqQ2tzC1oY0iWlAOd7X5AUQ7r+pmcxyPSjva0T9XVNyMzI4fuMRVTkYTqaYDg5uSrAd+3YigMh3ii9chHDrXmYVoNz6rE0Rrip3stjbVgca0dbbQmc7ARwC9VVFhMTo1yDTPyQoanDQ6PKLkv1/lXABVql0gRbVNyA2zguoRoB077xN/L3ktNKT4bUReT/yeeTBRInxsYx2D+gJiI1EsyBvgFcW72O50/fx6cmwFUYs8nEspsgV7m3ii+4/wXP1yc8bzr4PdWrlGiSgM+bAf5qJV1ZdIKs8nCq+G2mQLfUQBcpcq6wkfnlOfhXDrjk3gbghj1X+wRa4C4RFc/jVsJk18Wml0oezhxcBl7IQBex5krFDZu+NpJNg76m4Ayjm8wA+1W4DcAFZnPQDbjNwW5pMQCXIpREG0/sDiprjJqiaWPtiJSUTFX1zibc2dxm5RYgJ68AnV3dCmwBXPJwOYmk4HadaiRbNfTz1g11UlVV0KIT7Azm3RkEJj09C2m0qufOnYO/nz+srG2Uglvs3IyEM0cw1ESLPlhHBWxGU3UhQgL9FeB79uxDQEAQ4uMTaG3H+L+u0l4z759fQAddTSGBycnOow2+giuZWYwMpeRSMRf4JZ3poNJMjutuJ5ntNjU5wzx9kN9FO59Tp0aGZaTn4HJCqlo44XxMvEolDkQd4f8OhpubO7YS8J3btyAiwB3F6ecw2JyDqd4yzPI9L7JREsiXJzqo5h3oba2Gp/SFW+xVkB8/doyN05QamVZWVsHUok8p7N07RoXcpNwCrRnML6m26Zja53ON5xuAy/2raqWUq6rhFZclgA/09aODrqWOcCcnJqnIy8nD0MAwnvC8UwtpyKoyhFuKalq1dcjkkzW7rvJw5uAKcLpJAt7R1qpXVzWNRX8ZcL1sk+omI+CGihvqvabg771GCj47Na4UXKm4qbtMQc0w3xfAVagLIuhCWynz8FLm4CW0klI0E2WW2WMCuIKbofPx9YEua4DfuqMAF7utIddFNAFbbPmrUP885TYgN7brgLcq+3/hwkVlnfdYWCMpMV3lzVIcEwWXGWbZufnMvToxzZNHTiA5kUQppMvFAFymYkrBSkaVlZaUEehMNbglWQZuJKciOUUWUThH2xtomlG2Bbt3bEbsyYMEvJiA11IBqbS1RQgJ8qc1tlcK6OcXoCbESMMiOfM0U6XVlWWevH3Iz81DUUExG5QqNXyygalLA7+f3u4ePn+YdniECjbG5w6iubFFTWWVmW7S6Fy+nIoLFy/jnAB9lnEugWrL++c04IcORqtpm56eXqpLb+f2zQjzdUZR6mkMNmWvAS6Nkkw4WZ5sxxIhH+ioRbC/N/bu2YudO3fT6oer9y6AS+7a2tyqAP8S3K+EuSV/NYy/NQ/5bqQRlM8tDbE0KtIIdrZ30EGWIjU5BZlsZK9kZKK6slY5yU8+/oKAm/q+RblNoQBXkBvQa5suCi7FSwU43d/UmEwZnV4b6GIU2Qz1NopsxtaAWwXV/LUCXPeDZ6qhqjrWldyAXNl1wi0DXkTBdTWdilKYyzyRVr20iB/+mgJcYNbqTZhlOqiqnq8rucAtA15u37mrhl9KriyAC9wGxIYdN1dsA+pXt4aKS4i9MiCXXOry5ctqWKjF7n1Uy2Qqb47Km9NEfWU/KwfNLa2YmJhQ3UySe2uoNehqX6YCmrqwSoqL6QQINiOJcEvIvky6CAkOha2dvaqi79q+CWeP7MdAYzHmBmoULO0NpYgIC1aA79i5Cz6+fjhz5gyGRwbpHBYwPjGiijuDAz3o6e6g5R2kOvN90TlITI5PUqFGaOGbqc5U+KxcNaAkgZ/r4oVEgnwJZ2IY5+Jw6ozEJUY8Tp9N4GMa8DOnL+LI4eMIDgqFt7c3dhBwix1bcCDIEwUpp9DfkImpHhleSwUfI+ATek64TDgZ7KzDoYhQWO4VwPn+fXxU/7uMPe+heotVloKYWHAB8+cBrIpsJtDlvgGx+b6MHDTsvYT05ctQ2/7+ftWgDNCWV5SVs2FrUnAXMV2pZtqSl8PzsqSc5+FNfPzR5wRcV8+VPX8JamPZJn1c5oYL4C0tbairrTMBLuujT5kBvl5gMwdcWXQqtjngtwTw/0k32a8V8L/927/9FQDX6m1Aru4TagHbCLnqiQoCr0a2MYpNgJeXldDOrKoCmwJcFFxGsZkU3FDxNcAZMlS1t7eHABvdXV9WbANsY1+ANodajsnWgFpGe5lDfuVKBoKDg2kr9yH2YoLKm7OYe6elZyM17QqVOJ12t15N1hAFF4su+bd0N63DrqdhrvBYRXk5c/kM9Xep3GZkXEE6QxYwkOmSDo5OhGY7dm7dhOiIAPQ1FGKegC+ONqGrqRxHD0XBwYEKbmFBBfXGyZMnMTDQy/89gfkFGVjB4HZxYQZzs9NU6lGVY+dmC8yZym5fvBjPXPoi1fgCzp6+wP04KnUcThPqM9yeYpw8E6tC9k+dFehFyS8R8lgcPXoSgVRwLyr4rh3bVZHtcKgPitPOYICAT3aXYJquY36kiQpOwAn5wngbhrrqcPbEEdhYWSnAnZyclEt68uQZJien2ciXq0kfAugvAtz8uIZ53c7LvhpYdOcWVVgPUZXjspUi4RB/I2lQmuj4cnNy6G4qkZGWrmaAyZJhFUwTKsoqsbRwFR99+BnBljzc6Pdeh10BLwU2huzLSDYZYi0KLpa/07DoBNy8H9wIgdyAW+XhppCuSIH7FgXhK1Xw/xng5hc+WIObYYAt+0rNGaUmVZfCm4xPLy7KRRGjlMo2P7tEwAnzQ4JMsCVkAIEBtwG4MVxVhhUK4AbAEq/CbSi1EQbM5lAbIWAb0dFByNubUViYr6rV0n11+lQMgc/TCs7cOTklHYlJKaisrKIC6ZFgkn8L3Iaa6+CPRzW/tnpVqZRALXm3AJ6WlqmGqsZfSkRUxCGe9G7YtWsXdm3bgqggL/TU5mGuv4q5bBMVsBYXzp6Co4MDLGhzXVzccfjwUTWOfIkqsUi1mKSKt/N9y2yxpMRkNU1SKvTHj5/CseiTCs7o6FM4ceIsTp44p+L06fME+yKVOhanCbEGWwC/sBan5XHZP3WO//OYyv+9CfjunTthQRWP8vdASdpZpeCTvSWYGa7FHBuleaXibVgk4GM99UiIOQU7a2vsIuCyLJMML5bJOUtLK8hjyiODXvTsON33bai1hPmoNQNcCaM7zQj5W/PHlIJPT7Eh7FeAS5+7qLaouFjzdoLZx99PBqnUVtdjcX5FrWT7apHNHHRj34BcF9mY09cScJ4/usj2ywDX1XPp/bhxkwJgGrJ6S9Sc+fl7z5/8SoBHR0d/BQpuFNkMm27aN0KpN8E2LLvRbaaq61TwkiJadebgkxMzuHdfroUl1lzGm+utAK6V27zQ9hx3qOB9zDfV6DOGMa/bHGhzK24ot8BsFNUk1hS7XSBndOgQwMvKSxARGaFWGjl86Jjq0pKBKalpWWqFk/j4JDYCJcpiSheZAC4qrga6UDUMRVf9sdeuqllzWVlZCvKMjGxVZJPindh/KV65OHtg967d2EEFD/FxQXv1FSp4JZbHGjEx0ITkhAtwooJLkc3OzllVtHMJhszvvpyYiNjYi8zLz1PZzyCaMAvQCmrGIb7/I0dOqGWXjh0/oyBXQWhPno5hnKclJ9hsyCSi+Zzo46dxJPoEDhw8yoYuEkFB+xESsl/NshOLbsH3unvrFoR5uaAw+RQdRwYmeooxNVSDmZEGzBHwBcnDCfhUfzPSE2Nhb2PDRmw3G829aqKLrIQj9RcpcsnsL+lxMGDV6vxybm2ot/EcIwRoQ7nlvlJ0bmUBDFkvrbu7C220z1lXslBZXqHUVvLuBubNkv/XVNWqyS3iJLVFJ9gvCLKqqOuLH7w0i8w0mk229x+IRdeDrjqZ2k2xoV1QY9Gnac814FeX1yvousimc2+pmqsg3KLeN1eX8M6TRwT8v5ko+/JNAP/888+/KsDHCXIG4ZYQwAl1noCdro6v2XNzwAVu2SfgZZKDlxSpiQSy6L7Ov2Uwi6i2qPdzBfZ6aBUXiy7WWIZZSh7+6kg0A2gJ8yq5uQVf3+djJrg7OsWqy34rFaYSBw4cUKuPhIVFICmJtpqAi0WXxRIvXUpGdlYBOjt6IHPCtYLrSroALnCLisvoMLHqUhDMzs4m3Fl0Ajnrr5WUrhoQNxdPQmOB7Vs3wtfTHo3lyZjvK8UKFXxmtAU5mfFwc3ZkHmsJK0tbhO8/wDycYBLQY1Tp6GMC8CkcpVofOXqCQcCp2LI9aAJcHpM4RngF9OMnzqitimNnmGOfQBQbm7CwKEIdgeCQMIIdqgb7yCQTsecCuI+PL/Za7MHOLZsQ6GaPvMQT6KlLx3h3ES26jEdvwPxEs16AkVZ9bqQDRTnpJsB3Me2xUP34etbdHWWb52ZndT/4Ha3CBqgG3LIvA18MqNV9E8hqDTnT3xiwG8Ntpf4xMjRIkOnK8gsU3NI1VpCXr/bFnktRsqS4HLMzi2opaz2jzGTLjUUeXgXcFPeNHJyNhQJccnA1VHUKq1Twa4Rb4roBuLLnusgmVx6VqaVy4UIpzg32dtPezyi2ftHtKwZ8TC3JU5CdrgEn6IX8IeWYQG6u4GvdZgp0WQyCgFPBy4tlLPKYGq66Briy5Do01Fq9tVV/Rym4AG4sRyQQG2BruAVc6c/WltwA/NVYt+Vt6OxkdLWqEJsuc8cPHjyk1gnz9Q1AYmKahjIjB0lU3ktSeEvPQXtbN0ZHJpgLC9grjGUFuExhnJ6eUSumDAwMqkEl0jedkUknQMAzr+QyB89hTp6plFZWCRXAt23ZCB8PO1QXXsIcAV8l4HNjrWw8E+Hu4girfXplFFl8QYFqgvoo1dYAWELANuLQ4eM4TMCPHD1O2KN5/5jaRh04QpdyCGFsLEL5eiFU6uCQcKXWgQJ2QDD8GQK4DHCRUWzSB+/n48/3YYkdBNzbwQrZCceZUpjmhA9WYmGsjnA3qmmjizKabbwT1SV5BFxb9N27dyM1NUUVI2X+fFbmFUzTBekpnuuqbEAsYYCuHzMUfh14eb70WFxdlRxXupz0OHqZeCI9B7KwSGV5Oa14DZ1jMXKyshXwsr3CRjcrK0+vzSYXkhDFZshyyWugM17NyaUfXNYmaFFV9DrV/ThBUOcJ+OLCJAGfVdcnewlwmSJK1ZZaSX1dFT97GmIvnMOByP3w9fZEQlwc/uEf/sFE2Zdv/7sArqAWm07Vlv2ivDRCLQrOfNwY5WYCXUFOwHUunoNKWvTh/iH+SA8JuBTazPNuU+5tZtGVgt97gOERyTnbFcTmgBtwC/x60IoZ1FRqI9oJtVFYk6q5BtwU3BfbLzPKZN0wT09f1YUkcKeK6irAk5DKbVtrFwYHxjA8NI6R4Qk1sUQmHzQ3t6GK1q+osBQ52TKwRey5BjydFl3UWyIlJYOAn9CA796DLZs3wcPFGpX5sZjtK8HViSaC0sbvKhVebs4K8D0WVggNiWB+TStNwMV6GyGqLYAL0AK2qLcsdywwR0Ydwv7wKDUrTOx2UHCYVulg2Q/XcHM/kCAHBIYS7qA1wGUWWbAZ4LbWVGOZHONogysJp9BTn02LLlX0KiyOMZ8d14CLTV8c70BTdQlcnRzUaDZR8YsXL7AhXICsgiOAC4SSMxtKLGGAbb6VMB4TtZd9UWsBW4qLMqJPZsAJ3AK6jKkfHhygDa9S9lymn4p6S/93wqV4xMXG8b3Eqd9hfGIWH3z02VrX2Cem9dBVxdwEuDnkAvi9+4/QIsOm6+vVeTcuI9nmZRkvDbhcYfQ6rfcNZc+1gss88PGxQZw8cRRurk6wtbXC3j0WbPx20EUdxt///d+bKPvy7dcG+A9/+MNfzaIrO64tuc67CXaeQC6AMxcn5IaKG4pekp+tFFxNHS0qRH93H39YAVzbckO91wA3WXNDze8/eITR0bE1wA2V1krd9kqsF9Akt5bQebaunHcQ5lcVvKurXf2dAO7i4gpXVw+1NrgCnHAmpV5BwuUU2us0lJVWqQvwVZRTGYorCXMBlZ0qzefJaDUZBaYGthBuCSnSGSGgS6EtOvq4WsV1z569CnAnOwuU5ZzHbH8Jrk02qplZtSVX4OfpriacSNddCEEUBRfAjzOfljDUWkN9RK2Cuj/8AIEWdZYcWgMt+wJqICMomMrMEKhFuUWllXoHinoTcP8g+PkGMgLgS7AFbglZw93LwwNRYUHITY1FT1MRJmW66Eg9oW5iyJRRUW+BnN9nfTn8qFAyVHUnT+Rjx46qApgspihdd91dXTzxr63B/YsAfxV0aRBWqJACtgAu+9L/LXCLRZft+Nioyrele0wV1WjRpWssPTUN8XGX+P2f4O+ZjKkpuVCjvhzTGuACsilehlvsuij4E7Sq9fTr1DkjgM8T8KVFseii4ARcQU4FlxDAry1hanwYx48dJti7sXnzRmzYsAFvv/22WhDjfwb4Z5999lUBbswmM4pretBLMfPw4rz1ivqacptZdFHwCrHoBLyHeaxc3cQA3Kiar6v4egjk99lqykoeArhW6/XquKixgC1bvb8O+Fqe3WnsazsucAvUGnC939XVybyVLaybB226swI6jeqbRnudQjgvJ6aqQlsSt8nJ6Sokn06ilZf9lOQMVUSTopwBtMCsq+dX1L4MeklKkYsKHIOHpxf27t2nlkKy2bsNJVkxa4BfnelAc2Uugn29lHLKaDDJh48c0ZZb4sDBaNrtwwT6oAqBOjSMSq1yaVHmUA23QC5QE27Z6tDqLBcSULZc5dn+DD94M2R9OqmehxD8CKp/9OGjOM73fObUKSReuoDKwisY6qjGzHCjKq7NK1veRsDbueX+GL/P5irVly9KJYCHhgarASgCuAwSkZV9ZKXYu2ZzvnVRbb3QZoBt7ItVF4gFalFtiRk2GjKzTmCXrRyTNeoG+/UINhmiKzZduspksEsuQY+NvYQrTL9Wlq+ra70pkCXEonP7qjXXoXPxhw+f8hxrV0OB23muTTAHV9NF1wDX1wk3AL9KuAVwEcfzMafVBJyNGzfgrbfeJuAbmRYeec0Az9HKLGHMDZfJJxp0PdjFANwosol6C+Qy6UQA7+roxi3ThBOBeN2i624xc7jlmOQ9k5NThLPDBLJYcQNwo3gm23W4tVqbcmxCrpS6W6u2bLsEbNkyurs70NvbrQaTeHn5qEJb3KUEqvcVpFCFkwmnAH7pUhLi4hJo1y/jUkIibXyKWidMLhSggxCnUaVNcKvusfTMtcEuickpiL+cQBWOVpVpuaLH1q2bsXfXJhSmn8JMfzGuTTXi+mwnOmsLESGj2WxsYW9nr4ALV3ZbYj2HXo8IFaFhulhmKHeIwCxQC+AEVtZlF6BFoQVoGRcvry0NwP79EWpJqSNHjuDUyVM4f+484mln0/i+kxMT6VRSUUin1lxThPG+BsyPtmB+TBS7jdsOLEx00KYTcgLe21bHhuEgrK2sVA7u4eGmujpl3fKe7m6VFy8vLkHmgRtwG4NaZCsFNgNwOWZYc70whZ4iKvn20GA/6mqr1cSb7q4OvnYn+nt7MTQwqACXLrLc7Byl6NIPXltdS8h5HtKJ3b55X133zbj4vwrCrONVyM0Ab5Vusjq0001OjA6vAS5XN7kq6YJJxRXgtOnXry6q56SmXIblvr1s1LfAxdlVzX9obe3AP//zfzFR9uXbX/zFX3x1gBsLPqhcW6m47Bt23ABcQ67hziPopiq6CfCyogJ0tXfxy71HcJ+uwS0DXbQ9X59ookMuJfxE9T13dq4DbsAtIJvvSxj7OsfWgGuYNfAKckY3j/X0dCgF7+3pRPylOJ74fmoG17nzF5GcTsUloElU3gSCHEfAYwm4wC+Ai80TwC9TxaUBEMgltxOlTpWQgS5pcjwZl5OS+JwkNg7xzKWPEy4N+BYCvnv728hKOIKp3kIC3oCbBLy/uQxHwkPgZG8PH28fKuB+lUsLwPsJuEAdGkLImZurnJqKHBwcrnL1EG51ML8OCIG/b5Cy2xL+foFKmfdT7Q8wRz9y+BhOnDitxuJLfpqYwIYtOQmZfN/ZmVJMvaLm81eVF6KhtgQdLeUY7pVpogRbZo+Jco8xaMtlJJvUDyQHH+xqxLmTx2FjZa26yuzsbHkyt0CuMjI+MQlZ2FHG04uCP7i/PqjFCDUIxqTect8AW7YSYsXFpg/099IR1KCpsR7DQwO05yMEUCbWNNGa16l+8JLiErVKjazrJhctkJVksq9IV50e6KJGsolqmxTciLXcnLCr6aIE/NGjZwrw+tpaBfj46BDm5ybYWGkFV9cIl1Bj0hewKnk4t0vz0yghDzL4Z8vmLaqxlstsyTLMv6wf/CsF3NyiS769DrlZ9VzBLrPLRMUFbgNwycMFcgLe0o47BPwB8xmVg6uBLutKroFfz88fUMFnZmbVDySQm4Pc2dm+BrTMhZb7xuOGghuqbewb90XFRb1luGc399PTkgmDAG6FE6fPIF4UlyFwxzMnl3XNY+MuE3ANt9h4WQp5PVKo6sbxNCQmEX7CnUC4Ewh3/GX+HdX/zKmzVNEAOgVrbJdJHFveRNK5cAX49al6At6Ose4axBw/BF9aeRnaGs7cWgpmArisdirXUgsJCjcVwtYtuM6hmT8z/Gi/JdfeT9UXmI8S5pPM42POnEfsBYE5EclJyWpZ5isZGciT342/UbXAXFOGloYKAl2N7o5aNsrV6OuqwlBvFSaZd8+ZlHs9ZFVVQi6V9MlOjPY1IyH2LGysRcEt2JhZQSYJ3TcNdsnNzYcspawnnEiVXMNsqLgo90PeF+UWsGWJKlFtqZbLfeOYKHh1lUxg6VrLySfGR9Hc1ECwC5lCXebnylN5v6zHPjQ0hNLiUqppBiYn5tTVXQ21VkNSzcFWIZc2Ykj3GR9/SCCbm1vpBMQ1NGFsdJCAj1PBpcg2oy9EqADXA11kxZnrV6VvfB511ZVwsLMj4FvpmkLQ0d6DDz74hID/i4myL9++WsDVSDYBWxfXxJ4bebcB+fq+HpNekkclJ+BlhQS8SBfbOppaCLjMKHtCgOVicVRq03zw9dAWXS4R/PDhY8zzZJDRSTLJXuAVkA2YDdANwNfzaxPIjO4eHjft65DHZdnddcDz+f4D/P3VCiaHjx5DHIG8RAAEcOkmi6WCX4i9jIsKckJLqEW9ZWs0AHGXqfIy5puPy/143o8X6LkvcZnPizl3UVlnezsH7Nq+Axab38alYyGY6i7Azala3J6l9R1uQmpcDEIIbDjVOtyUa+8Pp3KHarBlKqeMn/f19eXWj4AHISwsjDY7Ckejo3Hi1GmciyHMcZf4vxORwjQhMy0dOVcykZ/N34cuq7K0ALVVpWgmzO2tFQS5Er2dtejrrkN/Tz0GqNYjgw3c1mK4rxaj/TWYHmlU1lxy73mBm7Z8USaaMGQrVn1yqAXpSReoWHuwe9dONpr7VNehDHaR+f1XrmQrBb9PwOViDvqCDuuAy/4yLbgsxzQ40MfGgPktATfglpB8Wx6vqixnPsyGhcDLMXmuWHWx7e2trWpRTZldJ/MIZE6DrNqakpSOmakFdZ12seZSVDPGn78KuCwGsQY43aQCvEYDPj4mCi6rqpopuMBtjGgTi04Fv7Yyj6a6arg6O2H7th1wdfWk62ing3iBf/mX1wxwHaaquQJeW3XDrhcr9TYUXdtzAby0MEvtdzQ34+7tu1RpUXCx6dIXrsEWey6X6jXglkvMyJcqA0pkqKYBtsBsgG4otgb7ZeWWEIsugBuQG/s9vXKRgE5l02VbXl5McPRMr4iog4gVxSUUyp7HJxHsRFwk4BcuxhMawk+QzRX8ciJzcmkQlIonq9ljKQyZSZbEk0rWRZfCXBxfYz/ttqODowJ818aNOHPAHxNdhbg9U4+7cy1YHm1CUeZlREdF4GBEBCIl/6ZyS7FNVcPFZvM1Dhw4jKNsjE4RZpl3HRdHZWa+nEY3ciUrnSc3G2E2sMVS/6DVrq0oQXMtlbmpGj1tNejrYAjQndXo767CQI+odC2G+urUdrivBiMDejvUV42x/lrMjDar4poqsIlNlxVVCbasyabGpBP6udF25GUkwM56r+oO2mOxRy0ZdesWVfnufdWNOD05pQa73KN6q+WuFOjaot+mDRdQZTFJGbxirt66m2xFqbUA3tLcqBRcimzyN7LajSj7QH8fRkdG0EDnICviyIxEWZ/u3JlzhDydNv82PpbZZARZXWTwJbBNM8rUViy6AfhTyEAXAby1pXHdoi9ME3C6DJM9F6BFwa/KSDbm4HK/rakenh7upgtP2qO8rAYfvP8x/uW1UXA1VFXDrbrLTCpuqLcRRs4t/d9rxTYBvCBL2fQO5kcP7t4j1E8I9TM1oUT6vg311nm47iYTyB/xeTKYRIo0hkobYcAt3V+qIk6ADeU2374KeE8vlZvR29fF6FRRU1vJPDcUtrIO2v5wXIhPQDyBjaflFsUWwGPjJA8XuKnMVGMFtoKbENOSp6QwDzfl32kZmUjPZFzJQmr6FSTzuOToouQREdLn7oqdO3Zh1+bNOB7uS8CLcWe2Cffm23Bzhu6iIQ+luYlMa64gKz0J58+dw8mTp3CGJ6hMH41nPp9E+y/rumdlZSKPjWlBYZ5a3aWiohh1NSVUiUp0tNJit9Wjp72OQFOVu+ox1M2ctYfg9hBcpgND3A73VusQqAnyCNV6lNvxoXq1P0LAxweYfxPs2XHTaqoMmUkmly+SZZuWxhoZPD7ahpLcVDjZSy/ATtr0XfxeUiBryku3pwzhlcFL6rJPBFsBLgouVXSq+q3r11SftkAscJurt+zL8ckJuVwTbTdhltxbYBd7Lvui+pKXS8FtbGRULXohhb3UlDREHznGlCSbufw9td65WlX1FbBfgtsUAriMRW8m4DXVNWhpalQXIJShqstqJJtU0edxnQquVFsAF4vOrdzvamtCgJ8PthFwCwtLpg3leO/dD786i/53f/d3v4KCiy0X9ZaRa6bBLQRcH9d94AK1hlvn30YOrgHPRWtDA39EAfypAtwophlw6+27VG9Rc7n/DEvLywpwycENuF+C3QT3LwqBWbYadFpyRg9VWwDvM0He0FjDHDcE1lTwAKrkRQJuKLjAHE+QZdCLuS2XseUJhF2uhyX95NIllib93QQ6LfOKqsSn0Y6mcZsqM8uo5AnxiYiIPABnFzfs3Lkbu5iHHwzyxGhHAW7NNODeXJuKG9MtVMYWAtWK9sYy5YyuZKQpmPP5nRYX5VORClBZWYQawtxImFsJc0dHE7q7pQ9YrsnVhMHeZqpxCwZ5f5gx0tvAHJl2m8CO9FXxPrdUa32MIKv71WpfAJ8YrMcYwR6XSxwP1xHsJlpzDbe6bNFYE1ZH6rA4UKGG287KpYX52lX5yfB1c4ClxU7sZcTEnCGYy5Clm/LyC9kod+Im1fjegzu4r9T7Dh5RvW9eXVUhlltCYBbYDdDlmFzpRZRbQtaM7+I50Nggo8taFfByTOXm3d204tNq3rxMOCkqKMJlfv8VZdVKwdcAlz5w0wIPCu5XAaeCS1+49IPLoCa5wk6zAD48QMAnsLIwSXs+TcBnCLhc5nhOga0Bl66zBTqkduwPC4ZcCmrHDgvkZBfinXfef40AX5tsIgqephRcV8/Nc29DxRlGDm6y6KLesk5bU20d5IL2Mn1QLawocD/WYJuDLnAbgMtkDimSCOACthHamq/b7lfDgNpQbPMQW97bK3BrwFvbmxXgdvYO8PLxU4AnEsrk1Eza63QkJlOZ07PVvij4JZ4oUlRLTKQdT06hOjO3o0pL33ca/y6DypqRloIr3GamMpKTkcHnJl5KQFREFFxMgO+ggkcGuGKwJQu3pmvwYL4ZDxbacW+hA7fmO3B1phMjzIdb6spRx3y5vrYcTbTYbW21/D7qCTMtKiHu72/BwEA71asDQ0OdGB7pxOhoN21kL0aHumi/mwg6Ae9roNWuUwCP9QvIDG7HqNICsRETg3WYHK7H9GgjpkYaCHc9ZkfrsECVXiTUSyMEnM+ZbSvCSFUq+vMvoDv7DDoyTqI79yKqU87gJBsuH7t9sNu7E4ciwrAwM43HDx9RAWX9vCZco1LfI9j37ouC38bDu3cwPz2F6fExZbWNAS1i0yWkUi4QNzc20CI3qUUnpRelprqSlrdUQS52XR4rloIuG5GpiUmUU8FlwEtLU7Na+EKuc3b16i21Uqq5givACbIG3QBccnBt4x9IkU0UvKZG/Y9xdQlhAXycgE8Q8CnCLEHQlYov4YYoOAEfG+rDsaOHsIuOZuuWHTxHsvDs2S+/8MFXDPgkoZZrk2mLrhXcyMHNQyDXsAvkpYRdK7js56O+qppW7CGePhXlNg10eaXIZthzCbHwcsEBAVygNhRYKuCSdys1Voqsw4Bb9g3ADRuuwO4zQgDvRF8/VZzRzcdCQoPVXG0ZaXYpIUkpsaiyzChT3WFUaYFbKunSHy5dX2KTk5MS9ZJA8jfMg1PPn0HmhVMouHQWNRmJqMlKQcWVFBSlJiH9Uhzz6ki4ubgzP7XAto0yo8wR/U1XcGemGo8Wm/BwqQMPFrtwd4EqN9epuqJGeprR10VVJqj9fa3MMdsY7VSsLoyN9dGeikUdwgTzwpFhmfU2RBs7iJnJEYwP91BBRM1FvesxTsAnRJEHdUwP1WGGAM+NNKrpn3OEeE5NIqFaTzRjRu6P1WNhpAYLA9WY6arAeEsxOouTURJ3CFmHfVF80JvhiYJIN+RGeiDngC+uHPRH/H5vHPF2xPFQP77mEJ48fID21nZUV9QyN11lYy+j2GQs+i3coaKPCMStrZB1xyUHFzUW+y1wS0Etky6mqkLUuYewNqKyohwF+XkoZCrY0szPx/8h4BcW5KmGQPrda3jO9ff2EfAWvv4wv6cpyHBpUXCdg+swFNwIZdsJubpumWk+uAAu01+lUj821M9Ga5wWfcwE+KQJclFxKa4tqmGrN5iHz06O4tLFGDW6b/OmreoqOuJifxngsi76rxXwX3QTwGenx9UUUZlFpoerGkNWJXS3maHgxfnSVaZDrLkCXBS8gIBXVtKKPcIzBbPALUU2gX1dvSWkwGYU3FZWryvAu2lzenrNYx1sA+CfFwLwlwHXx+Sx/oFu9A92IzwilNbZRV0/LIGwGvO4ZU64Gs0mlfJLUkVPwKVL8XxOPBITLiHhQgwunjiBuCOHkHokAsVnDqIz5Sz6kk9jMP0c+q7EUOHi0ZwRh1yCfyJiP3xcPWhd92E7FdzHxRrdtRm4M12Nx4vNeLjcSch7cH+xE3cJ+rXZbkwOtjA/bsZgH7eDHVSPPipzL0YGezBJsKcJ8ihPuHHaxkE2XMMEf7CvHaODVPIBNhD9jVRlqvFQg1oNdZ7KrFZjYegcmjHBtEDGkxNqNQSVgIsVF0s+P1KL+W6qdWUKWtLPoOj8IVyK8sNJHwec97ZHqr8TUr1tkOxpicuMOHdLJPraIy/KB8XRgcg7FoqhmlLcpYUdZrpVWVJOO0vLfucmU7abkGuUS1GqvbUZ1TxHZLUeQ40lp5aorqpEOh1RQV4Boa2hEreysetTEz8KmBLW1zG94OeXvxHAK8pL1RTl4sIiOp963q9kw9DF72oGjx4+UwNdjEEu6hplArQJdANuyb2NmWVSP9CAVxHweowM9GJ+agzL8+NYXTTBvTxNwKXQZhr0QgUXwBfnppgmJGOfhQU2bdis5hbco9C9RoCPqQkmKrINwA3Ivwy4DF8tyb9iApzqrUa05aKGVuqRKLjKvU0FNlP/twAuUK+Hhv3qtRuEsc+k1C/Dbaj1OsB6a378Vbj7+zt5Yuj8u5+ADxDwYcISHX2YyuoKB3tHApygbLdUwaVCHk/gBe7Y2HhcvBCLuAsXcIlx/tRJRIeF4kSgL1IjAlB6JBCtZ/djKuUYJuKiMHwuCHPph7CQcxL9SUeRe8gfJ3zcEOzqSutqid1bN8PLYQ86KlNxZ6oGj5da8Wi5m3D34J4ALio+34OZkVaC2oTh/mYME9hRAjzM9z7EzzNEkAd7qepU+dGBVvWcETYI48NtmBxpp81ux6x0a0k/NeFVVwQlyCtGTLRhZbIVywy5kMECnyfPlViYpB0fpT3vKkFPwUXUX4xASXQALgW7I8rVHkE2+xDlYIUL3s5ID3JDipc14pwtEO9ujQR3G2QQ/sooLzSeDEXb5VPozE1EZ0UBKvJzCMAC7qnlpuV6YbcgSzdXU5FLiooIaYualCKDWcSqS/FMlDk/Lw9ZmZm03aU8PskcfUlVz/uYbtVUV1DRy/gcmReQpmy67MuINrmemFxlRXLnwf5BpeAKcAKsVnVRCz6sq7gGXFfPNeRf4O69R2hqbkV1bTXdAAEfJODkYnmOgC9QwZcE8BnCPacAv76ii2xi01cWZtQkLBtLS2wk4DIo6fq1W68P4HPTowRZcm+x5wK0VnLDqgvQatiqsueyrwHXsW7TZbDLo/sP1KVYBe6nJsU2FNyAWyu4rqhfu36LKjtASEV1X1bnl5V8XcWN55mD30ew5Xgf9wf6qdoM2Q4S8CEq4YXzZ+Hu6g4bK1ucOxuj8muJy4yEywJ4vFqg8WLMeZw/fRrRUZEI8nSHv6M9IhytccHTDoXh3mg5Hoyh8/vRc8gNKwnh+LAqFh/UXsLKlWOoOuyDOF9nHHBzgpvlXlht2wg/Rwt0lCfh1oQA3qYAf0AFf7DURdC7cIewy2CS8YF65svMo/sJem8T91sxRtjHCPPEUAtB1kW5aal0T7ZhbrId8yra1GQQgVdUemWiFauE2ggD7qXpVixMC9TcMuYnm7E41YjZ3jK05ZxH3olAJAXZI9bHFoedrOBPuN327IHz7p3w2rMNp9xskRfpjSsBDkgl6Dn+zrjibYf8AHvUH/FBy+kQ1JwORWnMYZSmJGCZrvC2rHQiXWDXb1Dl5lFeUozcnGy6Nf5uDH0N9DmVgw8O9KOosACX6ZykwGZcrEGKWbKiyiAVVWy82GcZuipLhOXmZKGspAR1NfWoo4pLn/nY6BhTgkcmwLVKryu5CXDZinJzq47Rzt+6fR8NTU3MwcWi19Ml9RDwUa3gC1TwpRncoHpLzq0UXMalc3uDsbowi7KifDjY2WLTps1MA72xsLCM//bfXiPAC7JTzFRbQu+v5+MMBba252rAi2lf23WpqOcxB7+vrhyqB7RInq3h1oCbcm9VSReL/g6u37iNwaFBpbgCZx+B7ZP82RxesdyqAdAQG1vjcbHhGnKqtig3Q8MtXS0SvUhPTYYsUWRtaYuTJ86qCSZGSKVcli8+fz4Gp44fx/6AAHg5OcJ53x64WOyCp8VOhO7bjbPOdkjxdECOlxW6D3nis5pk/NlsPX5vvALzyYeQ42eDM86WiKTq+dnthcu+bQhy2oOWosu4PVFHi96OJyvdeMx4JFZ9mZAv92B1us10sT8BsMMUzM+nuhjcyiATBaYoLy02ny/XDZMLAy7KKDMFsQCu1XuVxwV0reDrgC8ScHnugrLpjVgeq8NARSryTobgnK8NDjntRoS9BcLt9iDKxQb7nazhsXcnbLdvhOfuDUgOdUMLHUx1uAuqQp1Rd8ATZdyviHRG8zEv1Ef7oORIAArOHMZwcw1W5iYwM8E8dnEJK4vLhKBQqXB3Vyd/mwEFthTaJCQnl0KaLN4po8iu0frekLXOrulFFZaX5jE1OaEaBekyk0YgJ/sKsmV1nTSer/kFDFr3sgqsLMlkky8I0MuAy7xww6rLoosCuAb/WwT8Hhoam1BtDjhz8KX5CazMT+LqogBOoKWwxpCuMhmXfkPGpi/RnZSXwMXRAZs2boK9nSMdyCwB/8UrugjgL168+IosOnONImXPDUtuhAZcgy5KLse0motdL1KFNwN66TbLY951T10jWufgzLslCLqAbSi3hFwg7tnzd3Hz1l0MDg4pgA04VRBWAVhFjxTN1gHvo1qvhy6kGbm4bihMgBNsseei4pK3+Xj5wmqfrVqY4WJsAmT8ucwhvhhzEaePn8DB8DAEeXvCzc4G9nt3w45g2+3aAftd2+G0czv8uD1iuZPW1BojMWH4flce/uZOP/5gqh4zydFIZ5562GYXAi13wdt6F9wtdyDQcR/KMy7gGvPiRwtdeLbag6erXYS8Q0F+n0p+m1b92kw7rs6149p8N7ddWJntpAq2m6KDgOp9NS58ikFQ1b4K7lO9lxhGzm3AvcLnrjJWCPfyNFVblJv59wrhnusqRtGFKJzwsIa/xUZ479iI/VY7kRjkirpzkag9G4kEWvNI530IttyCM64WaDsbhqFzIWg54Iy2o+5oOeqJqggH1EQ5oPEIgT/gjiyCX3DxKHrqSjHC1GtO7DYhb6itoxXv4O8xiJnpaczPzq4BLuCKMksf99wsLTEBN1YsVQNLqOTSrSYTUcTOS/eZVN1lskxKUgptvah7vZpdtrSwio8//lxV0RXYsnSTsurrKq5XVZVx6DoPv3nrHuobGhXgavw7zx2ZKbZEuFcXpnBtcRbX2cioySaMq9IASSVdlJxuo54phLurswLccp+NWjzklwH+V3/1V78+wGXZ5F90Uwo+OY6ibNpytoh6RRc96EXgLlBWXQOvwdZwa8D1Vqt3LvdzcZ8toVh0ow9cqbgC3LDl73CrQ/YV4ENDCsp+AipwGwquYRb1lovE9/C+CeJ+UW6poEsDoBV8DXQDbqXe64DL1VcC/Pxha2OnZlcdPCRTMsMRHBiEQB8/BHp6IsjDDd72tnDaawHbXTthRaitd2zn/jY47tyCwN3bcd7FGuUR7riZdQr/dqkF//F2L357sBTzzMFTPawQbrGNarcDzmwcnPbshuOeXWpBw6bSTFwnjE9WevH0ahejk5B34SHjLvPxG/PtuD7XhuvznQS8E6uEfHlGIBe4O5RSy5hwpdqMBcIrw0fVJBA5RojVxfoFcpNV10FFly3BXp5s4N838vn1WBmpRG9pAmKCnRGwdys8dmxCFJW7NDoUS7nn8bg8HveKLmAy5RgqjwUgP8ILhfs9qNSBGL4Qjp5Tfmg+5IK2aE/UH3JHcYgt1dwdpZGeuLLfCalRHsi7EI32ymKmFiNq+mdPd4+aINJIkOSqJLIktOTgst68qHJtTZVpaKoMX2WOa1JvgXuVIEkI4EY3mlTgU5OT1Rj00eERVY2XWWWrK9dfWjZZXwDhO2vdZuaAq35x7l+9dhN19Q0acDYUcu7IQihLdCGr89O4zvd0g0p9nY3MVQW45ODLBJ5b3m9trIOfjyc2b9qkukgHB0bI1msEeGGWAJ6JfBlskaWVXBRbg64noazl4mtdZnqWmRrwQvUuys3FPQL7VAB/BXID8KfPxKqLRddx89ZtDNGi65xZ4NSAioIL5HK8r08A7mFokNcf43MJ8hrYBFnuG3ArwId7eSL0qiKNXLTe0ZH5sbs73D0Y7q7wdGM4O8PX2RFBLo7wd7CDo8VuBbclY9/WLbDduhl+hPaMoy2KQ70xefEgvtecjf/AnPqv55vw41bCS4teGuqEI9Y74crn227bBsvtO7Bn63ZYsbEI9nZGRXY8VobrqdwdCvInjEernbhHJb+10I4bMghmvgPXqN6rc91Yne0m4J16socJap1vi83WgAvwOnhfbLsU2sSqM0TFZcDKigxakWOTcklgQj5ejfmeIuTHRCDc0QIeuzYr15F7KAjXihPwcX0KXtQk4IPyODwm5CuZJzBy8QC6Tu9H2/EQdJwKQevxANTQmldFuqraQ26IC7ICXVEU4YOc/a5ICXVBcpQ/ajITMTc8gDkq9MjwMIqLpPJdCLlowUBfryqwTU6MsVHvVpNIZASbKLWxLLFxHW7JySVE7Ts7pMLeTYs/zd+VlprWWpaXHhsdUssn37/7UK299pm6qolWb8Oqq/z7lZDHpDenRuaz19YQ8AZ17szPmABfmFYKfmN5Xtl0mUUmFv2aCW7JyXs62xBJB7iNv/vWLdvR3d2v2PpFt68U8FkB3KTcKrJEyWXgiwCubbnE2rXLRNEV7BpuIwpzc3D7xi08efQMcnFBPdnkZcifqSKb2HW5/45asE+6PwRqHRpyQ8llO0C4FegCsglmw8qv/51WbQl5vsq9h3oIeA/tUh/tWx0B94eLizNcXV0YrnB14dbZCa729nCzZd7sZAt/RzvYEGwLgm2xbSv2bNoI9907ccrNCflh/ug6HoZnBRfxO505+P3uHPwR48d1CXgvOxrjMYFIZy4btIuNwuZN2L1lK7Zt3IKt0qpv24RgLydUZsdhZbRWQf6YcD+kVb/HfbHpN+e7VNxgXBXAZ2jVTSqulNwM9HkFu+wL5DpHV9ZdAc78mkqtVHtM7DgBV5a9iY/VY3G4AsO16bgQ5gm/fTvhsXMTTnnYoSvuKB5VXMb7lZfwQVksPiyNw3vll/Ck+DyupZ/ECO28AF5zyBfVh7xRut8Z+SEOKIj0QHqQIy772OFKkAuyw1yRGuyEhGDa9dOH0VVbjtmJUawuL/H36UdZSTFVt0hZYekiEyUWsIsK85Uyi0rL0k0SArhM7pBLCMn6Z6LuszPM7acn1L40DpK/i3qP8jwaJ+iPHj5Vly6SHHzNpptCAy7XJDMNeuFWAF9auYpqwi0DXQTwYekmmx4l4GO6m2yJFn15joDP4eYqQSfkOh+XCSgyf70PJ04cw3Y26hv5mzc3teG//JdfDPi///f//isEnDZpzZqrMNZHN4M7x4BbIoNwa8sua6WvWXYCf331KuF+arLp6/3fWr11BV2HBly6UEZHZWaRCW5ulTITWHOIBXBzK/7zAJcwIF9T75FuhlwppA1BgX5wIdAuBFuHM1ycnNQlcR0t98LXyR7u1vuwj2BvJ9gyltxqy2aE2VojNcgXtQeDMREThc9oX3+nJQ1/2JWJP+vNws86UvE7dbF4Ly8ao+eDkEir7r51I3a8/TY2vPU2Nm54C5s2vAmLHZtxgA6gtSYbN2Za8GilUyn4fSr4ncVu3GL+fZNxg/Zc+scF8OUpAdtk08WSmxRbANeQyzG9IIOsXy7KvTTRwC1tuKj2uCg4bbqAPlpH4KuxNECbnHkGR9xtmU5sh//e7Ujf743xlNO4XxSLpyUX8E7xRbxfEof3+Vmfl1/Eg/zzmI4/jPYTIaiIol0Pc0ZeqCMyA22REeKI5EBHXPKyQaKvLdIJd3qIM+IDnHBpvy+Kk+Mwwd9GFE9We5HJIjJCTRRbimWSe8tWur5EyQVwWa5JABdbLlcWkfXJF2iVF+a5pXLPz8lFIvQoOMnfxepPT43z/pwSGAU44f55gIs9VxbdFLKq6sLSsgK8io5ALv44RJGQfvCluVGsLIiKz5ggn1WA31SA67HpMhlFrkZ64cJ57NixExs2bEZFRfUvXfDhKwV8jl+MXjJ5vaD2crHNBHgO8+81wDOo2kZXmS6yFdOmy7rYAviacr9k0deLbMqmE/A7d25jbGxIQbkG+ADhFYgVyBpuBbV6TN83ANd/93PgHhJl6GXj0UMbSBUf7sbZ08cRffQwDh06pK6rFRoiiyb4wtXRETZ7LOBqYw17WYqI6rt1w0bs3LgR9lu34bCjA3JC/NB6NBjXkqLxG3Wp+FlfPv56ohz/ea4afzddgv8wnIs/6kzFd+svY/h8BA7b7IYFAX/rjW/i7Te/iY1vvoEtGzbAZp8F4s8dwUR3mZp8YuTh95Z6cIuqfZNxQ0UPromCK8B1/r0kCs2Yp1rPE2YFuCkHF7hlIMuSWtxRFkusUxNE1NDTURl+2sCoxdJwJeY6clF8IRL7bXfDc8dWHHTYh3J+ttk0Ak538pRgv1NKFWeO/kFZPN4tj8UzHruecQa9Z/ajItKLdtweV4IdkBpoh8QAOyQHuyBW+sk9rZES6ICMUGekML+PDaBVj45ET30VlZC59bWrWKaS6wUcmhXYDfW1anEHgV6OSf+4QCtTRJU1J0BLCmxCPatDLkowbyrQSeghr9NU9QUT4GYruohFf6HtulrkQam4Vm890OULzM4toIr59xrgdBRzU1rBNeC06QRcFNzoLtNdZmx8FuWiiONITIxXS0lv3LgJOTn5+Kd/+mcTZV++fbWAq1VVBW5jgIsGXGBfz8FNgCulFouezn1RcQ26FNoE8OlJGZMsFl0Af9meG4AbFl0Al/W0ZQjimoLTWvdLyH0J7kteLVDL1oDZUG8DagNs2QrcoyO0bCP9arz2BAEfI+DNDdXqJJL+1vQ0Web2Ig4dOABXJ0fs2bGDubIF9u3chS0EexMB3/bWBthv3orjVPbiMF9MXDiIj3jC/1F3Af5qrAp/M1uHvxovI+zZ+Fkvc/KJUvzH+Tp8pykLucFucN78Fja88a/w5jcI+TffwEaq+VY2HqE+zmgovIyrY3V4sCTVdOkT78bteTPIZ7twnfZ8lWDLYo2qkCa5t1Jvs1Bzt3mccC/QiqtFEmnR58frGU2YkymgIy2YHW7CzFADprpLMVCehNSDPgimcvvt3IqL3o7ounAAN3Iv4FFJPB6VxhNyKndhHOMinhdfYFzC/bw4jMQeRuUBH2T4E+4AByQR9EtMSxJpzS962+E8AU/0t0c6Ac9kLh7v74jYEG9UZ6WyYRph7qonl0ieLWAKzFJck/5tsezSjVZaUqhGugmw6tpgVE9ZOUVGjC3MTKqQNcjFecpUUmkM5Lmi6ksL8wpwox9cLkukrjAqVzj5/HsEWxZ6MI1oY4g9l26y6dk5lFdWorJK3ksjhkXBVT+4tujSTSYDXdYB111kV2nbZU302dkJpGekYN++vVTwTZALU/7jP/6TibIv375iwEdRkJNKBWfkGOujpyPfdF+DTuXOoRVnni2AC9jFBFtDnknIZeGHAkyOT+HhA7HoYs+lUm6Wfz//wAxy3qeK3717F6Oi4DL8cpDADvUqqGUrkK/dXwNYQ2yAbkAuW3lcqzeVe7gfYwR8YrSP0YNJ5uEy1FNOqMYGGdqoL3tzkIDb2dhgO/PlHVu3q3ncm/gDbXhrI7a++Ras2RofsbOmPQ/CvbxY/LA1G79LBfxxaxY+r07EByVUvPyzeJR1Eh9x/wcNKfhxWw6m4o8g2m4bdr39r/AW4X7jG2/gTar5hrffgIfjPhTQDs/1VeAuVfzhkgxf7cbdhV7cpnLfJNw3Zjpwfbpd9WkvTUlBTWDWg13maMdnx9vUvlxMYXZM9tvUiLjZsXaC344JwtzXUYmWuiL+NqlIvnQa545F4FJ0KArOReJioAv8d29F0O5thNEDk+mncTM/DtNJxzB0MQqLaadwJzsGD/PO42HuOTzIu4jl1NNoZQ6eE+SMBA9rJDDnjvezRZyPLRL8nRDn54RznjbciqI7KhVPonW/4OuMtBOHMNzZjKsyt1rAoF3XU0PHFMxizeW3kZAimjTQothizQ24DcDn6TjnJscww60B+CwVXS7Yvzg/R4F58tJItheE+8WL7xHo7yvA9WouGm5ReNlOTs2gpLQUlYRcposO0zkuGANdFOAyo2xaWfTrqthmAlzcBeGfn59CNtNaK2tLvP32BsTFxhPwfzRR9uXbV5yDy0CXVEKs10Y3hqsW5KRQ2VOVWqvcOyeHx6V7TGy7VnZVWc/XsMvFD+TqJg/uP1GAG8s0vazi2qKrfnAF+D2MjQ8TZALKGBzScJuDbgAu/dpqq0JOhnXAjRD1VgouBZeRQUwyv58k6JM8YSZNxZiuTulvbVTrakdFRKrF/2W5nQ1UbVk4T8YTb3x7IzYT8D2yBK6NJSoPhWH1ykU8FCXLPY+FpOPoPBmC6v0eyPWhwge5ofFwAHpPBmMh/hAeU/2qDnnAe9fb2PLGm1RxgZxq/ua/gruTJXISTmC8vRg3p5rXATcp+K25TkLeRsBbqeCtamqpApyKLWDPMKZHW9UwVRmuOtDdgObaUpQVXEFKfAxORUcgIsQHQX4e8Pf2gLuLE+xtrWG3dzci3O2RHOmPM16O8NqxBUEW25EZ7o3Wc+HoEPsd5YncIEd0nA7HXPIp3Mw6j9tZMVhNP4Pmw3644muHJAJ9wcUSsQI5YY7nsXgfR4LuhBOuljhPJY+niif62yCVjcFFHwecC/ZCfVE2lmbGtLU19WvLUFSjH1wr8YwqoAms81RFubqIDu7PTBC6iTXAp9k4TMnMNEI+w+dL/7m83iMzwHXuTbg/+wHj+8y9BXCBXcDWFl4UfILOs6i4CNVU8BaeG0NscBaZg8tsstXFKTWSTc0kk8kmVPAbbKBeApwWvqAwF/b2duo8unA+Fv/wD68R4HoeuMCdhnzaqbysFBPgEgI7VTxbF9rM+8IlJAeXY2X8gsaGx3D/7iPT2mvrcIuS6309os0ost27d4+t5yiGaKEHh6jiAvpwH2HvU0AbW9X9RdCVistx9ZgOA2o5JrOtxJrLaKgxQj3O7cTIkJodJCtljg4PKrWQS+DkscHaHxqKvXv3qCGG0vJu5I+zSeCmim+hRd/x1lsIsLKkygWh9lgk2k5FoO34ftQfCUMurecZu304bmOFs66uuODpjkRvZ5SFumMu4Qie1qQiztsKVm+/iU1vvIENb34D2ze/jVBfN5SkncdEWxFWR2vUFFKZYXZvgYAz775Ba359ug1XGdK3rWz4RAfGB5vQXFdIp5SO9KTzOHEknBC7w8vNCR5SMHRwhC3fqxVB3rNrB3bv3IFdO2VRhj3Yt3sfbHftxskAb6REBuKYix28aM8DpcBGwHvZYPWx0Wk4fQDFUQGoPRyMsdhoAn4BtzLOYpwWvu6QH0oP+qP8WDgKDgYjOchVqfdFLxvEetkjIdCdgFshhoDHEfB4P+bjIU6IpZ0/7u2gZuHN8HeS1VGuqQLasiqoSUhFXGy2LqRJXk3ACfY8t7LwgoSAPTMxyiDYY6OYZEyMj2GC9yfVKDc+b24eD+490vPBlTWXQtv38YIhgIt6vyDgMgFFw/8dlYePjU8iv6AAVaLgzMHFoi8wr14xFFzmhKsQq64BlwEuYtGXmZsvEvKKilK4u7upc+nUqbO/9MomX30OLtacNj0/O4VwJ3ObrAA3jsmAF5WXq3z8ZcDL8nJRkiuXMCrG8OAIFfyxmgoqQK8Dbj4mXS/6IP3g9x4QcFqhwWGBu4ugGircb4oBDbnAPKwr46LyCmyCrNTepNwK8BHacxVi0QdVF9zQgH496cqQaYcN9TWoqpLLAKcgKChAzeOVNa1lwfoNjE0EfZNUv994i2C+BavNVLp9exDj4YSccJ7gh0JQFhmErGBvnHaxxUFHe4Q42MNr9074bN2A6H2b0HTYA9/pysNV5rUHLXdh78a3sX3TBuzashkh3m6ozklUUzOXh+twkyDfniPYc71U7G7MDrWir7UM1UVpyEw8h3PHoxDi7w43B2u1koqEjfU+tRb3rp1MK/j+ZYVTtYrMjp2wkOuG8b7ALVcfkcsM7d1pATfmh3H7fZEU5o2jTrZU8M0ItdyJ4hOR6BS4Y46i8FA4MoP9UBjihdHzB/GsIB73aN87DnmhPNITJYeCUHQ0HFkHQnCJQEv32klXa1pzAs6/OeZsiRNU9/Ne1rhEwBMCbXEp2AnRbATOhvmhv7EG12QBQ5NFl3Hm0v2lu8G0mouCizJPiUpTRSfHpY97mL/jAPp6uiGrq8riiDKVNCNNFtq4hFMnT+DwoUNq2aahgVG1JtvnBFlBLANcTCHDVNUUUqq3LrDpItvo2ARyeB5XVsmklQYM9nWp1FUs+tUlmU1mAC6FtgV1gUGppEuRTQBf4GeQgmFgQCA2bdyKw4ejf+m66F+5gut82wgNtoS+Ztn6RBQ10MU02GVNwSUvpxoW5xcQ8GF1QQOjwGYOuITOxY2QtdEfUMHHCK9AK/3WWo0FzFEFqEBOeEXVTXBr2E3H5DGGbhREvXXlXECXfvSmxlq0ttDCNsmqIE08ORrQyW1jQw2SLl+Ch4crtm3dQsD1VSneomKLkm+ger/95tvYunEzre1eeBGocFtLXPL3QOmRUDSdjkJemBeV2xZHXB0R7uKAQCsLHGN+3XAqDN/vL8VfLzXh93qKUR3hB+8dW2G5bRv2bt8Gbyd75CbFoau2GI1l2agsTENW6gXEnjmKyGBfeLs60MbbUZFt4Uh3YEMw9+yyILwCqwVB3sGQ1UO2MWS7Q3XP6BDV1oDLVU53CuTbd8CSx4PsrZAc4YvEIA8cZmPhuX0TDjnsQ/7RMNppVxyz34tDNntwzHYPktysMBF7CN+pv4KHGcfREeWCokAHXPZywFG+TvCeXQiy3I1wB0tE0cUcc7bBRX430c7WjH0442lJay4z0SwRF0Tr7mmLw+4OKEtLwixhnZ+WyxNNKgUeH6Oz4m8tA1862mTZpCoUFuQj+8oVJCUmqCWtThw7hiME+PChg9wexNEjsn8ARw7zvilOnziO9NR0vu6cadlkAZxqLUBLd9kXYtU14Nqa61FsovYjIxPIzMqkCpfxXKlXgEuRTSroeh74NG6szjCkyCZdZEu4RYsug1xUI0XIpRB84EAUNm/ehqioQ68P4NIdoAtsOudWgKuc3Kiq62Gra4C/ouClVO9iCQI+2D9EwB8qwM2vbvIy5LrIJnn4/QcPMUXrNUwgleWmCmvA+01wa8AFfAHcCAU5j+vx5l8GfGy0FzL0tbeHOark6YNdfL1ujHA70NuG5vpKnDp2mHZ2DzZv3KTU+03m3N+klX6DYKsrVHC7bdMWWO/eDVfLvQi2tsIZwtdwOhIfdZZhMukkcgNdkezjjARfV2RSwVpO7seL1hz8zdU2/N1CDf7tQB5uZp5ClJVM2timhr5a0zq729nCx9WZINvD0c6aObIVrC2pyvxforwKTKqvQCpQa7CNrQZZriwiz9OAG5DTmrMxkMUQ9+3dp8JmnyVcad1P8j3mHg7E5QBXHLS3hNe2t3ApwBnFRwMQ70mFddyDc077kEyLXR7mqgpsP2xKw+OMA5g754fOw54oCvPABebxUdYWCNm7AxF2exBpY4GDhPy0pwuO0tEcpYKf8hRVt+T3tRfn/RxwxtcRh12Zmx+KQkWeDIrKg1z6NzHhMmIvXkDMubM4e/q0KU7hAu9fjDmH82fPqG0iVVpW0cnLyUJ5SaFaqrijtYm/JX/XwX6Vj8uKMUvzi3j04AmhZQ6u4JbKOdXaBLmebGJUzzXgcuXRoaFRtbZcZWW5UuIhGSlHwFcXBXCZB07AmX9LBd0A/KbUEqSPnu5jgRZdCoMn2cjI7yAXmnh9AJ8eIcQ655YQS64UXarpa11lEsa49HXAZb8kR1t0Abyvp5959QMzBV8HXG+NWWVSZCPgbAympibYggqg64CLnVZ5thEmgJU1N6m8+fOM+9L3PTbWi/HxPkIuQas+JtGn+sMnRruZX7Wiuiwf4SH+VLetqqD2FmF+g3B/45vf5JYqTtilyLab8Ntu3w4vwhdpb4eL7k4YSjiGf3djED+ZacJicjQ6TwSh//wBXM26iB90FuOvFhrxN7MV+KvBLPxJ62W8X8wT1XUfXGmnbam6Fps3wWLbdljt2QNLuoM9FhZqjfFdotKiuowdAi6VeKdZ7JJ13hTwspW/2aOuMy5LF8v65LJqrCxL5ezsAnc3D3h5+8LX1w8hgYE4EhKAtKMhKDkeTOvsiAN2FgjevRHNUjEviMFIfBQ/RwC6TwRi7EI4rqYcwbfrkvGD2kt4NzMSj1L249blSIzHhKtKeuUBfzV9Npcu5hLVOdrBAsc9NcRHXKxp3W1xyo2gu+zj1gbnfBxx1NUGx3zckXT2NDJTUnAlPUNdsFDmgZcUF6sLC8pKLgJuX3cHRgXc8RFVOV+UApwU3ygGUmhb4v3luRnGtJquqdctl5Fl1/CM55y6XLDqEmN8TtDX4GaY4JZQXWl87iCdpyx2WV5eitY1wHUfuKHgUmDTI9l0BV1Al+WUFeC06BMTI6qhkt/qtQJ8dmqYQCcRZiPv1hbdqKpLFKlLCacRahnkovNwA/QSseeEvIiAD/QN4P49reAa8Jdt+np32Qd4zq3k61IFFcBVrCm3Ae7LCm0OswG3kYPL3wnQ4+PmQVWnmo+PS/RgfLQLfV0NbLySEezrgR1bNyulfuONN/FNwv2Nb3wTbxL0TW++gb2bNsJrjwX2E+wjVNuzXq5I9XVGf0wk/uJGL/7hyRh+MlmN9+tS8EVHEf5gvBF/OlGPPxkowE/aUvGTxsv4rfIYPE4/ilQvO/jt2qFmpVkw39+1eSv2Ua338fVlqR8FuKi3AGyCXLZypdK9eyxhuc+aebc97O2cYMdwcJDVaZiXu3rC09NbXapILl8kF0mQ66BLhIbJYJ4wRO3fj9MHwpB1PBTF0f5qzne4zQ6coJUeTjmOx1XxeFYag0c5J/A46ySeZJ3Ch8UX8IPGdHynOh4fZh/Fs7QoPE07jGfZZ/E0/yIe5V3A3exzWEo5geboAMS57cVJd9pwKvgR2vVTHvY4SZt/0sUKx5mXn/XifXcbHHGzR1HKZUwMyaKGzL0X5rHCfHyZ+bgquM3PMu+dUdBeJbRqK11rjKsCsjzGuMrnrarQ91e4v8LXurZyVS04ogEXS06wCbjaEm6j/1spt4L8O/iMIZNDEhIS1KSkNqZ0CnCpos9PmHLwKYaeEy6Aq37wZVFwsejzqsg2Mz2O2NjzbIB3ITLidQJ8moDnJJkg14BL9Xx9X3Jx2SYzBHTdRfZlwPNphwdNObgJ6ifrxTUD8OfvfEjIGc8+VIDPsDXWcEuRrF9ZHSmSCdxSFTeANsK8EZAQ0OW+/N34GGMNbg32mAx0GevmfjdGh9vR2VqlFu8P8HLBji2bseHNDYSbgH/jDW7fwNtvfBO7NrwFH0vm1G6OuOjtRgvugdRADxQGu2P4XCT+YLIR//h4HP+fWz34nfEavFOVgicF8XgvPw7Ps8/gSVo0nqUSjORDWLiwH+m0vfv37YLXPkLNhmPv1q2wkkktzK+lii8qbGVFiOWaZVRhBwdHtbyUu7snvDx94OcTiEDT5X8DGIFmIZc3kosRyjXL1KWQFOByOaRIbsNxMDwCMQf3I/toIPKjaLG9rBFqvR2xvi4YSIjGw9I4fFgeh/cLz+NR5gnczziB5wWx+KAskccu4VH6cdxIiMLyhTDcTzmGz8qS8IOGK/huXRreLYzFXPwh5DE/P0egj1G9ZWTcSQJ+mlDLQhHHHPfilLsVVVwaShuknjuhBr3cME0HvX5jFde4XSU4q7S8qzIWfZHqyFhd0JDLUFHZrkgQaGkElmQgjGxldBvPISnQLS0sqbHon3wi6iwW3Uy5X1FwGQQj289eCODDapkuGWTT2lyvAF8QBVeAC9yi4OtzwpWCs1GSSwqv8JguEk4jSUazsbGOeN0ALyTghaLgUj1nqH0T4KLc65BrwGVwizGEVQ9flchFT2e3Wo9KWXFDtZ/K4g6yL/ZcK7iEKLg0BrP8YQRsqZDr+Pkwv2zF9XH1GEPglq6x8XEJDblYdR1UbsI9TsiH+lrQXFeK+JgT8KPd3r1NLPoGqvZbSsWlyLaRgNtu28KT0QmJAV64EuSD3CBfFIR6o+FQIOYTT+FFYx5+1FuBH3YX44v2AkwnHEVdqBsaQz3QHumDjigfdEV6oYtAtRzwRIqXLSKsLOBjQzu9ZZOehrrXgvm3DVXYjRB7w9vbD35+AQjwJ8y01SGhoWodd7m0Ufh+RmgEwgXaULlYglzDLFxdH1xfbTQUIcEh6nJIouIhfCws/ADCeaIdjYpC/JFw5B32R06YC2I8rBFsuR2X/N3RG3sMqxkxuHPlLK6nHsfo6RD0Hg/E0OkIjJw9iNEzB9ES7oHW/W7ojvLCyJEA3Ek6iQ8J/kdFbMxyzmMlKRq1UZ64SMCPOlsh3NYCJwi42PLTVPVjzOuP0y0I4CcJ/ZnwQIz3dapx3ApwhkwLXeF9GZq6quCWpZAIzuws5gnvzOSEqqZLN2d/bzfaW5pRV1OpFojIycpQ+blcrikvt5CgL+GjD+Xqonp6qECshqYyPvlcF9nWIJct8/W+3kFcunQJpaUacCmyCeBquSZl0fUoNqmca4vO907Ir68ss1GS3oBZLDGuZKazobZ6/RS8QAFOBaeKC9waZrNKOrdFeUY13Qit5GrSST5z8twcdLV34N5dDbgah04FF6i1eut9I6TQJhetE8BHaa2lQCbVb63astVgr4FsBrn5sTW4x4Ygq48qyJl3iz3X0cv8iKCLPe9sQmVhNk4dilLV7L3MwTdLFxnzbZkY8vbbb2LjW2/AZfcOxPh6ISs0EAVhDObrOYGeaD97GKOJp9F99gDajoWhnrloZYQXCgKdkelph3Ra0Ax3R1xhPppFW57tYYXCQCdkBXkgZM9OOO7axrx+AyyZ19sRcFcHB/jTXgcHyZVCqcDB+vJFAmloWBgB368uaxQWSmBNICugg6nUfG4YQVbPl78PFMj5d3x8PxuDyPDDiIw8iOMHIpFyZD8KDwfgSjBTDVrlwD3bEOPliKaTkRg8e4hAH0D7kUCUBbugONgNpWG+KAn1QRFdS5abNYrZQHVF+aFzvxcG2citxB5RoN9OOoX5+CNoJviXmHdH2O2F357tiOb3cM7LCaep4Ceo6tGO+3CW3895f1ccD/BEZ12lUt75uVlVTZf10GVhj2bmvzWVFSikG5QusETmxbEXpAgXgzOnz+DE8eM4evQIc1y51JNcty0QPt5e8PTwgJubJw4eOIr+vmHVTaani5r6uqnWAvdH3H4s+6LeJvjFzvf1DeH8+fMoKS5YA1zn4NIHrtdj0/ZcTzTRIdNFl7C6pBVcQibQODs7I4rf+2sE+AgBFqgljFxcK7juDzdA12AX53NL2NU+4V4DnHa9o7VN5eACuPlUUXWf+wbsOg9/jwr+QFn0UVprDbfuw9bBYwpkvTXAlq35vjngOmRfQo4TdG7r6sp5wlxG3NmTOBa1HyFeHnCxscJuWuXNGzdio3SRvf024y1soT133bMbF/x8kB0ahLyQQGT6eyOJOXhmkDdS/dyR4OGEWBd7XHS2wyU3ByR7OSPV2wUJrg646GiHCzx+0dUWCS6WuOLngNyIQHhs24ztdAfb39oAq+07YWNBBbe1VVc+VUATSrl6qIAuVjxIFDkkhHATfFFrQh4YKnl2AMKo8JFBwYgi2JEEOyIgBPv9g7GffxMZth+HqSAnj55CzJmzSDl/BvlsmPIP+SE1yAlnPO0RYLEdx5ytUXYwCI2HQlAdxgbM2wkZbJiKwgJQSUtfGOqHXH83FPu5oTc6DFPnDqH3UACaQjzQw78ZO3kQE9I4nAlH09EgXOLr+lpsg8uOLTjgbE+gnXGOSn7KzY423UoV22IJ+Al+f5eOR+PS2bM4c+oMTp44hWNHj+HgoUN0HJHYz/cfws/m5+MPb6YnHkxT3Nzc4erqDhcXVzUT0NHRkeGgwt7eHnZ2dmqpJHE3Pd2DqptsHXBCbOoHF8AV5AK2HFdV9G+xURhSl4kqyM9BS2MdBtjYSA6+qoaozpkGt4hqG3Av4BZdh1TTlYIriz6jJs34evngYNThXwq4zAd///33vxrA1aKLVOt8Al6Ql0x4BWYNtR6bLgou6m2qpudJEHBVcBPAtYrL/PC2pmbcv/tAD3QxLdm0btENsA2b/j7u3nuA6WkCTkAlDzfANqDV+7o/3Fy91+GXSrnk3nrt8HW410OO5+ZkwsfDFU62VmpJJi+eGA5792HHps1q7LnMANrA3FhiCxXWYedOnPD0QKIfofDxIcRuiOf9BB8vxLFxiPPyQry3N3Nzb1xmfp4geTpz+jja/nNOdjjtZIMYnthxrtYE3x7phMaZ6cDmN97A9rc3Y9+2nWpii62lFRXIm5Y8SF18UK5NJhfyl4sYSoRKEO5QWvEwKlZkSABOhQfgYkQAkg4EIeNIKDKpzleORqLg7AlUpyeiuSQPbVVlaK+vQXtjNbprilGbdAZZtNEJ/vY47m6HgL27aJ1tUciGpzzcnzm0O5L5fjN9CHRYMMr2h6A4kCru74nWqFCMnjyEmXOH0X8sFJXBrqgg5PVRhP1gIJpp/Zujg3HZzwnuOzfBZusGhDpY4yy/E3EJp/j/Tjjb4CSdwAU/F5z288CRAD+E+vryN/GBp7sOD+67e3iroqGnhxfcqchubh6qFuHkRKglHJ0U3AK1EQK3nR23tg78niLQ3TVABf9UzSbTuTa3UkVnfEwVl/iIx2WaqLLoouC9gzh65CiyafebG2rR39OhRs5Jvi8j74yquQyz1XBrBb+xuqyG3apK+vy0WuY5mI3ToYNHXiPAZ0ZRQBueT6AlCqjM5n3gOqSirvNvOV5MwIvz06jcmSgpyOS+TDhh69fQqK4aKssxiYIb00WVZTcBbkAucY85uFwjXMP8MrwG5Oug69CPScVc7uv9dZgH1UUBJhiSi09MyGv0qZbZ3dmJUO2EPcF2tbGFpbr6CKHbtBUb3qaKi5IT8LeZh+/ZvAUhtgSV+fFZZxecoe266OWJ+MAAJAT5I5b2/SJBP+tqjxO0n6d4Ah93sEHEnh04arMH593tcYknd4K7NZI8bRHn6w4HpgObmAJs52tbbN0Bi+07YMX34ufjS8WWK4gKxGHcMsJpzWVpqQNH1LDH+IsXkXv5AkrjTqAqJgrNFyLQdXE/us8Ho+tsEPrOh2OIVnkk9RQGs89juCQVw7X5GG4qxmBVDqpjjyKF6h0nhS4nKwTu3Y0zbIxKD4agNNyXau2JZFroSy62SPRyRx7/f/XJY6g/fRw1Rw6gYn8QofZFKdOUXB8n5AcR8kgf1ER5o4XOoP14KNKDPeC5awssN78FHysLnGZjIW5BquvRYtPZ2J33Y4rAxuRogA9C2bB5E2SB2dPdi0qtoZbCooCtFdtNAe7o6AwHB+k9kAKkDgNuW7ogKU7a2tqrRrK7q19dPth8Lrih4AK3WHWVjxuVdG57BfCj0cjJzlTLLw30dmJhRqaJzpoBbgqx6VeZj1/j/lW9RpsehTcJmSNxMCoKhw69RoDPmhRcXbbIpNi6a0zDrNdlM9lzVVwTBRerLpBry64Bz0ZTXZ0a7K8KakYeboLbUG4DbtkXwGdmJAcXcA17rqE2h/xVwI0x52sKbqqcT0zoMAptk5M6aqrL4EMFtrLYA/t9lrDbswe7tmxVs8i2bN5Giy4qroervvXmm6oP3J4A7ueJc9jBEUfZOBxzd8URFyccdnHASQ9nXKatTaGaZh4IRmpkKHN2H0Ra7sVJF5mAoQfApDAvTWQuftrDEbZbNmMzU4Ct3O7Yug07GRpwb54UEUhJvIyM1BRcyUhHWmoyTjPfvBwbh9rSUrSV5qMlNQZdCYcxnn4E45cjMHDaBxPn/DEXF4ylhFBcSwrHyuX9mE0Iw0R8JAYuH8Jw9jkM515CzZkINb0z1tsOUfZ7EbDPAmf5GSqPhKHuUBBqDwaoQTuXqOIXPV0JpSvOBwUi+fABJEWEIpFAZlHRU9wccZkNWhHz9OZjQWg9FoDeE0HoPhGGrFBCSou+d9NbcGNDd5Ipy1n+v5MeVjjiquOsrwPOBrkhmilPmLcnfJk7exJmCQ+GgO1CsAVuFQRcwkVBTvU24DaBreG2gbW1Dbd2bCDD0dszqAE3wf0q4GLRzQe7yGSTqalZZKRnqmWY25sbVQ4uk1yuUpkFcBl3bg74LQJ+67oArvPwlcV5peAT48M4fuyoaiy+EsB/8zd/81ew6COEltZcFdbWu8kMmy6WXSy57gPXgGuoxaZryEXJZX30xtoaPHrwiEBTvRXkZsW1NYu+btXv3ZNuMlORTQ1MEaCHVBhAG4AbwOswKbjKsQVqrdYacIFbim28rwpsfejsaIEfFcNq9x7YycCQXbvUtcNkKKqaPUaLLnn4m2++jW/K7K9vipV+G54WexFJwA+7OiHUxhI+e2hteWLG0cJmHj2AjAP7kRYeghg2Hsd44p12dqB1dyFMbrTmTkjxtMElb90/vI8OYSv/zxb+3838v1vpHvaywfFydcXpY9HoaJIrlAxhiSnL/MQ4aqRCnHwJpUkXqcDH0HIhEv1xVGoC3X/GGxPn/XE9NRIPsg/had4hfFB4FB8VH8OHpSfxQckZLMXzZD8biPaz4ag46IcMf5nxZY9w+33woUU/7GCJyqMhaKHtlpVaag/5IifABZfdHXBs3x5E8Ts6sHs3ovdYIIbPT7HbixIfR5QHOqH9qD9GLkZhMCYMI+f2ozM6BMn+hHOXDOTZCOfdArhMNLHHaU9LRLtZEnBLtYLrWX8XHKP1D+N35uPuDg+6JA/C7C4gi2LTistgHWcnZ7hQuZ0JtjN/A0cqtoO9nbrYvoRAbk+XZU97LvtOfH5U1EHm0yM6B5dBLITbWGxR9YN/LkU2vW8MWZWGYHFhBVWV1WiorUVnWwuGBnoU4DL2XPrgzXNwVWy7OksFlxVdqODMwVWhjTm4jJ0/cZyAH/mKFFwA/0//6T+ZXvbLNwF8YWoYxQS8hCHb4hzCLkU3U+GtKF9DXqimjRoKLnCnKsiVVS+4oi5hJEMIFeBPnqs83HxFFz08VfrAP1jrC3/w4Imy6NI1JhbdUHAplhn23ABc59+6qGbYcVUtV9fv6scUwZaYFJvOllQeV2pOwGWNtgDm0nLFEXtLS+zdtZOAycwxGXdOa06LLlV0GaIqfeLfIOCbCLqDqLiDPY55uOEg4Q2y3IdwnkzHeWKep/LGuLvhgqvk3u7Mwd2R6ueGdH9nZAY4I425dzLV+7wMcrHaDQsCvpuvt9WU92/bsg17mId7ODnhaFQk5sZGcXt5BfdWr+LeyjLGultRdPkcCk6Eo/lcJLovhqPzXBA6Tvqh95QPFqjWjwuP48OK03hReQpfMD6vOImPSo/hWc5hXE8Mx5g8P9of1RFeyAt2YQ7uiHCHvfDYsw2Be7YiL8oPDcyfW477o/6wF+oO+qCFeX0dc/1qOpLGAH/0UsHHD4Vg7ngIVs9HYI5QTzM9mIwNx2hMCIbOhKruwxhPJ9hs2aSui+64YxtOeDngcogzznlb4ThVPNqNW3eqOG36MV9PhHrITDg3dcUZN2cqtRMBd3LVYBNyV27dZVQew4Phye/Zw82Vll66FT3UOvc+Xt4qxZGVeWRRzdMnz2B0eHKtyGYs26SA/oJbhsrDTeqtFJ7bq6s30NXRiY62VvR0dmCE59qSLJdsTA+VrjGje4wKrq8yKvt60Isa8CLTRtkonD17guC+ZoCXEGYV2QQ8O8UEeSIVPIlgU80ZBaLktOklEgS8JJ/PKxDIRcGvcD8b1ZUVaiywgC2j2ZSKm1lyY2sALhdelyKbTAUVwLWCi/KuAy4FONmu594635busEkCLjFFtZ4eYyi4CbbqMtN5+Bjhl7/bHxIEOysrFTILa+PGN2nJ32DOrddO27ThbSrrJkK+QfWJb3zjDVjTRgfZ2uCkJ4H29abdZP4oo9q4TfT3QxojQ6rtgX7ICfRhuCMnyEVFOu1ogpc980/ayM0bsIMn/t5du9movI2NMhWVgFts3w4PNiBRwcGYHRvD3auEe3UFN+em0FdVhOJzR1B+LATtZ/Yz1yZ40d5oPOaLzlMBGIsNw2JyFK6lROJR1mF8UHAM7+YexKOMcFy9FIhJqvzQCW/0Rvug9aAXKiPckRnszDRjH7z2boXL1jcR5++K8sOBqD3iSwX3RhuVfDDmIEZPHcDs6cNYOXcUty8dw6PLR/E06RAepxzCnaSDWKSTGDsTiGFG54lgFET6suHYh+1vMQWhC7LfvoUK7ojUCA82hNb83qwJt41WcLqEaF8PRPkzD+f3FhTgh2DCGRwQrCIkIITHQxAeEoLI0FBEhYXiwP79OBgRrlKZQ4cOMA7i8KHDSimjjxzFMcaJ6KNISkhiIy+TTT5XCq5UnKEGuJgsunSTqRxcAJfHmYPfunGbyt9DyNvUAhQyLmNxcQqrq1RwBbNArddguy7Kfc1032TbReFlSaqlhWnEX7qAkyePvz6AL04PozQ3iYBLCOQp3MoAF8KtgkquICfMzNEF8DLm66W8XyJhArwoP0tdXkbl4KLcpvzbAFzCUHMB/DkBf/Toqeomk+Wa9FRPDaMArCz4l6y5hn2tO0yUmxCrIOAKbjYOk2Oi4MNUbz5vgn/D5546eZQ5nDVsqMIWO6mkG2Vq6JvYwLxYpolKd9nmDVRy5t9vfOMbeOub34QFc3Qfayscc3NGrI8XLlJ5JJICvJEtfeT7g1AU6o8SiRBvFDI3LQxxo1q6Ic3PCRdpUwP37caOb36D+ffbKvfeQAhktprs79mxHa72ttgfFKAueHeTJ8sdqsFUZwsq48+i+HgYqo74K4g6mO/Wicoe80PtMX+URnnwfzmgNtwR0zGBeCcvGh8VReNOcjCmz3hg8KgzOg86oeOgCzoOe6LhgAeKI9wInD38LHfCccsGRNJ2X9nvjTJa+ProQPTERGCU1ns+/jBupZ5kY3GajcY5vJd9Eu9kEvLMI7iVcgDT50MxcMofPacDUX3YH/HM3512bcYGfmdbCLgTFTyGVvwKHcEFXw34SU9bnPayRQyfeyLQG+eY358jCGdOncTZU6cYp7l/mtszOHf6LC6cPYvYc4yYc7h0PgZxF84j7iIj7iIuXYplxOmIi0M8IzE+joKUTxVdVuuiqxxcAS45t8mim8BeH+hCZf/kC9y9c1edd/197VRvuejjIBWZCr4qlwumiq8BTjW/yn3m4Gor90XJqexXZbALAc/OSsc5vu/XAvD/JoDPDKMsL5mQM5hzq2D+XcJjxQS8mHAXSfCYAF5selwDLkpuKDgBryjDw/sPFdxG/i3W3BxyCaXijEePninAe3s71Cg2o6vMANyAXEIrus7PFdwKcEJNgNdDwy5KrtRcFdzoDka7kJFyASE+TvCys4Tr3t1UmW1qVNnOjW9hs4xgI9iydpqsvvJNAv7GN/41tlHVXfbsRpSjPc5RxS8R7gQ/Dyq3J/JCfFG43w+yXltZmA/KQz1RRriLQ1yRxZP7sg/V0tkGdpIK8PU28MTfoFICWWl1I3Zu2wFL5rjOttYIC/RHW3Mdrs5PYpnvv1kGF52MRPERP1Qe9KAlp7LSCrfQblcdplsIoYNgPpzk44DScHeMXQjF88JT+KwyBu/mHcV1UfCT7uiIdER9qBNq97ugNtIVlZFuyAp1xSEna7gTQretm1QBsCAyAK2nIjASexBz8QdxM/UonmSfwrs5tP2lMfi08DQ+yjuB59nHCP4hzMZGqPfTGB3A1/PEQScr7N5IN/SNb2Ln25vguWcXEkI8kE1XcN6H1pw5+BkpNsq8cCr42TB/JJ8/i9TLiUhJTEYqI4X7SZcv60hMhFyH/UpGGrIy05GdmYGsjHQ1UiyTIXP5U1KSkJaaglRGWkoyrvBYZVk58+Fr+MQEuGHRZU64mhduFNdeEG6GKPwnH3+O+/fuYXpyCKNDHRSHHsxODmOFFt2YYLKef4tqU9HlGCEX+G9IA0AbLwou67NVVZUhno3NP/zDLwb8L//yL79KwEepyCkqNOBpBF4AFsATNegKcim0GaHz7xJZrskovlHBK0qLcff2PTw1A/xVuA3AxaI/evxMWfSeHracP0fBdQjQElRkFab7VGpRa4kp/jhTkwR6UvLwXsyO9zKn7cLMaCsmB+sx3FWJiqyLiKfaXD4YgBTmjIm0lZf2e+FckAciaKMdd27myfkNnqTfwDf/9b/GNwwV37xJqfhRWbWFKh5PyDMDfJAf5Eu4AlBBOCrCfVHBE704yBXZ/k6Id7fDMScbeFnsxG42Hm+pSSxvMZgWsCHZsnEz1XsXbPfsVTWBUH9/VBTmYXlyBCMt1Sg8H428o0Eoi/ZF43EfjDH/Xrh8GJ1U8aoIb+QRkuwAd2TzvRewQRF4+2jH5+P2M/eOxMqlECzGBmP4pD/qwlxRHODI9+aA8nBnlFDFkwJcEWa1Fw6bNsJn9w7VaFUdCUPfuSjMXTqI28lH8DjzON7NOoEXeafwSd5JvJ9zgu7gIOYvUeXPh6P1WBBywzxxxt0ebju3Yutb38QmNmJ7N21GgJUFUvn9ZkZ5IoYW/Zi7Jc762OGUhyXOsfG7EBWI7MRY5BLWnMxMhgBMoNNTFNByYcHSkiJUlJeuRWVZCWoqytVVStejDHXVFeraYJUlhWhrasLNa7fwwnRtMqOKLqHANra05QL4py8E8C/0gKupEYwR8KnRbszR+a3My1JN61V0XUk3Qhfarq9OmwCfY4OgV36VRUXkuvK/bEWXrxbwaQE8VUGtwKZ6lBFiAVysuyh7MeEXFdcFNR2qiq66x0yLMOZloayoCHfl6iZrFl0D/pI1Z2jQP4BcQ1xmk3V3t2nAR9dzbK3eArtW7Zes+SshcE8pBZdiW7dafHB2oBYTbXnor0hER04Mai8fQcGZYGQzJ82N9kLpSV80XGR+Gx+JRipS8ZkQxIV7wNtqO7bwZH2DcEvB7S2CuXfbdgTY2OGwmwtOe7ox/2beTVtdEhGKiqgQZdHzA6js3g4472qFww57EGCpXYIs3vgmX0fgfoshCr5dZpMxH5ein82efQjy8UN2ciIme9pQn5XM97gfeQf9URnth9YT/pi8EI652EgMnw5G/6lg9JwMQjstdV2kDypD3VEZ4oxq2vWaYHvUhtgxrNFz3BtTcZEYOB2iHr/iZUVnYY2CMCemF2ysvF3htWsnbDduQDBhv0RXIss1tR0PZW4dhtkLkViNP4A7iQeZdx9igxGOnmPeaDzEfP4APz/dyhk2ZP78nPvohDZteAvbCLf1ti0IsduDLOb2qcz7z/jYINrdigpOi06rLhY9+cR+VOenoK4iH7WMuooC1FVyW12Eproq1RfdLdcgY8jljKT41d3O/Jj3O1ua0NpQx6hFG58n28aaCjTVVqK7rQ23rt1WgKsRbARa2XNCbdh0A3K1ZhshlwUfZMj0zOQYxgXwkU7M8jxamp14qZtsvatMA36DgOvQK60qBSfgvT2ddBhprxHgouAKbkPFdQ4uYJcowGWfdlzZdjMF51ZGs5UK3FJZz81EWWEBbt+8g2cCtIxD51bmfZv3g+sCGxVcjj/RgHcy55SrkKj52wRbg2sO9XrRbYy5th5vrmNCABdbTsCnx9n6ysKE/RWYaE7FeE0MJipOYTz/GAYyjqAhNgwpoXbMjfci56ArOql2s1SnlbLzWC6/gLHcs2hMOIJTgS7Yt1lb9m/QsovqWjFn9ram2jrKwA0nlZOn0lqnEfZEQh/r4oBT9pY4YG2BEOvd8N63C9YEfAsV/A2x/kq9ZflkUfBN2LvbAtb7LGFlYQl/Lx+kMo/sqq5E9rkTSDsQgswwb2QFu9L+uzKPJqzn9mM56TDuZJ3Gw7wY3Ew/geXEaCxePoqFBNpmqvx4TCj6qfitUU5o3O+AhjB7tB1wRz1VOyfAHpe9LBHPkD7xlCA3nPJyhtO2TbDduhGh9lY46+mCVH935Ae7ozzMA41RXmjl/2454I3yYObUtNgp3na47O2Ic262CLfdq/Lt3XQCUsPYScDtZagqG7ms6GAksCE54W2DowQ72mWPmiN+jt9tXmw02ipy0dFQgnZGW30xWiUaytFcV4mWhho01FSiksrdUFuDztYW9BDwvs52PqcGteXFqCzKR01ZMapKCyk2WSjISuN+CZWUOfiHn5rl3qYqOi26bFUerkAXuy4runxGi/6A59AoRgfaMTksC1v2EPBRwi2zyMSSz6v112TYqoRa2UW6ymTAi+TnfI5MaxWLLouUXLmS8UsB/4u/+Iuvrsi2IEU2qnV5frKCXOXXCmoNeWmOHGcDYEAuj4vSE/ASgi1RTLgLszPU0sk3rt1QVzYxABe4jXHoAra5kgvgU9MT6OhoolrLtarW825zsFXBbA14PmdcGgLJr/X9KW7nxvswT0s+21uM8YbLmKo9g8Wmk1isiybgkehODELjWX9kUOUuyZK//sxhg+yRFeGMmjMB6E4+gLGck5gtvoD+7HO4fMCXJ+tGbPzmv1ZLH299+21Y8WR23rdbTSUNs7XCAcJ+0MEGB2wsEblvDyL42H4qWigh97XaAxs+f8vbYs3fUI5AKTgbC5nBtnP7Dljv3UfA98HH3RPnTxxHZXYmEg5H4QzVVCz+GUc2RHyfg2cicPtKDJ6VJOCz2nR8UZ+BFzUp+LQ2Fd9qSMP3mtPwb9qv4Dc7s/EbrRn4pOIi7qYfxpT0g0e6oNTHEunue3DBTWZ27cUpF0vEefN7CHBDqM1uWG96C667d+KAsxNV2RWx7g5IIMCXZagt4UyTATuuNojn/VhXO7oUexx3skWQ5R440N1YbN6CHRs2YQ8/l/uuLTjt64BMKvhZPwcc4d8f5/866kTAuS+AlySeRVdNIbqbKtDRWGqCvBQttaWEtxAVxXmorSxRkNcxp60kxOVFeeq4WoefQJcX5aC6lJDTAVQUX1Fdu3VVpQRt5RXAv6cq6GtdZARbFdkEcgX4pyoHn+I5NjZIwEdaKRSdWJwdxOrCOIHWCz5cM4Xs31yz5gy1lPIcc38N+NTUGHJzs786wP/2b//W9LJfvmnARwgr1XstDLtuUnF+cfK4gp3QSwVdVdFVCPDSbUabnpOB8uICftAVdW0yBTjBFrjNAV+H/AMN+NQ4OtobaM9l3rZWcF1UM1duuS8w62Prfdyi5gNscQn3SBtme4ox2ZSAmboYLDacxrW2s5irisZoziG0nA9E45lAlNFiFlCZMsLccVHyQvd9tI6WiKGFzQh3QzPt+njuGfRlnSHk3nDctQlbqLybaa138WS2J8ge1nvhY0vltd2HQO4HE+YwnuzhzD3DbbjPCOAxW5mtRsClgZALIIjdf/utDQR8E2QddsnBbWnRvd2cER0ZgqQzx3HEzxtBbDzk9eKosC2nI3A95yI+rErDtxqz8YPWPPyAqcdvdOXht/oK8AdDxfjpeAX+YqYW/2GxAf9hvgZ/OlKA32xJwqflMXhA5zJ6yhtFfpY477ALB2z5/mwtcNBJPrcNw45WfSuc6DYCbO1w1M0V5zycEUOQY5ysccHZCnFuNgw7xHmwUfBwQIybAGsD/70WTEM04Fv52axp94OsdiIh3BuJET44zAYh3NESx/h3x1wtcYbqf15SiqxYdFGxu5oJeHMpOpqo5PVFaK0tQn2V2PZcWm5C31iBlvoyWnCx8LmEPwdVJVlU7hzUlWWhrjwL9YzasnRUl6TxueWEkIB/RMAVyARaFnww9YGvKbgJcMnTX3z8OR4owIcwPNCKseFmAt6BpZkBWnRZ5nmSITPK9PbGqilMBTij6LbKfF1fBGEKhYX5+Md/fA0Af8mi55tsuml/TcEZBuxi30XJjUq72hfIeb8oO021sssLi6o6LoAbXWWGRTeHXKroTwn4zBQVnICPmRTcsN4aaPN9DbcBuIKbkE9M9FC92zHXX4nJljTMNidgvjEOs/XnMV19Dh1pESg/7oaCcHtUHXJH86kADCQcRB9z8voz4VRwH5z3csBBnvSHbXfhEi1lJW1uPxWwN/sULkV4wmHnZmW1t1Cl9u3YAVfC52dvg0BHG4Q4WCHc3hoHGAft96mhoPtpXX2p8pbMRyU3lYsevKkq899UFXQZybaNUNhY7FaTXryonAdD/HA4wBt+1lbw2L0bh50cUHIkAlNpMXhckYzPm7Pww45igl2KH3WX4N/0FeN3B0vwhyOlBLwc/3aqEn89V4O/mavGX4wV4E/7svC7rcn4fk0s3smVud4ByPGzQzTz4yCrXfDds5XvcxeOU60j+Bnc6Da82OBEOTnipLsjzvL4WYJ8nnl2LKGO83JEvLcTvx8nnHO352e1go/FLtr7rdhJsHfSmYhdP+Bih0vhfjhKG+9Hd+BrY4EIZxsF+Vl/Z8RGeqOuKIXqXYru5nJ0UsE7G4vQWV+I9roiqngBmmpy0Vybry7c0ES4m2vzGDzG403VOWiuzkUrty1VWWisSEdDWRrqCXk7GwS5Pt7HH32mARegTeqtVJz3zaeKispLvv5QJj1NDGOov4Uq3oypsQ5yQQVfnCDYerEHmTIq+zdkbrgswGhaJ12WUpbVXq5yK4s+LDCqqyt+6YUP/ncAnOCaAFcqbbZVCm5S77Uwga6VXB8ryuKxwhysLArgMpJNK7c53C8B/oy5OB+fnZpERysVnDn4+Fr+bQ63PqaVXB+Tyrnq357oxeREF+ZGGjBDRZtvS8d8cxJmaNF7C8+g4JQfUoJtUBBhj85zfligmt0vjcHHzcl4QSv7vC4V81nnUHssCCm+ok42uEQbm+63D1XHPDF05SQ6M87gmJ8j9m7ZQMCZZzJ/tiG4HpZ74U/IwxwJN626LEV8hGp10HEfQqmSnnt3Yc9WGbUmQ1+/qbre3nzzTd7X/e27tm2leu+G4769erBLoC8CneyZEzPX37sHl0L80RZ3Ckt58XhUlcr3m4/vdpXj+90V+H5PGX7UV4rf6i/G7/QX4Pf68vGHg4X46XAx/lxiMA9/1puNP+nIwO81JeGH1ZfwNPsEOqP9mIfbIpKQu+3cBDfa6UCmEwdpub337OKxnQimezjK+2c8BHICLqrt5YR4H2fE+zqrSTRnqOaRdpbw2r0L1ps3Y9eGt2G5eRM/824c9XLDMV93BLDRcNqzAy78Hvzs9uEgG4oY5v2JtO4tVN+epnJCLoCXMBcvQkd9AVW8gFY9H611uQSdENcVoIWAt9bpY211OVT5bHUBxzZGa1UmmipS0ViWzEjl65QTvlV8ogAnzGLJGUb+rcA2wa3s+QsGAX9w7z5mZMzEUBtz8FY6wi4sEHC1Jpvk4cqG69CqLfZcwJ4i2LLiC7eEf2lhkoBPoa29Gf/0T7/40kVfqUXXVXQN81p/uEm1NeBJaisQq2MmoDXg0ijohkFGwFUU5VLBF5SCG9bcsOfmcEu8Q8DfefI+5qam0d7SgJGBbozTmssoNHPAjdA2XWCXMec8ZqqaTxPwmcEazPcUYqkzB7OtmegpjUXyYa//L3N/HWXXlZ77wv/ftG1xlUrFzMzMzMzMzKTiKqlUjCoxk20xWJItmSTbDelOuoMnSQfvCR5Kzhn3S3Jyzn2+552rlmpLtju54+Z6uMZ4x4K99q691p6/+TzvXHPNiRzabhmmaKU0Cu93ZeLZaAm+mK6iCjbgF/PN+NlcM7cbcI9598UaWtnSGEylybjgjmgJtsVYZghOtBXgcGkCQpkPm8nY5nv3qsLsZCKDMdKes6AL4CkEPEVgd7JCiK0Z3Fm4zQj4XgKutcjTotOuy9Nq+xhONpZwt7VQbsDLzg5R/r7wpP2337cP4Q72aEuOw1JlHi60l+Hd3ho8Gm/DJzN9BL0XXxzpxk/mqeY8518s0KrPt+J351vwH7j+x7Ttf7bUij+db8Kf8jz/bK4RfzhTg18fKsLF4mi0h7ioscwDbU3hbLIfbgcP0EbbIcjOGm5UYH/abjmfTHn01cOZCu5EqF1R5uemFLyYap5NlY5iiuJ5yBQ2+/araZYdDxkjgPvivDwQ5GAHV1ZSMhWzI1Xew8ockXxPVoAbKuKDMNpYgflh5uDMvWcnumnFu3BknCAruNt2AKeaz4x0fgPgTYxGqng9pgaqMdlfgcm+Shwb72V+fEUDXKw41VoA1625wP3qlpmEPFH22Re4f/cOzp9aw5nNIzhz/AjOn5xXOfiruclkTHSq9HUCLiGWXMvBJS+XLq0ncZUW/iIrhPPnT2BtbRn//M/fPPng//1//9/fPeBKhQl3X5u0mmshjW69r7Z1Bd+G3wBwZdUJudh0aQSR2SWkC6p6HnxbwfXOLrJ8peBPPsHTD57h/OkzODIlczITcCq01k3VUMlfB15/sEQ6tZwh4Gdpp86sjuDS8gDOz3VjbawRdVnhiHM1R2WoBxZKk3CtIxsPh/LxfLwUL6nwP6bS/2y2gaA34jfmG/HTY/X4McH/fLQYd9oysJEfjoFwWmTGUlkMTnbmoTbBDx7mMmf4PljSXjswH/egxQ4kqNEs0ElOVHDa1lja9CAbM7iYCeAHVM81UXAZtfXtXe9gF/N5Yy4TgvxQmhSJWNpgf+bxEV7ucGSl4XBgPxKZk/dnJWOlimlGSykudlbhRn8jHhxux1NC8PFEOyHvwK8f66Bdb8fvLLTjdwn3H1HN/0wUfK0Df0EV/4+rLfhLxp/O1eF3Jspwj2nHSLS7amCLc7Pn/xUlZ+5tY4EwQu5iYgR3bodTxVNdCbK7E3Kp5sW07CXeGtyF3M5ydUCkqhBM1MQQNgcOwNX8EAL5GQFODnAyNYOtCeE/ZEKXYgpHs0MIdrBFkjytFuKJptRodBYko7siEyMdFVRpgitgjwncbUrFj8g6bfoRqrjaJuBHCbjEkdFmzKr1BhwZrqGSV+DIYCUWp/tw85oGuMCr8u03FPybAH94/y4unFrFGZmo8fgMAT9GZ7uMS+c3CLjMbrI9NpvYcebaCnDVwCY2XeAXBT+ler+dO3cCZ86cJODfPH3wdwq4ZtE3NGh/BeCi4nKM1p1VU3Sl3NuA97bVcbueOXi7Alwa2XZ6s+3Yc0MVVxadgJ89e1Yb6E4ANwB5J+c26NwiIYBLh5atJZyWTgmb/EHWxnBucRAnjvZgqLkICX7MqV1s0JcegzPN+bjZV4AHwwV4OlKEj8dL8GKqAj9kfvqTo1X46Ww1fvNYNX5+tAY/P1KNH42V4VFHFjZzgzEUbofJVA+c78jAYn2aut1jRwAt9hnD3tiEgNN+2lipOcQTaNeTnGwRS2saZGdJhTeGOQHfx9xUOsyolnSCvYchAy/WZSTi7HgnNnvrUREXilhCJLeY5H0Z/l44nJuKFSr4VkMRzrSU43JHFW73NeADwvB8og0vxbIfbcNvHGvH7y114ZdrvfjzzX785dYA/uZkP/7TqX78l9P9+M8nexXkf3i0Gi9783EkzkPNL5ZBqx1LUOXR0QCmCmH8/u6mB+HE9MOfaUMcQU1zJcxU3gKCXsCKqICA5jMyXe0RxsrBiWmG7X4jOBw0gTuV39veCk5cWvHaWDJsCLY9bbstldyHFWG8u73q0VYV5oG6aE91n7yJ6dFgTQ5mBupp0Vtos9sxN9FB+y7RiYWpLixOdTI6CDBDrXdiabIdixPNWJiox/xYFRbGarA+O4A7717HC0Ir3VClkU1NV/SGRdc6v2zn4J99iUf37+HiSQJOe67K00mx6AT8nPRoO064taGb9GmEpdVcQgN+Owcn8Jep9PLAyeXLF5R4ftPfdw643O9T+beosgKXYLdUKLA1yy5LDXC1rfaJmmvKrQBXkGuAnz9DwO8/VaO5KMi3wX7zXrj0RZftc+fOYXpqFCvLs6+UW+YMl1b0E6pP+cY25LLO/VvyMIq0nC/i1OoUzq9P4Dwt+onZXsyz8BenhCHU0QK5zAOnizNwsb0YN/uLcJ8W9fHhYnw4XIhPx4rxxUQJfjhVQuUuxU9nyvDT6XL8JsH/6XgFXg5TyVvSsZDuhfEEJ5yojcalvnw0JQcQAiOY05ZaGxnB1fQQfK2tWNhtEEcVT3SyU4DL02N2tOcyeqrWik57TtB1wGVQx77iLDxZn8RXFxax1duIFF9Xwn0AzlTQTAI+nJOM5YocbNbm40xTKa53VPMcmvCUADxn4X8x04GvjrThJ0da8Yu5TubhPfiDxW78MfPyP1npwn+gZf/FVA1+c7QMvxgrxe9OV+K3uH2xJAq13pYoYj6d5euucukQQhlOwP1tCSgrGKm4wqjQCTwfuV2XRaCzXW0ZNrTnzNGdbeBvcQgOrMBsDxjDweQQ3FkpuPBzLPl+MyMGHY4tP8eBFYgNnYkzKw9xDaVBrqgJdkR7tBtGs0IxlBmG1tQgjDfmYnm8GasEeZUpyNqRLqwd5ZKVtlrOdmOdS4m1mU6sTbczWrAyWYeliSosjVdj41g/7r53bRtwQi2hz27CeNUH/RXk3E8Vf3iXCi6OcIOAi0WXHPz0Mi6f2yDg2vxkV5lbC+Cq88vl8wRb7n0bAE7rfoXwnz/PnP3GtX8V8C+//PI7bGQzsNz9an3HjvcQ9h4qiL6t4JZGtu3c+5WaC+Cd7Th78jQe3GMO/g2zmryCWw8CfuH8eQJ+GMuLMyoHVyq9tQ6ZN1w6sbwCXvarRjYes7mkrNup5WGcWxnBmcUBHCfgfVS7KG8HhNmbozoyEHMV2bjYUUzlK8b9QQJOcD8cLMBnhwvw1UQxfjhZgh8J5IwfEfgfjTFGSvDl4VI8p+pfqYzFbKIrlvJ8caEnHcfq0hDtbEUF36W6sDrQonpamCOYkMfS1grgcbSpvsy/HYz3w+qgMfbv0QaRkM4ykn/LII+OpiYoiw3B5fFWfH5yCqf7G5BMBRe4HPieVILXn5mAhfJMbNXn40JrGd6nej+gfX1M5XrK+HCyDc8IxKfjTfhisgkvaFc/7qvAvcZMXKuIw/XaFLxXn4778qBIWya+4Pn/YroGL4ZKMBBmj0JPOxQFearbZCGENYRwh1K13Vhpyfjt/gQzipDHsQJIYeqR5mSFNGdLFdF2zKtZGYmbsSPM9rwOzrwOtjLpISs2aUCUR2Fl2icn5uIybZMD96fwf9WFu6M3zlvNvjqZHoip3DAMZIWgvygW020FWDpcj5WJFkLeQbA7CXQXNgi3FrIt0Y4NVm7r001Ynawh3BVYHKuggvfizntXFOAvZbJBGRudkL9my19Bri0/+5w5+J1bzL/ncVrmUadNP7c1S8u+xDxcB1x6tckAENKopuXjSsEV2FoDmyj4FYIvo7vcvn0L//Iv/7JN2et/3z3gpzcItHZvu495dL+CXINZlFuLCr6mqboOuK7istTuldOmd7Ti9PGTrBE/0G6TbYOtK7e+VKBTwR8//ggXBfDJYSzNT0HN6y2NaQI21fqE3Bc/voTjzLVFubekc8vaPFrrWEjbSnCaYF9YGcXWsT7W/N0oTouBv4Mlc1gHdKVGYZXW72pXCe4S8A8GCPdQMZ4PFOIFlfzHk+X4dar2j6fK8JPJMvw6t8WeS3xFyD8bKMCjlgwcz/TFQpYnbXIiznQXoCrWD/YH9+DgnrdhfUAb3CDAygJRtlQ85plxMu+XGW0rC7QFC7Y0qO1+W4Zj3q1az80IsCePTfN3w1p7KT7ZGMdSQzFinG35uQf4mXsQyzy3OzUWC2VZ2KorwKn6QpxvLsP1vnrcGKjFtd5KXO8ux/uMW11luNlWhMt1WVjJjsRMoj9mkkIxm5OIo9msJHJi1aAM54ui8HFPLlOROpwojEKW3UGU+DGv9nNErJ0ZQuk6olwc4Ecldj5oBC9zEzoTgdkKCfbWSOJ1TaIzSmSEWhFo472wYyVmL+0GrBQczExhfmAfAWfQodiZmsLHjtfC2hz+/IzsMH+0pkWhJ8EfE8mBWOJ3WsgNx9G8CEwQ7v7ieAJeiJXRJmxQnQXmjVmBuwubx7oZXCfYawR7baaF6t2M9alGrE7UUvmZf49VYmOuXwH++afa3GRqJlGx6F+DWx5EoYJz/eWLL/H4wW2cOT5H9Z7GhZMzhFsAX8SFs+u4TMA1i04VJ+iq0U21nhNqvQX9CvddPU3Az6hZTh48uP/9AFxshOrJpm57MSTXbibICuZygltGcEW9tXVRck3RCbRALu/bhl1vZDuxeRz37z7SOrowx9btuaGCK8hldhPuu3LhImYmNMBl0n5NraXVfJmAy+QF89yWYY+XsLZ8DN1N1ajOS8LsYD1OL/Tj1OJhHJ8fwvRAE5LD/RDIgpgf7ImRnDhsVKfjWkce7hPuJ1Suj6hiH9OqvxwppXpX4NePVOFnjJ/OVOKnzL9/4wgtLXNxAf7lcD6edWXhekUENgv8caouFpe68jBTkcr/YYZDe34Asz3vKNWV+8HSMSXeQRrZrOFrfhD2LOiSgyvl/sE72PcWKwVpkLKwgI+zPRK8nTFTmYO7071UsDiEEDAHgmW2+x2EEojOxCjMFaYpSCdYcU1lJWA0Mw6DKeGYyJLRXVJwoiIDp6qo8mUpWMyJwUhiMDoj/FEXEoQiPz/kuruiytcFPSGuWKVaftSRhd8l4J8drkapsynSCXk1X8vzcUKEjQliWcmEsZLyMD/EMEEg4YymisfTnSRQyePtLVRHmSBLEzge3Ac7EyPYU7WlEU3GejfbvxcW3GdJ8D2tzRAt1p4uoSUrHt0FyejPjcZYVjimUgXwcKwWRGI+LxJHShIwVpmCqZYCrIw0E3CBu4eK3MMllVupeAeVuw2rAvdMMwGnek80EG4qONV7YbSCNr5nR8HV5IPbuffX4NaeMlPbn7/EB/du0ZYv4JS05ZyYwrmTR8nFgrpVdum8TEIoKi6ga+Oky/KGAM+l5OhXL1Phr3L/1bO4RMg/+OAh/tf/+l/blL3+9+8GeG5urgL8v//3/7790V//+5//8595IqsElAotKk2Y+wizAN1LW9jbWqqWfWpdW/YpFdd6uMkAEb3NVHgBnOtD3e3YWl+HzFiy01V153741wF/pm6rTY0PYfHY5LaCyyAPouJi16U7qja++drqvBoWqiA1BofbyjA/TMAXh3B8bgibC4cx1FGD+EBPxHo6oD4+GNNF8ThRl4prnTm4N1CER1TvD/rz1TQ9T2m/n9Ouf05L/uUEYZ+mclPNf8I89acE/yfjtO+jhfh8MA8P25JxrjwEp6ojcbktDSdaslES5Q1Hkz2wolV3pZ0VwMMtzRBnZ6la0QOtDjE/PwgLWthdbzP//rW3sfctTcEtCYO3iyMSfT0wXpSLtepS1IcFIISW2JFW15yWPpCVRVNMGEbS4zCZnYSJvHRa9hQ0xzN/Dg9Gc2QwhulQlgpTcbY2D+drczCfFYn+KHkIJBD1sbFqLLl0Z0d0RgVgITMUD1qz8NtTter22W8fa0GLH12E7X5UMyeuCvVAsqMM42SJKNpxL1p2d1ZSvpaHEE7rHkPIo+RuAc8vxt4SwVam6vwEbsmvxZoL1JZUcLtDxqpjkAwAURDkgRZWSIdLUjDGSmi6PBlHqNRz+VGYzQrGYl4YFukmjhbTnlcmY7ohG7OdtNoTHdjczr3Xqdzrxwj3LC05Y/WIpt5r04208vUEvJqAV2qA8z23b1zGZ9KTTRRc5eAa4HrObRhqv7Si37lNwBdxem1cPX14amMKZ5mHnz+9Qpu+jkvMxS+fF7susG9y35rKz6WV/TK3BfDrVPBrV8/gEpX94aN7BPz/YwX/fwJ4D8HtIcw9bYzWEsJbQnUu1cAWFWcI+FqwIhDIpUWdUPc0yXoVugi63Ac/vrYGmYRdf6JMh1uU3NCi64BfooJPjA1ifnYSG2vbgzuoXFtvOZchm5YxdngAWSnxqMlPwdH+Gsz0lilrvnFsAHPjneiskdZzV2QHuqIrPQKzpQk4XpeC87TZl1m4L7dm4nxdMs5UJuBMRQIuN6TiNhXtcV8Ong/l4dlgLp73F+BZdz4+6szGR13ZeN6bi8ddmbhQEYZT5WE43xCHM62pOFwUQ6U7BEfaVJlU0J/2NMLCFAl25lQ6C4RZH4K/tSntqxGt+Q/wzv/xA+yhiu9mLn6Q1t3dwQ7JVNj6sAj0RkajwseHgFvCxcxM3YbzpeWviQpFH216R2IEaqJDUUBwk328kCjDRAX5ozlW7G0qbvXU4uVMJy6WE6D4QOa24RgvzEZLQgSGaIkv1Ofgy8l61Qnm7zYYK+1U8Ub0MA9PJ+CVAU5oivJCgTeBdzZHHCsoLzNjOPO7e5gdRAArrjB+nzBLc7oUM8JuiXAbC1p45tgEW9oZrAm1KSs7x0MH4Gtjikja+EIZuirWH72ZURgrpTpXpmG+LhtL/D7LdFbHaMunskIxycpntpDQV6TzdVZULIfL/fW03+1Yn2FQtdeOEehZxlHJzTUFX6U9XxF7PlGt8u/F0UqsskK4deOSBvjnVGh5HFRANgD6a7B/9qUC/NwmFXxlHKcI+GkCfmZzVj10cvbkEk6fXMQZxrkzK4R9TYUGvEyOoLWyq44v0pJ+kYA//J4A/i8E/KJScLHiVGvmtd2txQS8WAHe08x9aimAV6CfCi+hVF7svKj4dnQR9v7OFmysrmizm6hW9K8/aPIa5E+o4JcuY5yAHzs6QQXX+py/3jV1HcuLMmBDGeLD/dFdk4djfeU4yrx6faoDy5PtGO+qQntJJjIDZLRTTwwwFz1WloSVqhSsVidjtSIZy2WJmM2LwnhqMAZivDCe7IeNkihca0zBnbZ03GxJxaWaJKwzJ1zICMJGXigulMXiGvedKQnHiWJNxc80x2OxJoaQ2cPb/ABcaav9WNAjaWuTWbjTmM8mEvAoAu5paoyDBHzPD36AA7v2KAU32ruHqmeCCEcX5Dm6o8krAGUeXgizsYI7QZLurX4EqCoqBB1JEagI8UaOnwfPzRcRVORYN1dUREeiOy0J88WZeDzchF+emMCPxpifV6Xze/IcytKxUZ6Oi3UZrLhK8SebvfiHS6P4H6cH8V/WOvHbRxrRGWSHVNsDqPB3UJ2BakLknjfzbGdr+FO5nQ8eULfNfFhxBZqbIZjLcCq3uJRo5ua+BFweh7VlimKt2g52IcTREskedqqlvCHSk5VTEPqzozFKwCf53Y4S8OXmIqw0FGCxOhvHSlMxmh6N4eQoTOWk4lhxLq8tAW+twXJfE9ZHmYsL6EdaCTehPsIQe06bLoAvE/Cl8SosMOVapIJL6/vtdy+rHFws+ucCuWpkk3jdpr+Kz7/Eg9u3cHZzHieXRnB6dRRn1icI/FHa9QWcP7WM8wT7wrlVXDy/jisXNwm0BrXMWabmLZMebtu3zqSV/YPvi4JrjWxrBJXA0vYK4L1U8D5Gv0AvgBNu9fq2dddsOpfMxfukIU7l35WQcdwE8LXlZdy+dU8DXFn01xvZDAGX9UsEfGx0SOuPrm6TyYiqkotrkMu0NhNjI0hJiEF8mB96anMx21uCuYESLByuxXQfU4SabDQz5y5hoWpM8MdIfgzmaAfnK1KY3yVhsiABh5m39tEudsQGoDXSG10x3jiSFYLTlfG4VJeILXkunPA3BbuhkTEQ54tp5oqLVJmVrCCs5ARisywMJ+sicLw+Cj1pAYhyMCfg++FBKx5GMFMOGSHb3BjZBCOFcIex4Nu9/TbMCLf1IVM1o6i5sTGsDhjB96A5cm1c0ewegFI3L6oirbGttcpr/WXAhKhgDGXGojMpDI2xYWhLTURldARqYyPQn5VKW5uLzcp8PB1qxJ+dGMV/PDGE36GF/WK0Dp+PN+ArQvBbS534q3Oj+L/em8U/Xp/G/zgzhL9ZacNvEZZ6byuk2pug3N8OnTHuaI9yRSXXM12tWdmYw0vgZqUlI7D6cxlkwUqMFVii9Lcn5IEE3lUa2Ai4vckBeFkdRKqvI3N/JzSGM+/mb9GZGIjBvDja8zRMVGRiqioLx+qKMF9dwt8lHxO5WeiNjUOTfyjaAiLRG56Agdg0DKfkYDAzH8NFJTja1oDVsQ6C3a7UWyBfF9CnGjQFp3IvCuAj5crSi0XXGtkEbs2mC8g62KpxbRtuBby0ot9+H2c2ZnFiaZgqPkyrzlxc7oefmNM6vFCxL4pyC+C05Ncub6nea1ofdYH7vBZXtDnDP3h0//sE+Doh3gZYIJe8m6rdT6j7uF+1nquGNXl9G3J5jfuktb2/jQpOdVcNbsyRV5eWCPiOghvacx3uV3k4FfzqlasYHx3G0ekxrZGNkMtURmLT5VaZPEBfV1MFPw93RAd6ob8hH8f6y3Ckp5AqXoahpjw0sRDVJAejOtabljAMR0sSMU+LPpUfjQ7ur4sNQnlUIEroAEqCvVEZ6o3WGD9MZIRSlZNo11kRZASgIcQVxX4uKA/2QmOED7qj/TCSEICpJF8cTffFcj6VvSwIpxqiMVcWhzwfR/gSBPf9+xG8l4DvO4ACIyOUHDBGISODEbHXGN7GpvCyd4CHowOcraypfOYINLZCsY0H2jz43Tx81RjsPsx1HQiLL3Pgan7Xo8Up/D+prKBSMJqbipHcFIznp1H5srFaVcDvnofHAzX45foA/u7UEP4T469PHsbfnJvC316YwX+5Mot/uHYU//3qFP7h/Cj+81Y//myhBT+baUSFmzmiLYxQ6kPAI90wnMBKL9odJdyOY6ohY8mFWku6Yc6lGSsgU8TTeqe52hByS+4zhbeFGTzoOrwJfJgLLb6PA8oC3VAX6ommSB90JYdipCAZY8UZXGagLz0JnfHx6IxKQEtwLBp8olHjEoFquzDU2IahwSECjc6RaHCNQSX3l7iFoyYiCYMVpazM27EyLZC30rrL/e8Gwl2N5ZEKLA2XMEoJfpeWg3/6uWohlzzcEGYNcA14bR+DgN+79R5Or8/i+OIwtpaHcGptlIo+vd2jTW6XCeDrypZfvUj1Zs6tnixTgMuAEDI+m4zZpk2E8OhfAfzv/u7v/n0A/8UvfvGvA35qTVlwzaZrgAvAAwIwVbmP0d1Ujm4eoyDfhlsDXBrYxKprgMtzuisLiwrwhw9eHzb5TcDlNpk8UXbt6jVMjB7GzOQIc/BFbCjAV7lcxdrqMgYHehAeGgwH5qhh3i4YpsUTBZ/qyMNMTwl6qjNQnRqOsmhf5nx+mC5KwlZNFrYqUzCTE4HyQCfEOFkixMESEXIv19sJBX7OtKX+OJITiest2XjQW4ipZC+U+Vgjz98FRREBqIkJYUH1RWuwJwajPajmXjiW5YOVAn+crInAifokdFPhw1jw3Yxoqwly4j4TFOw7iMr9RqjYfxDFB0yRYUyQrO0Q6uYGfxdXuHPdzcgSUQftUe3gg4HgSNQGBCDG0Ra+BMWBeazcYy4J8sI8bfbJxjwcbyzESnU+lqpzsFZXiJN0Vlv1RThZlYOHvVX4o/VB/P35cfz1Rhd+j/b7RX85vhppws8IxO/MdeAPFtvxhwtt+A9Hm/Cb49XqWfISVyuEmOxDibcDAXfHKAE/nOiFljBXZFHF450IsosDEp0ckCDdcF3skCE90TztkUwbH8nrGcLvHOTsgCAeJ33NU7xcUBLih5IAWv5Qf7TEhKOZ6URdCAH2C0GFexBKHQJQYR+ECrtQVNpGoMo6EjXWUYxw1BL0eqcINLhxn1sYSpwCkePkh0L/CHQXFdK10SFO0LJPtVK9CfgY8++RMiwS8EUCvjbdiVvXZdBFHXBDmL8OuBqUUSn464CfFJuu3w8/vaha0yUE9CvbgEtruvYAiozTJnBrgF8j4B988D0BXDWynVol4Jo119W7jwWoX9RbGtGaab+bKtDVVEbIBXDCLEul7hrwAr66XdbWiKW5edx5A/A3bboA/vTpJwrw69du0IIfxtT4sOqPrjWySS6+hrljs0hPS4GDrQ2sDh5EtL87pnsqMdmWi+nOPEx3FKCrLAXVKWEoDfdCJ5drtPBX2kvwblsBLjblYCglCAW0jikyja0zc1vmh4MpoZgviMXJigTc7szC89FyrBeGo5KAJ7tZI8rZRt0ySra3RJmbLYZjPajgnpgn4Gv5AdgsDsK5+hhCx1w80JG59j447N4Dv137kbRP1NsI5QcOovSACbIOmSHB0RHRbp4IdHCFm4kFfPebIc/WHYMhUXi/sx0DaXGI4/fzsTmkAHcy2q8e2ZwuTGbOX4BLXRW40FGBcx3lONdZiTN0UmuVOWqm00f9dfjD9VH8lwtT+OtTA/jDlS6cK4jGEs/xVEEibtRk4l4zK4JWRksO7tal415HEWqDPBBmaoRiupDOCA+MxHpiIskbw4m+KPK2RZSdGVMQW2T5+yLH3weZXgTfywkZzLHTvRyQzMo2it8x1E3CFTGe7kj347F+gUh2cGF+74RsB3fkOHghx9oL+dZ+KLaii7IIRrlVKMoJdKUNwzoUNQ4haPGJxGAMU4/cYiyWUpUrKxnVmCooRWt8KsrDI9FVlIXF/iasjVFIxuqUPZf8e2G4GAtDJbTxnbi5DbgCWgGugf1tgH/+4iUV/F0CfhRbCxrgJ1ZGqeLS0CYPnjAPP728DbjWsKbn35p6y9jolxTcAvn1axfx+PGD7xHgJ1cIsTSsFallL6OfwPeJqjdXKLgF8i6l4gI0VVspuKxrDXA9fE0A729vxPzs0e0phHXl1gB/E/QnCvBnuEHAJ8dHGEOqP7oaeJGAr6+toL+vF77e3rCWGUmYv6ZHBmK+vxajjemYbM3C0a4iDFRnoo5gV4SxgBYl4zTP40ZXGe70luNBfyXe7yjBxcZcnOZx56qzcL2pAO+3FuFdFvobTWm415mJz8YqcLstB0u09C2RXkh3sUSCDXNpBxMM0vZfqEnEqZIwNeHAWkEQThYH4nRJIM7URGE6Pxz5AbTq5gdVvu3yaz9A7J69yDMyQe5BU+TQkuc6eaDI2R85tvxsG0dUE4S14kJ8NjuJ32Y+N0LXkehhDV9bM3WbScY1i3CyQ19mPLbq8nGZ1/pyWyUuEfIzdFrLlVmYZH6+WJiG99qr8NV0D353aQC/NdeOZ30lWJChlWN8MRjlj8m4YCykR2ApKwrLmRFYZQpzjteiKcIP0VaHUOhujfYgZwxHumIy0RNT6YGoDHJh3m0Eh317UJwQhzRCnuBK5xNM+MP8kBvsg1SqdJS3GwKdnRDo6IQgGztE8NwiLZ0QbmKPeBNnpJl7INPcEznm3iiw8EORJVMkywAVZXb+aPINx1B8Mo7m52OhkoCyDG12N+A4IT5zuAMXx/pxfmQAW/3dmGupQ29xJgYqsjHXW0G4a5R6Lx0uxfJhVgqHBfAO3KJFlwEf5FFQrXFNg1kH3HBdLLrcB7938wbz7iMK8BOLVPDlUW5PK8DPMQ8/f2qJgEvruXZPXOvgIj3ZJOfWJiG8ce2Sgvsal98bwFUrOhW8u7GIIBPwJgLOZZ8sBXoqeZcKTb21EKAFfk29lZ2XFnb+OH3tDWr8LG0K4R2Y9diBW8vBBfB3r9/A9MQYbfqgBjjhloHnxZ7LnNDWltYwMzaBk4UFChLCsXK4AVMtWZhuzcRCfwlG67PRzALcksiCXJmBM8zJr7QV42Z3JQGvxpPBKnw6UoUvxmvwo5kGwlCP54fLcbcjBzdb0vCwOwtfTVXhWW8eHjRn4r3GTGwWxeBYZjDWiyJxrysXn9IC3m3OwHiMG45lB+BMRQTOlgQTesnJw5gfh6CQFYw8A227fw98mYcnWdkihSqWZmaPFqdgLIZm4lRqIb9PH37v0hb+7O4V/OT8Go7U5CKHaUSsm416qszR/BBsDh2EB/Pb6pgwzJVm4URlAd1GITYrc3GsKAUDiSHoiQ3GaGosjmYlYoOgH8+Jw3pGKFblDkBhLGazYzEUF4YuwijzfPdF+RKmAIwl+GOdrqcm2BtxNmYocLdEZyhTnwhXHI5y5ueFojMpmBWOE0JdnJEUFIQkXz8UhIWiLCoCxREhSPX1QhhdibelFVwPmTOlsICPEXN2U1uEHrRB+AG6n0MuyCDg2ebuyLZwQ66VG4qp5o1+oQrqI3k5mOc5LdURTKZ5K511WOiqx0hjCZqLUlGRFouK1DjUpiejsyQPY3STR/j6ZHsljg3UMCevwfxwOQFn/j1UhEWGNMQpwD99oSCW22QvZBbRbaj1UPCr17nOY+++fx2nVmYIOOFeYg5OwM+sTuHsxgzO0qaLisvtZAH88nmZlFC6p55jyHjol7hk7i35N+G+9q8o+P/+3//7u1Xw8ydWCHjpq+jhBe5tYm7L6KaSd1Olu2T5CnIqOhVbt+n9kourpYzrVq8mb7t394GCeSdeb2zTIZe+6DcI+BQBHzvcj5WlYwpwCZlpIjAgEOZm5jA3MYVM+VuZGccfsxZHO3IZWVjqK8QkbXhXbgz6qFCLVRk4XpeN0w20tfze79LS3u0pw7OhcnxOG/5irAyfjpUy587BlQba1+ZUfERr99OjjcxZy/CkJQWf9uTiqzGq4mSNGuvsR+OVeDlYhEftTAdCXNAYYoflolCcr47FheoonKoKp6UMQ0eSLzKZv0fQtnpbW8HPzAqBh2yQYuKA+eBU3Mgsw49GRvBXNy/g926ew3pXAy2tOzwtjeHvYI4I5rjB9tZws6SKm0hPuP1I8XZFHwv60dxUzOdlYDo7Eb2xQWgNY76cHo/xnDSMpicSGHm81Rd9ge5Yz4/D2dpsDMYHq3nLS5k3t4Z4YiA+EAMJgTicFICFokSkO1mpW3kFXjboifTAaJwXRmPdMJ3qx88OR66/m5q2KcrZA0muVGxnLyTYOSPc0gaBZtbwMbGGp5ElfAi0PyPkoBWizewQzn0xh+yQZuWMPHt3lLl6ozEwhJWSDJuVibmyXMxXF2Curhgz9aU4XFWI5pxUZIUFqgrS3swIFsZ7Wanvh4WRMSwPGMNK+rubHoKPI69nBJW/LAujTFuODVXRmpeyTNCi8zeSRjix6DKQotaAJiDLCKs7yq3Hq20CfvvGVZxYmsLmsX4cn++jih/G6dUJAj5NwI8S8EVcpIJfPEvAz20Dfuksrl48xyDkBPwa7fk1ycEZj598e0+27x7wk8voItRdhLurgZA3UKEbCbMATyXvatoGvEUg5z7C3CO2nZCLkqvGNsaANLi11eLI5Cju3xfAX7flsq3DbQi4DNI4Q8BlkL3lhSPKom8wD5+enlAzSh4i3PLgQoi3J5qK0jDXX0GLlo/5nhzMtGZgoj4dPXkxGMqNxTwVfIU2fL2a+Wl1Hs7UF+BqSyFuM+d80JGHu1T+q7Tb56rica4mGZcbMvGQFcDnYw34ZKgMNwntk9Z0/IRw/+ZsM35+pAE/PlyGj9qzcK06DdVedshwOojuODesl0TiYn0cztdG4QQVfSEvHPXBbkhxd1CDHkS7uCHawg5tPuG4kl2OLwYG8H9eP4vfuX4a41XF8GMlYPLOLhzcuxduttYIc3FEqJMtbboFnM2o4gf2wd/aDOWhfuhNiMJgYjQ6o4NQS/Caua8/NQHD2WkYzEjBUEoc+uLC0R0VgNHkMEykM1+lwpf7uaE22APdsYQ2ORiDCQE4nMhIDUWk2QEEM63I97bn+zwwmeSD6SQvTCR4YDorHGWsrEIOmSCMsMaaOSHO1AERB60RSKX2O2AB3wOswIztEGbmiDDCHm9lj2RbRyRY27PS8EZTZAQGUpMwkZuBGebOR8tyMFudi8mKLPQVp6OaFVdKsB98HexUV1dLo30w2qWNOitzxu3ftw/79x7A/j0HcGCvEYz3GakJI+VhFlt+7xAfF7RWZmJ2oFyp98K2gt9UrehfaBDL2OfbObgh4K/2SSXAyuD2u9ewuTCudY2d68HW4iAVfWz7+fBZdT9cFFwezLqgQy5TG108S9BlxFWBezuuXaAz/fZGtu8c8Asnl5Q972ouQidVu5Nwd6koJsyFyr5Lbi7HCPDdBL5bGtxUBUC1p7L3cZ/K2WnTp8aGCLhYdGlge70VXcCWpTSuqeD6ezfexxGq/shAJ5bnpbvqIjbWV9DS0gQbG2scPGgCS+bfod7uqM1NpEUr1OzYMPPvsmj0l8Sgg7nlYFYM5svSsMCYL0nBQnEKVsvSaW8zmUNn4xxt6fHcSCxmBGMpNwLzOVE4mhHO9Xha8iSsyD3x/DBcLI7EIzqETwap+v3F+Jhw32WlsJEfhTwnC8RZGaPEz0aN77ZaGIbTlZE4WR5OOx+BYdrfNHsLhFCFswL90JpAlW+sxyfMI//i6hZ+ees0NrobEeTgiANv78HuH+zCgd174W5jg2BnB0LuoEZFkZFdZFgoR6pYsqcb6qNom2NC0Rruh5pAD1QH+qCYNrkqIhQdqYk4nJuJw1Tzo6W5rOCojsVp6EsI4XuYi6dFYiI1HGNJIRiO9cdwnD8agtwQZrofwWbGBNwRPTFeVG5/HE31Yc7uhvnMUPRE+SHJ0gIRxlTmg3aIMrFFBEEON7VCuJkNYqwckOzoigxXN2S6OqMqJAj1kazkIkPRn5WE8cJ0TPJ7jDEG8pPRlB6L0tgQxPu4wcveClYH9+MQ0xnjfbtxgLF399vYI4DvFbj348ABgi2DORJsmYlVwni/MdSMsDIqLV+PCPDEIMvo/ABzcB3wd8Wia8+Da41oO/3ONbh3YNeeB3+BW3zP2vxhrMiTanPd2Fwc2G5okzx8G/BTy4R8jbn4Oi6d1x4hvXZRHhWlVZdhlSWucv3aOTx9+j2y6BdoP7qaCDIB79IVm4rerfbla69JBdBYqKAX1ZbQQKeVF7B1wFurMcHC/CbgOuR67q0UfBtwmfhtdnpSDYK/NKeNzba+voz09FSYmZvCyPggLMxM4efmiMKkcAwy516krV4fK0dbThDaskPRmMLCnBKOoyWpmCWs07kxzPGYRxfGYbEgHou5cThCZTuSzBy1IBFL+QkY43q/dKWk5e2O9EGrvx2OJvqpHPZsSSxu1GXgZn0GblQk4Ex+BKaSA5FicxCxtoeQ72uPhmAX5ri+mJZxyNN8MBLnga4ILx5jBo+9u+BvdhC9tNbPV4/g96+dwB/fOYs7s33IC/GCtUxX/NYe7GLs37UXHgRchjmKlBlMneyo4lZwZB5uy0IsgzCWhAWhPS5CTdjflRCKgbR4tMVHoT46An2Z6ZgqLsSRolwsltC5lGdhqywD86zwjmZGYTYzhhGNSbknTSUfZci0xtEWxggxPYA8Tzv0xftgSgBP98d0ghcW0oNxhJVCsZM9EglzooWDak/IJMz5rFiKg/xQFRmChvhI1MeGoS6aFU1aAhoSIlHH79icGoUm/h61SWEojg5GjKeLSj0seT5GMtnjO4RZjU+nKfVeuphd8tTd7l0a4FRqHfADAjvDSGAXyGVO930H1ASOVoeMkZMUiolOgbyEFl1rZPtMdXSRJ8UEaK2h7TXlNgD8hQB+4yJW5wawLI+gHuugmvfh+PIwtlYmcGr9CFV8XgmhBrh0eNkk4FvQBmSUXFwgZ2wD/p0p+L+pLzprJg1cybu1Zfe2enc1aYBrcGuAdyv4tVC317YB75WGNyr4+HAfc/C7kOmDH6rbZBrk0qnlGwF/j4DPTGK4rxVLx0aVgq+sLCAoKADGB1lzGx2EpYUFPKluWbSd3cyzj3QXUsHL0ZEXhoa0AFQnBqEmOgATBUk4UpiAGcI9Q8hlOZkRgSEW6sEYf8zlJOB4RTbWSgkAj53IiMYAC4h0aOkKc8NidgSVPBTzaf5Yo8pv5kdjJTOMhd4fbSHuiDU/gFjmy4W0vWV+LmgJ9UZPtBdzWFe0BzsRHEfEmB6EGwuq455dCKCV7MhkBcNrs9ZejdrYUHjznCze3oX9b+3Gbqr4/l374GpJu2tni2g3J0TIKCuOtnBlpWbPys2ZuWe0mzNqCFRPYqTqXz6Zl4KpgkyM0qIPZyQzZ6ZipiViPjsJZ8ozcaM+D5eYrqyxYhPQFeCi4BGemGEO3hbkjFT7Q4jg+eR6WCvAx5K8MZsegKMpvlhMD8RyFm1+qBdq/D3pGOgcQoPQEB2O5sQoNPJ71CZGoJww54b6IzskAJm02/HerogjzLFeLojxcUZ8oJea6N+GKdbed3bjnR+8g7dk7jeZMUaGj2ZFt4+w7tmjzeq6m8ossAvgCnKJbcBVcNuY4MvUy3vofPbyOrvamaOmMBHT3SVYnu7aAVxNTSRhCLeEBrgK7n/52ee4ee081bsXS/IQy9E2bMz3UMUHsbU8ThWfoYrPUcUX1cMn6gkz1ellk+p9UvU/v74N+VWZ4YTrj5+Igv/qHPzly5ffEeAnpRVdy7t7VQNbqQa7akXXWtc1ay4hYGvrArcKFl65by6AdzdVYpS5tAwkL9MHa7Fj0zW4d/JwGbJJZkI5RsAHu5uwMDtCe76I2WMzcKXt2898y4gW3crKCm5Uk/SYYLQWp2KyLR+LvcUYprrWpfihhJBJB5XBnFjmewk4WhhP9SboOdEq9+yO9MJQYgihT8Sx/CTM5ScyEjCbE0cwwjGaFIRjLNDnajKwWRCD6URaVQnCcDjamwXdUw34H25qrJ4WKwrzRi6VTyYAbAp1RXOIExoC6TBcmEvTVnuw4Dnt3g0HhrvxXvV4ZZQNITYygQeBdnxnL0xpz/e9JZMe7mEOaq4UXOCI9mBO62IHTwsz2PPc7U1N1XhnSe7OqI0MQhddzHhOEs8xA8eKM3me6TynVCwXpOF4URouEuz36XLu0H1dqEjHcl4cptOZPsT4opffcSk9hCrujXxXC8RbG6NAAI8l+Km+WMoJxnyGPys4Xyxnh6gphXtZebbSNdQwRSgkzFkB3kimzZZ74IGsjLzs7eDj6Aw3uhA3phbhHm4Id+frTKlSadejg4NgyXOQx2b10WXfevttvMPtPXsIKSEXsGVudpmc0RBwUXcZhVbiwP59KowOEHIjY+yjVX+Hqm+0fzdCfFnBVmVhbqKbOfgV1TKu1FvGXJOWclkqyDXY9XWl4J9+jvcJ6cqRbixNNqgHWdZnO6nigzi+NIaTq9M4vaE9eHLu1JK6J35e8nHp9CKPispQTtLgdplBwK8wnvwbGtn+3QD/b//tv21/9Nf/tEY2aUUvR3dDOXoapBVdA1yHWJZd3O5q4FLdTjOAWwG+nYuriqGKgPdSwe+9UnA9DHNxBTtDFPzW+7cwd3QK/Z0NmD8qvdkW0N3dCVtbW+yX2pqF3NzcAg7WlkgKY/6Yl4TRplzMU8WnG9LRSIucFyYzeVqhKz0a00UpLPiJzMHj1GOJ0mDUH+OHen83qpE72pjHDsRTzRKCcTg+EP2RVOFgN4xE+TIHDWdBD8PhOB/mqz5K+bvDZJI/byTZWiPA1ATxhK+YypbuZknIrVHu78C82AG1AQ4odLZCzMED8Kd6e7HwuRJ0Z4bb7nfgx0Ia/M5+hO8+gPC9B+D29m6Y/trbzMVZGRDwEEfaYS9XBiF3s4evDc+Z/89entoyOwR3MxOEM3ctDvJBZ1I0pvLTsFCShVVa8uNVObjSUopHA/V4MdmKH04148dTLfhwoAZbpYkYZerRFeKMvkB7nMgNx0JaEN2G3MYzQYG7lQJ8OS8Ua3nBWM4JIODeWMoNxHC8NyoCXdXY6eHODmrqJmd+J2kUc7ezhgu3bfnd/Vw9EODmjggvD3SUFqEhM4XOKh4D1SUopbtwtLbA3j10LIRY5ml766231SCUYstlKCt9xJs3Ad8nqQz3aYCLghNwLgVwKRu7WIHK9M+WTGeSo4MwNtCG969fVQr+UtT6hQa4DrUW2nDJryz8J5/jvYunae87sTBaqx5BXZuhis/1U8VHaNUn1XRGp44fwxkZg18ePlGPkcp9cXmMdAtXpMHt0hlCLoBfoFN99K8C/vnnn383gMtYVJqCa63imkLvqHaXyr+5rlraNRU3VHfZJ6GBrin4/Tt3tx8XlfzbEPId0HWLLnMzLxybRl9HPY5Na51diouKFNT7aMuMjU1gako1ozokhwWigWrVkBuFscZMjNeloT03DIVR3ogjXI3xzMcKCTjz8EUCvlwci4XCWBxhHlpHuPNc7NEWHUIbn4712gJs1ebjRDVz1zxCEBeCGnd7lDpbqBk7x9OC1cMnA9EyR5gfwiyZJpgTcA8HNdRRjkzHQ8izPG1Q6G2DKoJe6emADB4Ts283wne9Bf933oI3C6HfrncQwQKcxHw7m8qTw3wyevc+OBFwK9pTF55fpLMTUr3dkOHjyv/hiEAHKzhZHISDxSE4ya0z5pv2B/fDi7l9OtWxI5nKnJ+B5fIcnKwrxPX2KtzuqsYH/dV4OdGCL8abcZMp1lwarX24C9qDHDAa6Yaz+ZHYYBrSEsCc2t4MRR426I7xwnJ+ONYJ+EZBCBYzfbHC9aEEqjUrAS+TvbAx2gsrE2OY7+OScDkyhXC0MIUNK7QgNxcESG89d1dsHu7F1kALTg824t2lcXSU58OJv52AupugviNWnUDroYMu8CvARbGlBV0BLjac+xj7CbvYdLHoB42Yh9Pd7ZZJJXhtpVHOxdEOtZWl0KYu2m5kE8i3ATdUb31bAH/5yQsF+PJEBxZHarAyTsCnW6nivVifH8YmVfz46iS2No7i5NacenxUQn9W/KLcG78ggz9ogF8l4E+ffDvg8vfdAn5yWUGrA6w1qkn+rTWuSeObUm3CryA2OEYdpwCXhjkGAR/pp0W/eRsfGDwuKlAbhm7RnzLu3rqDxblp9BLw2clBdS88Lj5Ogb2HMEgObnqIqkEVSA4PRG1uCvLiA1CVEYr+siR0EeDCGB8kuNuhhEo7xDz7CPPrJVr01aJ4bFLBjpenYiozVk2sV0c4+5LDqfKpWK/MwqWWElykO1mmItZ7u6DExZy2PgiLhTGsGEKp8v6o8PeAB3NnZ3MjxHrao5D/pzDYS/Vxly6mGbS5RV62qKNlL7O3QBZhSNn7DiF+h4q9D9EEO405YzHPp4ZwVzMK9xsjkDm4K5eeZhaIdnJCupcbsnzdkEjAg52olrT2DqwwXHjuMvywAGZDiyrjptdEhaMvJQFTuWlYLs2hiudjsyQDJ8vScaEqG2flCa7YAPSGeaA91A1ddDkzib64VByDk1Tx3giZMJGVE1ONDqYhs1khWC8IxVZxhOqxt5Dhh5F4LxR6WKjZQQMczGF3cJ8aiirUiZUb8/JguhkfpiyRvu4IJ+SZzNMnm6pxYaIXN2b7sT7UihTaetMDRipnVoorY9QR6LffFrgJqCg44RabruZP36OpuIRa3wZc1FygFyVXDW4Efe9+qTT4GgE3PXQICSw3J7dO4ePnch9cIGYQdK1Xm5Z3GwIu8L8UBb9wCkvjbZgfqsTyeC0BbyHg3QR8ABtLVHECfnx9Bieo4qdo1c+cWKKS64NByDPhMozTWQYBZzz+4Ntb0eXv3wVwfcimXwX4//iHv8fpTRkGSVPrV0CrFnWBt2Ab8MJtS661niv1Vvsltm+rSVdWWvTDfT249e5NfPCAqk3IDQF/Zc8JtloyB7976x4BP4qu1nrMjA5gaXEWAcEB/DGN+KNqtbXlISN4scDnxkegPCMBqeG+yIr0QVN2DJqYZ+dEeiLJywlZPu5oSYzAaFYsjuVSwQv4g1ek4FxtBs7UM0cj9INxzGPDfKhqfhiO9MMkFXqcij3g74QR5tpHmI+vFkRjvSgWsxlhysrLqKK2LJxWxvsQTKeQG+SFghAf9bholEx55GyJTEaFuy1qHCxQfIgqvW8P0hgpVKRMgZuFsI4Ws5WAthCSRhb60v0miN5rDB/m5nFU8DQPZ+QEuKlnqqNd5J64OVytTGmFLeFsawUrFmIzFnAHY2Nk+PmiISaKjiScgIaii86kPdyfMPugLYhQBzEdCXbntgc6I7yYiniqW4SXKxJwqjAKI0xBSvl/Cuk6mnn+0xkhWKWKbxaFM//2x2q2H6biXDAc54mJ/FjUJ4Qgir9BiI05KhOi0V+aj4LYUPg4WMKT38/L3kZNzBjBNKO9OAfDtaUoTophenEQRoRwD4HdzYpur4BOoDXAJReXBjdpQdfAF6j1kH17GLIU4EXZdXWXVvZ9vJ56ZSDbgYFBWFpaw/PnWl90HeRvXGcoBWcO/t7Fk1gcbyHgFeoBFnnWfO1oO9aPdWNjcRCbK6PYZC6+tT5Lqz6P01ui4JKHbxJwWvTzp9Rz4HJfXPLxD2nRf9Xfdwa4ysFZG2mg6vZbABY1F8i374HL/XACrb1GFVf7tq27UnatkU5Gdxnp62IedIMK/vUcXF8K3I8eE/JHz3Dn5j3Vf72juQbTh3twZGoMzi4uqkY/uHcPVdMEUYQ3NzoQZSlRKEqORGpkABKpoBkhXqij/c4Ri85jZJzvgmAf2tcIjGdF41heLDYJ+Fna+ZO1aVS5NKyXpmClMBlLVPp1VgKnWXjPZofjdEYQrpTE4Eo5t0uiqGaRmEoLQ2OEL4ItTWHKgnho7274O1ojxdeF/8cLKVRAGYQwlSqWbmeKMq7X25qh1tQYpVTxkv17UcaCWkvlbt5nhHYqTzcLZz/3TxkdwBlPb4w4uyHhoDESmT6kybjj/i7IoEtIcLVFsJ0FvKzN4MZ83NPeFo5ME8yNjWDFgh3p6ozauBi0xTNiwtAaFYymMH80Bnujid+tLcwbHRHetN9+zLH91WOv63lRagri01TxsQQ/lNCeF1DB5THZKTqijZJYbJVEYoWAbxDwlVRPHM8Nxntdxeqx1XxfB3UXITeQyk5ljnC0hZuZCWyMD8CU4B1i5eVDJXdnbu7Aa+DA12zNzNRYdPuYikiD4p63NWDftOgSsq2gNgBcQl7TAdeXryDnuhwr235+AVhYWHkFuAD92sMl2/Ea4J9pOfjSRCvmhyuwMEIVn6jD8pQ8e95JFWcurlR8CifWj+KUjL5KwM+d2r4nfvY4Lp87uQ35GQX6k1/xNJn86YBnZmZ+R4BL4xkteo/0UlOhK7U0solaC+Ci4rTqtLRaDq7l3ZK7Swt6n+rZRsB7O3HjylU8fGP6Ij1eU3MquDx5NkfAWxv53oEOdLe3ws7WgTnXHtiY7kdGtD/BjkBmmCfyYnxRlh6FrLhgpIT5Io2Wuzg+GOl8LYpKFCIDA7o7oCrSH/08bjo/HquVaTjTnIvjNSnYYpysTsUpgn6mOg2XuH6jOgU3q5LwPsG+VROHW7VxuFYVi+WcMPTFByKF1t+GObXMnnmQBcmVsCfQyucHuqM82A3F3lRBV2sUOJqjhoC3UXE7mS+3MjdtEsVmAeyiWvcy+gjACOFeJtzPvDzwJ8nJ+I3MDPRT/bLszJFJB1DE3D7H2wHJ/L+hdAfyAIo3Qfe2syLollTxgzBjReNjbYWiiDC0JMWjIzEWvSnxPOcE9KfEYiApEgOJYRig6g4kBmGAKc1kSrC6Q3CuNA5b+VEYJeDlXjYo4vevJ+ATVPBNAn6cFn2NcG9meuNMtg8eNCTiXlsWFnNZ2YU6oSzAEUV0O5m07TmBLsgK90aAiyXMjN6GtcVBBPh6qIEXjWnFZfZUD0dnWBw05e+5X9l0UW4d3G8CXJY64Iagvwm4wG1Ed7cD+AEF+Pz80tcUXCA3BF0HXN1Go0W/QTgXx1owN1jOPFxGaK3F0mQjVmbasXasFxsLwzi+PIGTBPzk+hxOH5ehnFZw/tQ6Lpymip/dwmXpo35Rm/3k6XcF+O/93u/9G3LwJfRKI5lSYOmCWknYabe5Lb3VpPVcqThBl3vhYs818CVvJ+ANAnfFK8BHqeDSAV/NbrLdwKZD/QpsZdOZiz/+UD15Nnv0COpp6bq7mlFaUgJbC2taUaqliwUKWTDTQl2RyIJVlhaKpqIkVCrVDkRmkDeyw/z4ujdifVzUTJ9h9pa06i5oSQjFWF4iFioysNWQiw0CLYCfqU/FpcYM3OzIw4PufDySaY2a0nGnlgW5MRHv18YSgihMpAahNMBVTdBnxIJ34B1t4kGZlyzcyQ55fq6o4XdqD3VBc6AT6n1s0eZujT4bMwwyX+83MkaPDjaB7ifcwwf2Ypbn9cjJAf8xNhr/mJqIf8hIxWOC2uRghRw3K9WJJtvbnoDbUiEtEcic3o+239POjCpuDTtzUzXhvhNBT/P3Q2NiAtoT49GVHI+BzGSM5KRgMicVE1mJGEuNwnBiCNOSAEynhmCjIBanS+KwRiUfSfBHJf9XqZ8DGpmfj6UFYq2YziWfVj3DGyezfHAx1wef92bjfVZ8Y1H2zNudcDg1kBVnNCYLYzBXl44jjdlozIlAiAwgEewJF3srHDywT/U4c7C05nd2guU24NLIpqZv2gZc4P4mwAVigVZf6hWChL5fB1xXcVkPCAjEwvzyNwJuCLcGOPerHPwFrp87gfmRZhzpL8H84XLMj1bTstdjZbpNjfO2fkxrUT+xQhVfo4pvzKlps0TFz59eV11YL9OqX5VcnG7gw+8L4OppspPLqqupuo+twDYM5tbSP50gC9ACuNa4RhWX46XRTfquN5QrwHubqwh4N2QoZFFwQ7B10DW4pZFNAH+Ku3fvYmZqHOXM6Zpp09OSE5jLHUKkixUqmQ83pIegPM4HNSygbcWJaC1KQE1GJEqoTgJ4og8trr8Hkhgxbo4It7NEAvPXshBv9KTHYqooDYuVWVgpF8DTcak5G/d6i/EJc60fTtfhR+NVeDlQiOedmfigJZmKHouF7FDUhbgjhN/Dgmopc4Mf2LUPJiykFoRcpvfNEKdAFesh3F3+BF0e2nAyxxBVbIyWe+yAMYb2G2GABW+QhXCYCjNBuC9YmOB3g/zwP+Kj8S8JkfjnuCj8CSFd8nBBGZVQAM/ysUcK82N5Lj2IOa4/nYGnqLmzHZwszNWkC9asMCKYylTFxqItIR7tCbHoTo7DYEYSRjOTMJGZiPFUGUo5DENxQVTwUKzmxeAEr99iThQG4/1Rxe9d5s8cPMIN4+mBWCkIxwYBX0n3xPl8f1zK9ca9mkicppLPxDljPMEDC/mRuNFdjI+Yo/5wawQvt0ZxZbwBQ5W08Pw/tocOEOY9OMBr5e7oiEB3d1gfPASj3fuxlzm49FbTgdYBF3ANATeE2xBww2N0qI2NjRXksgwMDKZFX8az558ZgCyQ78D+ar+AT8C//PQFrp3ZwjGZzLC/GLODTEcI+eJ4LW16M1VcRnLtwsbcAI4vje5ArlR8lYDLQyhyu0yfqJAK/itGdJG/fzfAf/M3f/PfAPgK+ghyr1JsPTTAuwhuFwGW0CDXc3Uqtw645N9i0WntZRDGkb5OXDp3Hg/uf0CgdfV+Xcn1RrYPtgGfHh9FUU4WqssKkBDui4IoT/TmhmOiPBHDzIV7skLQVxCN3qI4tOVEojU3irl3FBJ9nRHuaod4f0+kMC9MlI4ijjZIIBi5vq6oiwkm5HEYL5B742lU8SxcbM7Hvb5SPBupwAvC/dV4Jb44XIKPe3Nxpz4JW/x/bZHeiLA1hw0LqgkLmBGtpcRBKqc5oXUzMUM8LXOtrxMGadP7PG0x7mqFOdtDWDI7gJOWZjhjboVjhPrw/j04TBhHub7A5Ueujvi7qFD8Y3Qo/ikqCP8YEYS/iYnEw9AAdBDwUgKe6+OINKYcsTy3MCdrBLrYwMfJioDbw43W3JJ5uIxB7mNjjcKwULqVOLSyomiPj6JVl7HT4zGaloAx2vXDCREYjA3CeFIIFrKiCLncNoxQubkMmVzBCqo5ggqeGkAbTptewCDQV4qDcCXPC1cI+RaBP5Lgjmmq/O2hWvzi7DT+4MocfnltHv/h0ix+cnoCDxb7MMaKNNTRitdoDyz4HXOTE5GbFAe7Qya07No9bWk0k/veOqw64DrAOuCGcMu+NyGXCkAAP3jwoILb2JjpQUCQsugfffSpajnXO7gYQv2qN9u2gn+hAD9OwBuo4EWYHSrkeikWKADS8WVpsgnLVHI1hPP8IPPxURwn5Cc35b641pq+86y4zIAiFv3f1or+/zngYtE1wKngArYCVrtlptlzHXZpKdca3lQ31u2KQGt005Z9Mrxyq7Sid+DCWZnd4dHX7LlhaDn4R7h75x5GBwaRHBmBwrRYlNEazzfT+pVFYig7EKPFkZipScQUY5T54wDzyN7CWFRR0aM8bBHtTfse5KMAT2FunOhGe+tmRxV0VrfNBPLO5GgMZsZhuiAZS2UpOFXL/Ju2/HpzGm62pOP95gxcqU3GSm4EuqJo95kP2+7bA2MWKGNp7KO1NGZhO0jlNGehcjU1RyghLifg/QR8gop7jut3+H8fUXE/cXbAl15euG5jhWmq9mG+b3TPfmwdNMGvM/f+zyEB+PtgX/w3OpD/GuyDvwoLwhfhgRh3s0GNrwMK+VmZXk5IcKcjoRsJ5ecGMnwcbdVUw7YmJjDl93MyPYhkX0/Ux7JSimfFFxuOroQo9CfFYjg1HocJ+FC8AB6MUVr1I2kROEb3M5ocgvZouqJQd9SGe6A10h1jyf6YywjAZn4wTuX54/3KMNwo8MF7hX44xXz8JO37HcL9WxcX8Cc3N/Bntzbwf94+jj9/bxV/eG0Rv3V5Ac/XJzFVXYAoV1t4WBxCV3UpGopz1TTCxqwgpe/5Lrl3LYCr22MMWW7DK/e0vwlwCVnXVV0HXhrWBG6BXB5KMgT808++/BbAt0OeFf/sKwL+Oa6d3STU9ZjpK8CRgXxCXoS5kXIsjNdgcUIgb6GSd2j5+CLz8ZUJ1eB2Wnq3qT7q2mgvmk0/TQX/9lFV5e+7BZy1kMrBVQu6qLN+D1yAJvDb9lyUWz2Esg23ClFywq2GeVJjqVfgcG/7K8B3FFxCGz75TcDl2fHxwQEU0l425SfiaEsWzg/kYbYkjMobgbmGdCx35mOuJQMTlSy0xbFozQhBdogLwgl4ZkwI0sL8kUqLnk6oM72dkeXthFw/F5QS8Ep5AotK2RgbSghC0JMUiiHm8mO0/hPpwZiSDi0pQcxT/VBPRct0s4WL0W4c2vMO80iqNwuVPNIpIU8wWdJ+y3zXYcyLcwl2b6QnZvldboV74QVz9h97OeI3PJzx277eeOnjiXXm46OsJEZ37cGpQ6b4ES3rLz3d8WeervhzH3f8R18P/EWAL74M8cWqnzNa/Bwh0/tm8xySPZ0Q6WrP8yToBN5bZk1xcoSjuZmaq9zKaB9CXOxQFhmMVgLeFheGDkLeI7exeD0HkmLQHxeOPl6j4bhgqngozzUMA4mBaI7yQgMrs1bprRfnjamUAMynB9DBhOAM7fmtilC8X+SPJ/XReLcyCk+HK/Db547iT25t4U8Zf3HnJP7q/hn85f3T+Ivbsn0Cf/T+CXx1dhHLbVVI93dDdmQAYgO91Qwv4oD2E853eF2li6lALp1bJF4Bvq3shoBLfBvgei4ukJuYHCLgwQR8mYB/9gpugdlwqUZxkemMZEjlz7TbZFfPbODocC2me/MIeS5teiHmhktVLr7AXHxpslmp+Iqo+MIgNpbGsUWbfoY2/Rz5kVtmF/gZ0tgmz4o/eXjnXwX8xYsX35FFP7HIHJpAq1teYsEF8AIFtCh5Z4O+X7YF+J38XLWiE+5egVu1sGuAnz99Wll0UXCJBw+fqtC3BXCZ+ODxo2d4eO8hlqZH0VGajn4Zv7wjE1dHCrHZnIrV5iysdRVhvi0PE1TYoeJotKUFoSDYCdFu5oj1c0VxaixSqYRpPq4E2xn5/q4oDHBHUaA7KsJ8UBnBXDMiANW0wpWhgShngasM8kQVX68ikNU8voKWuMTLAbnMq6PtrWG9T57Tln7OVHFaYTOTgzjEQnqISmx/yAh+NmZI9ebxXtZoDXHCTKQbrsb74Cmh+dTfGS89HfGlmzM+9XDDeUtLAr4bIyyUW7SqHzk74isne/w67fYvXJzxB55u+H1WBp/QhRwP90ZXiEy2LzbdnufkjBj5TnQmcTynAKq5v4sjnK0tCc1+xj548Ltk0L3UE+RW2vH22DB0xtKCE/huqncn4e6KDkJfbCBGkkMxSsB7mX+3xPigKcYXHQkB6E/0xdGMYNX//FRxOM4X0opXhOH9Ql88b0/Cx/35+OlyD5V6CX908zh+efsE/vwe4X54Hn/16AL+msu/Zfz1g/P403vn8LOrmzjV14S65EgE8zsfOiAOSBre9qmOKQKoTKesAy2A72XsfvvbFVxg/lWAH2SeH+AvCs4c/JkGuKGCvw66Brio+BeffoYrBPToUA2munMIeA4BL8A8AZ8bqcTcWC0WqOIyVfGiDN2sWtVHsLUyg9Mb8hCK2HQNcH0wiCcP736fABcFJ8DS17yBy+1bYlpjmrSca3CrlnMFuIAtLeaacgvgovg96r55GQa7WnH6xEkqs2bRDaHW8u7t+OBjAv4xPrj3AJtzkxhjBTHTXogjLWnY6s3BUmMS5urSMN9CuOsyMViWiPasMJTSTsY4mSDUyQzZ0cHIZyFO8HJGBuHOo7UtIrRlIZ6E2xtVkcwzowIZQYSccKsRPz1R6OOCAiptnrs98mjp82mF86i6Wd5uCLazhoXYc3lOmfbaxHg/LAimGa25xYF9cDp0AOF2FsjyskdtqBs6Qp0xGGKP5QQvXEz1x1V+v4t0FldYsK/QUm8SxkFWFgO0nytU//dtbXCf1v0x41NHJ7x0ccdTTy+cIcQr0YHopWWuCHBkJeWELFYWcR72iONryYGeCOf3DXJzUJMXWrFQW/A7OZubIpbfvZQVWD0VvIlOpYVQtzE1aYsJQivPvS0qAF0x/hiUFvXEUFYAArgvGmnTW+N9FeBz2WFYzw3FudIIXC4Oxq2yYNwspoK3JODleCV+vjWM37+6iN9/fxO/vHsKf3r/LP780Xn8RwGc8bdcF9D/8uEF/PnDi/jtGyfxfGsOjdkJsDOROxB7YCLdTRn76GZ2EWYBXNRcQU1g9dzcEHBDmHXAdehlXW9sE4vuL4DPrSjABWYBXNnx7TAEXYZzkn7qL7cBPzJYifHOLKp4FmbpIOeGi2nbyzE3WoP5sTpC3ojFqVYszXQR8iGsL07ipFLxRdp0An5aGwjiyvnTePyAgH/L5IPy9+8G+M9//vN/QyPbEvoJ8JtPke08SSagyxht8rrYdT3/LlOTIMh98U45hpVDe30J+jpacGrrBO7d+zrghvZcV/APeNzphQVMNzdgoqECI7WsQWnLZ2oSMFIej7GaDPSUJqEtPwblLIypfrYItjdGLGFOZ+GNoXJLzpfl64JCfxcC7IzyYHcqti/Dj2BTwWkVq8L9UUnLXhHooWbVLCTg+YSnwNMBRbS/RfycTNrmAGtzdZ9Z4N5HyA8eJODmh2BmagxToz2wN9mHIOboWfxfMg7ceGY47W0QJhJ8MJ3gjaMx3hgPdMKoNLwxHx9kLtpCR9BGazrBgrhmZo5TFuY4b22Fq06uOGnvihUXTyyGBOJYfCi6wzzoLmjTCXkOAY/luQngqXQesVyGUdG97W1hY2wCaxZqRwIeTDeQHuiDkqgQVBPwBsLdEB2ARlZwTZGEmdehM9offUlh6EkMQxvVXOBujPGiinsR8AAs5cVglYCfLQ7DtZJgXJf8uyQAD5sT8flENX5j6zB+fmEOv3Njk5CfxH+4xaBN/+X9U/iLR+fwl48v4q8I99/cv4i/vn8Jf3nvCv741iXcmBpGXlgQHI3pgqji0r9cHh5RT5dJb7a33tbAJrByC02AF3ANYZZ1AVm/5/3NgG8r+Jym4ApiA6Bfgf0qJAeXRjYBfAUz/eUEPBPTPZmY6c1WNv3YcJmy6Rrg9VgUq85cfHV2gFZ9DCfWjuD08XnVmn7hjNwPP6E6vTx+QIv+vQF8OwdXj3yqfFpyaQLNUDm5Al3UfVvBVev5tj2nqktvt84GWnra/LZavre1BSePi4JrFl2ANgR8R8Vp07n/g7tPsDJyFHWxmSgNjGbhjMdwQQpGypLQkR+N9uJk1OfFoTIzAgWxvkhh4Y/xskU8LbavkyV87cwQ4WxJGAh3kBvKAmm5CXhNuC9qBewwXzX9TxlteRnhLg1wQ5FUBrS/hT5OKJb+4ypckU0nIKOjmu1l/i2jjAjgxvtgY20KJ3tLONtZwtWaBYngxskY4cyXy4OcmLs7q5AHTkq9bFDgYo5COowqfr8qazOUUPmrWBhbqF59B5iTW5phxd8D59ISMBcaiin/YByNjMQwv28rXUFVkIua/ieX6UO0k5WaiTQlwAuJfE8o3Ya3gy2s6SosTExgKeO3mR2CL91CjLcHMoL9kEPYK/hZNTLTKM+/kdFCFW+jhW+glRdXU8MKsJkVZkOkK4aSArFaGI/NwggCHoLrZSG4ki8t6QF4vz4Bz8Zr8NX6IH79/Bx+48oafnH9OBV6E7/9LmEn6L+8cw5/ducy/uz6Bfzp6VP4o+VN/NbEAl52jeFWXRdOVrWjPS4bAeaOsNh7kPk4QSWgSsEJuFjzPczFZftthg64DvmbgIuq60qvAy7PLhgquGEjm2E+roJwqxxcKfinuHyKgA9UYkIBThXvycGRfgFcFFwAr8X8OCGfbNRa1NWDKIdVa/qpjWM4vUUVPyX3w48ryBXg34VF1wGXoVq/6e9VIxshVQqtWsQ1sDXA9cY12u9twGXZqaIYHfUFaKvPR3tdHjpqCtBSXUw1b8Tm2nHcvUPAt/ui64AL2DuQE3CuP7n3FAsD0wQvGbnOEch2IJTBtJHZiahOjUJFZgKKMmKRnxxOSx6AnCiqeLAHwqm+rpZG8LY+SAW3Rl4g4Q6hveVrlcGeqA71IeS06Czcsl3q74YSf3eGm5q9pJTwlBP2clYIVYxyVhCZHlRHM2OYSc812mrjA3toz2mDbc3hS2sc5uOGaD83JDKSmGfLGOqpbpZIc7FAsqM5Yu1pl50sEGPHpdVBRJseQJKJETL3GyFv134U7t2POisrHEuMxo2uGtwda8W1zirMJEZiLDoEnaGeqttoVTC/D88lj98vmpWEAJ4W5K3aGiLcndTgg/ZWZmqmUnPTQzh4YD+MWXkcYmG33L8PzkwF4jxcUBzmj9rwQNQzSpmeZPh50c7T7nvzOoQS8LgANIS6MDeXTi6xOFESScBDcakwCGcyPXEy2wfXGlPxZLIeX2yN4yeXlvDTaxv42bVNlWf/4tpx/O6VU/j9M6fw84UNvOiawgeF3XiU3o4nqR14ktyKGzE1WAkpxEhgNuo84xB5yAkOe0xg/I6AqgEtdl0H/K233nqlznrogOvAGyq47NPy8IMEPPAbc3D9PrhaF7i3c/DPP/tKWfRLJ1fUFFhjHRmY7BLIs3GkN58qXorZYebhtOmSi89vq7jMgbYus9ouj2vdV+We+AnNpktD2wcPbn23Cv6rAJeebFqerVl0rduq1sCmWtIJuMCsg91RRyteW0ioCXdtPlprtGirKkRtSR7qKiuxsrSqADd8muxNFVfPgwvg96ngY7PMmdOYD0chwyEYeV7BqIqNQTpta3pMJDIIRGpsGFLCA5BKYFOoyDHMo0NcbRBMsGJcraimTiihcldI/q0g90IVj1NBwKuo4BVBHoTaXYFdSairg91QTbWsCqT6E/pU2l9PKrjFgb0wIdxWpkZwYb4dwP1h3q6IZI4eRZWXfu9x7raIZyS6Mfg94gldKCuCANr3IHtzRNpYIPyQMWKoLsl7jJCyi0sjE5R4edChZOD0UAPePdKCG2M1ONmUg7E05s9Ub8nra8L5fSO8kc/ziXGhgtNtpNF9ZIT4IJr5tj//l7v0arM0h62FBQ7xc/fs2ktQCMTbrJgYntyf7sdzJ9zV4UGIc3WCE8G3Y8jgEsWhAXQ4vqgLdsJUZgjWqN4nS8NxujAYp7J8sZHijo0sP1xszMDz+R78mOr9kyur+PHVNfzk6jp+enkTP6FqfTkzh2fNo7iT0YFbMc24E9GG2+GtuBPVggcJrfgguxO3CjpwpagNm3m1mEgtQF1kPKJd3dW98l273ibkb+MdAvs2VVkAfzMPF4h1uCV0wHXI5XaZPHUoCr4wv52DG6i23pNNh1yNuCqTIqj74J/j0gkd8CyMdwnkWZjpyVOAHztcRcDrqOD1mBMVZz2wdVsAAKjxSURBVC4uNn1tbkDdE99Sz4pL/3Tp2SZ90wn4/e8R4GpUVYKrFFpArqda1xNq5tOdDaXokKgvpVIXo41wt9YUorkqX0VLNVW7qgDNZTmoy0tDWWYySgtyMXdsDnfuPDQA/OsWXRvwgSr+4AOcX93EcHkdC3Yysl1DkO5KsH1CEOrggRAPX8SGhSEhkhEegtggP0T4suDTropNTw5wRbKXHTJ9HFDAnLUsRIO8KkQA9yLEntsDFVLVg7hN0GsYtYSnPtQD9SECuStzcBeCag8vCzNYGx2AjYkxPOys1HRJCXxfMtUzzk+cgxOCnWzhT/D9bMxVi3oQl2F21giUp6pkzi4rUzXfdxgBj9x/ADG7jRC92xihB0zgc8gUoS72qEyNwGJPKUEvx8mOAkznx6I12gs1YZJe8HtG+6KQ+XgcXYI8KZce4IFMVlZxPq4I5Pu9CKmztQUrIBtYmprR8u6jAu4m5DIc1C7YsWKJd3elcvujhrl5rJszbJgeWPL7BPK7lkUG8TqxMgmwxUJ+BDYI9maeP7byArGc7I6FRDds5IfhBr/jZ6uj+Mm5Jfz6JQJ+eRW/fmEdLxfn8ahjCNfSG3E9qgnvhbXi/eAWvBvahJtJbfiwYgBf9Uzjd6jsf3z+An559RJ+78p5/OzcKXx6Yh3nJkZQm5sFdyd7wruHgO9Sav5NgOthCLYOt4Ru03XApauq9GDTAdfC0KJrqi5L6ehy4fgKpnqrMNaZjTEq+ES3ZtOPDhYR8AocG6nBsbF6FQsTTViSW2a06RsLh7G1Oo2Tuk0/uUYV38Kje7e/P4CfZc3TXke7XSfqXEx1LqIyi0oL0CVorS1FS00JGitZ81bkoaY0V0Uto648H01leeguzcHhsix05iSgLCUWR8fHX81uYhg63Cq4LX3RHz18gEunjmNtdBhHGurRnJSGNHd/RNl5wt/SFV5WrvB1JlgBAYiLCENMaDBCfLyoqs4IpZomENwUQi4T36V7Sx9xQk4FrybcNRICMwGvJSB1BLWeyt4U6oXmMC+0UCmbQwkUFbyIKpngbA8fC+bZFlbwdbBXjz5mMXctl8ED44LpHnwQ4eeOQKqhl42tOs6ZcDkxF3ZmuJiZwtnCFG60zv6MkINGCKMtl1FcQvZoj4U60lLLYIEuVoeQExOIiaYCLLYUYrwoDl0pQaiP4neOYCUUowEe726DBKYj6czBM4N9kMD0IMiVqYSjPVXcBl7OjrDnd9m/7wDBIASEfB8hN2fBj3C0Q2GQDxriI5DE/NzGyBgWBDyc75fJGGXetuYQB2yWxuB0WQRWs3ywlOqNIzHOmE/2xunKZNwdacCnm5P40YVl/JRg/5hW9PnoNN4v7sDl6FpcDqrB1aAmXAlr4XYj7hX34sXQUfzu5gn86fXL+ONbV/GL987jI6aC146O4vRwD9Z62zHVUo+28hLEhocxzTBVoOoWXQf8TUsuoeff3ww4LbpBI9trUH8b4J8J4MsEuhLjVPCxjnRMdotNJ+ADhbToZThKFZ8drdUAH9da05dp09fmpdPLFE5szKpOL2dPrVLFN/HwzvdIwU9tLKGR9rq+XODNJrg5XBeFLkZzTRmaa8vRVF2G1vpKtDfVoKW+Cg3crikrRGVhDjrLi7DQXIXrAy0421aJkTLmLsPD6jlvNTcZQ1RcQsB+HXjZ/xhrS4vobazDZFsjjrY3o6uoECm+AfC3dqbVdCZI0rDkhsjAEEIeiYigYPh7esDLxRGBHo6I8XVGrKcNbbMVUjxskc/tStrxGlHvIAHYHXW05o0Ev5nRGuaJNkYr89wmseqsFIqY5yYQiGhXV6YAociKjiTcISiMCUJDWiSa0qORR9hluh5/O3t4W9jD+ZA1oTGF+X5jmO49wBx4PywItd3Bg3CnFfYz2o8A5sZBu/fDf68RPJgn2pqa4JDJQfWcuzw4ksw8ua8iB8NlKejODGdeLI2DrJBifFDEyidReuu52lK9mUMHeyPB3x1Bbo7wcXaAH1U5wMsdXu5uMDUxZaGXZ65Z6N/ZBRNCEEQHkh/ohba0OMR7utOZGMGatjjJ3wul0kcgwAH9MW7YLAzH+fIobGT742icGyYiHDGX6o/z9Vl4MN6Czzan8cMzq3jJ3+le0yAuJzfjfFAdLvvV45J/Pc4F1+MC933UNYOf0Y39/rVL+MW7F/HxmQ1sDnahpSALmZGhCOdv5mtvBw86HidWhC52tvDycFfDYwukAq7+8IkOr4QO9JuAS+j2XfJwP7/XAdcVXF//enyFLz5/gYsEfKanAuMt6RhvT8NEZwamerJwZCAXs0PFmBUVV3k4Lfq43BNv2b5dNsg8fJI2XfLwedV19SxV/MHt9/Ev3w/A/ydrnU10NNcS3lq0NVYT4ErUV5agrCAHeekpyEhKQEoCc+DEWBWJsVGIkcH0mMNF+/ugMTMVx6jwJxrKsFFfhur4GAy2Me+6efcV2BK6gr+Cm/FY1mnjR0cmEU5oE8JCUJGTjvbqUjSVFqAgMRmRXkHwsnWDm5UTldyTkIfSsocjPDBQTSns5+6IKF9XRHvaI9zZAlFOVkhlXlziJ41n7izEXPrThjPqA93QRGveTBsv84A38LU65t6VtL0ltP3lzFXr0xPRWpyHpoJsVGcko5qOpI4K2BgXgbrYSOT7+yPZyR1RVs4INJWZQs1gs88Y5gTYZM8+1ePNlOHIvNCHkPsSel/aZx9WAK4ySwf3mRD0/bTLMsaYDGYR7U8nkZeC1vRI/h8BnBVStDeK+D2TeV6RzjbICvVHhqQKPKdgNwcEEO4IXv+oIH+EBQXC0d4eMqyRGh2FgBvLOHDW5igJ88VAfhpyQgLVUEvO5mbM571Ue0VDoD0mE71wokAmKgzFaroPZqjeh8PscCzdH9fbC/F0sgtfLh/Dw/4xXMxvxbkoAu3XgHPejTjn34ATwZW4UdCJT8fn8fOzZ/GLaxfw4sIWlvs7UJQYA39acLlfb7xHerIRRoF311vY/fZbqmebrbUN7G3t1HBM0m1VB9xQoXWYJb4NcHlc1JeioFt0AVhvZNPja7Dz9S8V4Es40lWBieZ0TBDwSQGcKj7TTxVXfdMrMD8m98NrGaLizbTpcrtsEBuL4zi+eoSQH8PJzUVCvkrAb34/AP/nf/onTE+NIZEAx0WHIzo8GBEhAQgN8IG/lxt8PVy4pCX18UCwnxch9FPHxFLZUmLCaDHDUJ8Sg96MRAxmp6E4JBjBzoSolnnYzXt4+A092PRQObjcByfgQ0MjcHZyZME/AGvaXG8qUkJUBHJSUlCQloWC1BykRsUjzMdfDe4X4s1cNJR5Jf9fKK1niLsTKwInhLjYULUsEedojXwqcjmhLqWal/q6EHJ3WnWCI4oe4IIKXyeUyWu05hW0v83xkejPS1NT6YwyLRmsLEVPYRHhTkKxTyBK3HxR5R2IppAoVgqhKPP0R4G7D1IdXRFGi+xtbgkPK2u429rCk8oUZE+FpX33ZKH2JtwerADsaaPNCJkRQd/LAr1n326Cvlt1oonkdS6NDkFVFJU1nBVSpCeKCaEOuDwWm05XksH0ItzTCaGebogNDkBKVDiSY6L5+/jB/NAh5uJUPIJyYNfb8LY8iJrYYIyVZCEn2B/2rFR8bW2QwQqxPMAZ3eEuWM4MwMWyGKyk+WE62hlH4lwwRshn0wNxtbkQ97tbcamoGpvR5dgMqMIZX8LNOOFfjY2wctytH8IPF9fw47Nb+PTiFs5MD6M8OR4+THEs9hvBSEZxkYEe6Cz0YZdk2Cax4jKEsox17uToBBteO7k/LoCLVdfh1QH/JtD1/a8AZ/nQFdwQ7m9V8c+/VAp+gWBOdZZhvDkN422pCnBl0/skD9fuh8+NVDGqmY/XEvAmLE62Y3mmD6tzo4R8CpsrR5iLS2PbKt3re98PwP/xH/8R3Z0t8PZ0gTdhDg3yVfAmxUYgLTEKmYQ3KzUWORnxyM6IQ25GAvKyElGQk4Sy7AR0l2Vjua0GU7TzqV5ecDtkDhdrB1SV1+DWe/fx6NWwTQT9wRMFua7iMtjDEzWqy4c4fPgwnFjT79nLH48KtGeXdIjYj4O0k46s3QN9/JAYFYv8jAyU5mYjJzkR0UEBCHB1VgP+hbi5KvsXzKW3tSVCbS3VPW25513o7UhABXaqOXPxcn9XFBPufC8HZDG3zeJxNbFh6M1JwUhpHiZrSjFdW4Wh/GLUhsQhzzkQ+XZ+KLbxQ5GtD8qd/VDp7kv1D0B7VCg64qNRyWV6gAwjFYF0wpYSHYW0CK7T6gdaW8OVMNsROksWSHkibf8BgVuURwCXc92nnvEOdrBFDlOJkhBWSMzDSwlzkocDImnRU/nds5heZHNflPRR93ZHUmggsuOikZuShLSEOPiwYjTi/xJAjHa/xTTCGPVxwZgozURusK+6fRbKNKSAeXxjsAtG4zxxIj8U54ujcTTWHXNU8+U02vRkf6wXJjEvz8VSXCqWAtKx4pGPNY8KbHpXY9W/DCeTa/F4YBo/OXkKP758Fk+Zfw43VcLf1RFmhE0esd0nwbRBhmmSEV1MTUxgxkroEJe7CfmvvfUD1bnF1s4O9ox9vAZvU9n1J8wMAdehNgx9vw64D8vJmxZdQgfcEHRZlxz8yxcvCfgyoS7HaEsmRgj4WIfY9ExM9cr98ALMDhLww5WY3wZ8fqwRC2OthLybufgwc/EJbCxPU8lnCfki7t5893ui4P/8T5ifnURmahwVPAQZhLmQBb0oJxklucm06akozU9BcT63uV5WmIbSwlRUFKWhvigFw9V5ONJYhvLYcLiYmalZQK1ZE5cWl+Pme7Tor+6D74yPLqGtC+gE/CEt+uFxuLq4qV5O0kj0ztv6mF0/YGHlj819B/YZwcbSWuXeGSzMtUX5aC4tRhFhj/L2gZ+jM3wd6TicnBBON5BBRSz080AelbyAFryM9rY00JP5uat6Uksex0wj3MURQWjPTsVwcQ6mmJpMlpShnYW6zCMUJfZBKLIORCmj3I4q7hBAJfdDA8EdSEvEeFEGhksy0ZSdjFxWivHBgfBhJeNoawUb5tfWhw6q4ZXsqFoS5lRXeULtAM9TRg+VnFkG/hc1P7BnFxyZm8e4OiDHzwnloayMwn2QIpMpeNgh0dcRBRE+tNqeaoKBMFr0WFr0HKZERempKMpKV5DLXOr7+T+N97xDV0HARcGLM5BNl+LOz09wd1GdenroEI4k++BcaQyWU3wwEmyn4F7OCMJSZiyO8LPGQiMxG5CIRY80LLvlYMGjAItBxbhY1I6PZxbxxektfCxzdc1OoDQhFo4WZgrm3aLYPE8Zw/ygkTHjIOFm+Tgk9+7NeW3MYWpMF6OeLHsLxnRuwYEBcOHvtpdAy28uAMs1Ekeiwy0Vl77U403A515rZHtdufXbZa/ujzO+evGlAnyCCj7SkoFRWnQBXHq1TUrfdHmE9A3A50brqebNWJjoZC4+gLW5MWwsTSnAt9YXcfv9G/8mwP9fj8n2rwH+T7To46MDiCHcUZGByM2MRzlBrjCMwmSUF6Uy0lBekoEKRi2jlYWmmwW8gXlqiLMTc8lDynqamVqggOp3ixZdh1nC0KrLuuTeMibbI1YCkxMz8PL0VvbN8MeUECv3gx/8gEFL95bMX/UOragx/N2dkZsQgxbmyw15OUiPCEeQizu8bZ0RYOeCeE8qKvP0TEKQ7eeDPNrZ7AB/pLIySPLwRLK7O3J8fVAfE4Ou5GR0JyWhKSwKVT6hKHcLRrlLKKpcI1DjFo4az1A0BkSiN5G1e2EBxsryMVSaTbATkBEewErFAbYsvAeZi8vIJfupREYCGeMQz0lyckva40MssAdYWe3ntjQqaTN57GccIOD71O05mZss0d0e+dLlNsKLdtoRcZ52iHG3Ql64J622J9KYs4fzmgc6OyMpIgz5qayU6W4KGJFBQarv/CHafxliuToqGAOsgNK8XBBkbYYcVnYtMjtpjCeWsgKwkROGsXBHTEY4YS0rBAtpERiVyfY9wnDYLx7TPsmYcknGjGc6FqML8W5rHz5bWcGLM1u4uz6P6fYGRPm4q+fT5beRUVLlvOT81HPakn/z3M0OmRLyQwpwK6Yz5rxesi25t1Ts1lYWLIPhtOv2vH68Lrt3qcdL5RlyXamlXOhlwzBX1wBn+uGrW3S5Taa1mH8T6Jp6bw/48NkXOLuxgLGuEhxuTcVoWwrG2tMV4ONdubTphTg6UEqbXkm4qzBLyGcP13C9gVa9lbl4D5aPDtKqE/LlGRznNbn5/vXvD+AjQ30ICfZDRKgfCrLjUUmQqxm1xemoomJXFaehpiwD1bR5NWWZqOV6U3k2eqoK0JqfgfTQILjSFpvQ/u3jRT5kYoGc7AK8T8AfEHBDsCU06LV9ArhY9Llji2o0jgMsCPJj6T+o/kNKqJxNYBdbR2U3Nd6vbhNF+nqiKCUBFZnpyIiJpUX0hru1TOHrjCgPXyT5hyDaIwBBDl7ws3FDsLULEpw9aVMDUR0ajubYaHQkxqEvLRm9qanoSU5FZ2IK96WiIykN7anpaElPR31KCkp4bEZIICI9XeFjZw27Q0YwZQ4t6itzZe1+R7675JoEmQVc9bAitAcJucyMKY+eSgu3Pva3PFkl0/YI4NIAJQ1w3kwvQhwtkeJpi6JQN+QEEmJve0Q5W9Bm05EwsqjGEaxUfJjvh3p7Iz02DgXpmSjMoBVPTkEwKzBrwuVhZoIqVtz9GbHIlrsEztaoCHTDUKxMUeSP40URmE30xkCgNaYjnbGcGoQhloUGez+0OkdiOCANfe5xGPaOx2pqMR4Oj+PTjVV8eHwV5yZH0JSfTddkR7dA0ARu9btJpbV97vKUF0MaFQ8dNFFLCwJuYWYBUwIu6wK+XCsZBcad7ieSFZadtRWv1R5eV15Lfp64AUPAJXTAJXYA1xrZDAE3hPsV8PIaly8/o4J//gXOMHce6y7BaCvVm5CPtxHwjgwN8N4iHBkow9Ehwn24GkeHa7isJeBU8bFmzE92YnGmH8vHRrC6NI2N1WN4/92r/yrg8jz4/2vAf/azn/0rgP8jhgZ6EBzkg6iIANrzBNSUpqOuNINBoKnStVzWEui68ixGJuoIeGNZFqqoCnF+XnCxNFejaUpeKWp00NiUuUUe3nv/Lu5L7q0A1y36NuQMDXBadir42tomoqJiIA/uy4/1Zt6lK7kCnDmayt24ND1opGbXCPJwpZrHojQzDbHBwfCyc4KbuQM8LJzhY+UBbysveFp6w9dahlcOQG1cHIYKmG9XlmG8pgQDpVnoYEpSz1SlLC4KWSFBtMHeCGeB83d0gLuNNezNTAmgAM1zJKwyAL8oteTRahgiftd3mHPqY3zLeezjcXJdxDLLeN6yTxVMHrv3FeCavTTm63LbTDrX+NhZINLZEll+MkqsG9Kp4vGuNsjwYboR6ok86cnn5gh/5q2+Di4I8w5ERrzY9BxU5eagsagQvnb2VPBDdAH+6E6PQWGAG/I87dFBVzCdTBueHYaZFG+MRjhjlPZ8ifn3UnIAOpkCVVn7o801AZ0+SegNSsbx8jo8mp7CM1rZW0uzmG5tQFpYCOxNzXFAFJZw72JOvUvWt9OONwEXqy6Qm5tqVt1EJrSgggvksl+mKZLbhwF+vggNCoSdpQUdEcHntdIBf7NMSMi2VqHQ1bHSXlxcwzODUVW/CXAN8m3AqeCn145hrLMYYy10aM0pGCfkYwJ5Zy7zcALeX07IqxTcR4YkarleRzVvxLGJdsxP92Fx9jCWFyaxvjyL9298nwDv76J6+yMlMZI2nHALzHI/vCRnJ8pyUMP9NQS7hvCXZCch1McDNvxB1I8gloqFeC/VSKZ4TU/NUoAL3A9eQa6rt7YUyAVwUfCzZy4gOTlNPbQvNl3UTYf8TcBlXqsfMH6N6wKKuYkJXAlgpK8XyjKSCHoUQtzc4G7pBFczF7iZulHJ3BFo74vsyHi0FeZhpK4UIzWlaMnLRF5sGCKYk8tz1XYmB2BBINVjjVRkfZjfPbTVewnuqxk2+B0P8DiZ/VIG3d9DtZGQ0Up2bcO+mzDLNdmnABe45ZxkZg8WTAKh3sNzVJ/JzzA1NlI90zzpDNysTBFsb4ZULzsUBrsjN8gNKV6OSGQunhvijjxCnsQ8PMTBia7EFb42tOweoczH09DIFGKOlXZlerJ6Mi6Tdr42PhzFtPaVtP0DMT44mh6Co1ny5JoDBkMFbg+cyQnEchLBdvdApW0Amj3j0ROehuP1rXi4cAwP1xdwcnwQjQW5qnFTJjPYt0tGSt2nzncXKzo5d8mZ9dZy6XyiHgRRYQi4qQJewJd12Sc2XiY0EOBDmFrFR0XCxd5eKfkelgFDwCXkOkrZkHUpLwJ4YEAI1la38Pz5i22gDeMN2F8B/hKnqbrjHQS8iWA3JRP0FE3NO7Mw0ZNPm17CXLwCM4R8mjEzWKWBPlyPo6MtODbZg4Ujw1g8No7VxSN47/plAv4/tyn7+t93BrjcJjtKq5WTFoeSfFpzgiwwVxdn055n06rncp2qUEzFLslEBRW9nHl3amI0XBzscJAXVQq8XGBpHBEIjPYaISkhDe8T8G9qZJOlAp4h6i2Qv//eXZSWVMDCwlLV/NqtFA2ANwGXfsvSAPcDNUulTEO7CxZiR+1skBYVgvKcFCTT5vk4eBBwN7geIgBU8dzIBPRUlGOosRLNJdlICQ+Ch70dTAVSUQKpMJjnv8N4+9f42Xrw/8jjjHJ+quBKg5jAze+pgu9Xk+SxIMpUOgK5Uma5LjwPmUNLKgEd8N1yPvJwhVwvqp4MdCD23Jz23NXGAl7MwV3MTeDPCkdma5GHaApDPJHp56K6rWYEuiCfKpwe4I5wR2f4W7rBj+7E39IHce6h6CgoxfpALxa7W5EbFsB83RsVcZGojPBDc4QHhuN9MZsTgZ44LzQF2GAq3g3n8v3xbmkYlhOD0OLGisDJHwMJmVhrbMKN6UlcXziCo91tyIiKgL25BVVV8m1pAJM2E2lLIHRy3rvlOhE4Vm5qBpJtwJWaGwAuyq01vu3sE9jVfODcJ7PJyr39+OhIuDEVEfuuw/xmxS/r4owkvRMXeOniNTU/uAb4jk3fgXu7gU2eJFM5+AucWp3FGAEfbUpjJGOUgKvWdObhE92aik/3lWK6v2wnBioY1ZgZasTsWCfmpgewcHQEy3NTuHHlAv7lf34fAP/nf8Yaa5yqEipzGWEm3JVcryjKQiUBryrKY2SjojBDwV1GuPOymeMF+sKKFkp+DLGXSqFYc0tNu2/PfsTEJOC9G3cU4ErFt4HWQX+l6ErBxaY/xcjIBDw8vFRh0BRPs+r6D6nn4tq6AC6Nb4SesYfbpnyfr6sTc9EElGSkIiEgGH62VDknb2RHJ6C1pAS91RUopbLJcSaEVMCVSkKLH/CzGL/2a4wf4AeMtwVu/v+9dCj75HaWfC/CKtDuhKbQmuuQgr59b5bbsl+OkdRFy7U1GOQZaAFdNSSp2A0z4wNqggMvO0u4WByiKpsTaHtky9NvoTJVkieSmZen+dmjkKBKY1ukkxMCrFzhZ+GFYAtfxFgFoiE8E8vVzTjd343JujKUxoajLjkOLfHBaprgyZQgjKcHoTbYXgG+muGHm5UReFgXh4vFdDjeXuiKjMFacwPOjw/hJAWgvbIUob7evGYHVIUqdzVEueWcJB3R0hJNwWWpAOd1EYuuAy7qLBAL3AK1wC3KLkvZpxrcCOkeZe+NYH6Idt3bA5FMl5wdpOFNu3Y64FIODAEX95eXV4gH9x8rdVZhAPebD5yoMdEF8Bdf4BQt+igtugKcFv1wczIOt6YQeubhnTmY7C7AVE+xCk3NS1VMU9WnB+pw5HAbrXovFmaGmYuP4/rls98t4N/29z8J+PrKLKqYZ1eKQjPKi0Wps1FZnMsQ9c4h8BlcT0dpYRqSEyLh7Gir5gvTfjwjVZBVBwv+0HsIeHh4DK5dvYkHD3YA16H+OuBaQ9uVy9eRkZEFU1NTfp4Gh27VDSHX119ZdgmCKY8cHqLNjQr2ZQ6ajS5+76aMFLTn56K9tBA99VXIT0mEk7UlnQbf/wOC/BbjbcIsOT2dwVvv8LO4rWBnyPkoUFlAtfPUbmkpqBkC/V4jzYbLcfJd5Tootee2TK0jlYKWm3K/UvE9Ks2Q1mZNvaWRThuF1IP23MveCp62VghwsEasuwMBd0VJkId6FLaIVj3T15aKzlxcHkRxd0agjTMB90CImQ/SLUPR7JZM252NzZomQt6JYVbaFTLoQ5QPDif6YiYtCMNcVvpZoyXQFsezAvGkMQUft6XhbmMalvNiscqK4cRAB+Z7O1CUlkSrbMvzl/MgwLz+2jnuVW5G4JJzk9xb2iDEvezdx9d4vKGCi6IL0K8BzmuqQ69sOvft5TVWis/3W5iawN2ZlZivL+xUf3v9/2ljquuAi7NydHTB4cPj+PDDTwiPAE6wFcxUbFFrGYeN24a3yATwr15+idPrcxjvKiHcaRgh3MPNSRhWNj0dY+3ZmOjMJ+RFGuS9jD4N9sneckz112JmuIUq3o35qUEsHRnB9Uunvx+Ai4KvEvAygbcoDSUEWFS6nICXF+WgnCpeLgpO9a4oTkNhThKtkw+sLWipDtJSqYKvDTwvF3qX5Kq0bWFh0bh85V3cf/DkNcBV7r0dyr5vW3QB/NHDJzg2Owdfbx/VMKN/7ptKLv9HQgdeQll3quIuQurhRGUqyMBMYymOMY7QkvdVlaAwJQkOVpaqi+QPCPev/dr/oZbaLTgBWutgoYf6X9ugynfRnMq2arOwavsIuUFlJN9VQhRMlqri41K/dSSAy37ZVirOz1eNbCy4lizovk528HO0gb+jHcKcbZHkLuO7u2M4OxojWdFoj/NDia8NyvztURnuiaxAd8R7eSHU3hvRlv4os41Bj0Mq+lxSMBVdgFO1jdhqr8VYYbIah00mExxjdEW4o8zDEi3+tlhO8aV6J+FZSyI+7c3ElfoUbLSUYILXLTc+Wt3+VOOlbYMt31dCztfISLsGukPRKng5zz2vAJfXJeR6CeCHCLPe6CaAy/KVsjPkOHmfUneWA9nvZO8AFydnNSyT/G8pC/J7yfPksm7C/XGxSXj3xm189tmXCt6XchtMQtR7e12g1+DW4Jf5w78k4ErB24ow3Ei4mxIxxDhMqz7SkkrIM7Yhz8NEV4GKcQkq/nhXGXP0Kkz2N2LmMCvEiX4szRzGtYunvk+AH0WZur+9o+DlzLkrGGVFmSijPS8vTKeKpyMnPR4erg6sWQ+pH0D/8aTQKvDe4Y9LwENCInH58o1XYCu1Nsy/udQUXMDm+gO5L/4U9+89xODAEJz5Y8oPreW3Gjzq8/ljyg8qP6x0htDhFoutdYx5Gwf370FyqD+Gqwsx28ocqbUWFbTl9iyou+W4bVuvbLkB0DrU2uezMOtw8/xkJkuVH+rfSQrs9lKO0a+DDr2+X7ZVxbf9eXoFILDL9xVLLwou47/Zyvzfbo603bZqFJcUd2u0JgTivZEmfLE2it86ewR/cHEBXywO42JrAQZptcvDCHmwH7KCwtVjts3OcRixp720o/q4p2EiLB1rZeWYK8nF4YRQDEV7oi/MBa3BzihzN6eC26M3yBZncgNxryYcn3en4d2GZAyxQon0cIWVsYk2ECKviwzIIOegn4cOoiyljUFazuW8dMBF8XcqAK2yMzExUaErtyHkArIZ3Zt+zKHtHm8Cr7mZGRwdHGFlZa0+X54h1xyWVPh74ET1Xl5ax8fPX7xSZj0EcLXchlpXb7VNwL/6ghadDBxuKcAwz324IQGD9fFcCuTMxZvTCX8WI4eR+yrG2vMZhbTxpZjorWEu3orZ0R4sTA7hyvkT6jmPb/v727/92+/Ooq8tH1WdVypLmXeLUhPkcip6GZdlBLusUHqzpaK8IBNpCdGwt7HkjyO5905B1i46FfYtsXD7FOAXL13HPeZD9+5/oJa6mstSB1yDXMvDdSUXyCfGxuHl4al+dMndxIJJAZOHKGTCdwlp0NFnyVCK+DaXUhj5w1ubHECKmks8CxlR4bBnhbRXFJ7f722ZgJ7HCdxvSbdI2b/tDHQA9ZCCKyBLIdRDvo90ztCXqgKQdVm+KvCEfht87dpony37JVTLOb97iKc7alOT0ZiWghh3R9pvN0yV5uPh/ATuTfXhwyO9+O1TR/AX15bwt++u4q+vLODPL83hlxeP4qOZVgykhqIo1ActacmYyCvC4WCC7ZiEcXsqj1MqBlwS0RechMNJKeiPDlYDOrYGOqIr3B2dEc6o8bVAuZuZgnwpwQWXCoJxsS4VhYHOMN/La7XdkCmt5HIeGrwarMZMKd5UaNWIyGOly6mRkVwPeU1zLfK6gKvGMN9Wbf2ayrrYdmlRF8hNZUmozc3NX4WdnR2sra3V58lvr7m5PbC2skV//5DqAq0pM2O71VzBLEuCrNTb0J6r+Ao/3AZ8lJXmYSr44cYEDNXHYaiW0UCr3pRKy57OyHgVh1syMdZC6FtyMNKWr5R8eqABR4aZi4/14vLp4+pJzW/7+04BP756jDl4OqoIeTVDlpJvV5ZIcF2WtO2l+ZkIC/SHFS+2/LhaS/LrgL9NgPbsooIHR+D8hauvFNxQtRXU22qur0tI3/THXEo8ZKVw8sQp5Ofmw9PdE7bWtureqXR5FBXdv19g0SDUGnr0YAEjTNJoJY1uNgTbdD8L4S5+P4ItKYTAJqGP5imVhOp4QpspKrQTUjhFtUVltJD/L6FvG29va99LP47r8j/5GRJ645r+eRLSVdXFxgorA314sriIKz09VOtojBZl4enCNP7oxln81e2L+MNzi/jDU0fxX28exz8+PIv/38PT+Nv3FvH3j47j7+5s4r3+ajTG+mOiPB9XDw/gbF0rxgMyMOSchCGnFLTbxaHaIRQV7qwEQn3RHe2Nel879Ed5YTYrGDX+lkh3NEGuiwXquL873A2ddA0RrtYw2iNOhykMK0FpONQrKF25DRvQ9NB+D32EFakAtMpO9su2rspv2nNZHjqo5eF6Pq6DbWFhAUumVo6OjiqkghDnIw28zs6u6OsdVE8mvvnkmB5KtUXNdeBVyDqP//xL/PDlS5xcnqEdzyPYtOf1MRiqi8VwbTwG6xIxwPSlvz4Z/VT3/oYUDDAGGYe5PdKQSoUn7O0FmOypxMxgI44cbsfFk6u/EvC/+Zu/+e4A31qbRV15hurAUluqRU1ZOkOW3C7XerAV5aTC282VP4ApDoj1OrCTe+o2VBRcAA8MDMPpMxe3VfuJWurxCnjp9KLDrT9GSuBlzvCn3P6Alv29GzeZQmygv28INdX1qgusNMSlpKYiKSlZRUJCMuLjkxEbk4iY6HhERcYiMiIGEeG0mdvL8NBIBAeFIigoREVgUBACAgNVBAUHIThYXgvl9+ZrgaE8NkyL4HC19PMJQIhs87yC+XpQQAiXjO3jZNvfLwh+vgGMQPh6+8PH20893eTp6QNPD28Gl7LO8Pb0QmpsDBYGenG2rw8LVVWojYnEWGUx3p8exY9Pr+LPb57Hf753AX95bQ1/e30N/3DvFP7x8Xn8X49O4T/fXsN/vbOFnx+fxnJNjmpruHZ0DPfm5nGmoQ8j0YXo889Cs0cSKj1iUODuj4aoUPSnRaM2yB29MUHYKKcqpUci29cFid7OSPRyQowz839rc9iaHoSJQCyOhSCZEriD0jGFS0tLKwWduZm5UllpFFXgHqL1JvQyNpq0aB+iCstShlKSfbJtbm5JhZaOLXwPQ+ufTpC5T5bSw00qcrkXbsljrSytYcPK3cHBAW5u7ryefvBghe/j44ucnDysrW3gyZPnzLu/DrYWO9CrlvSXP9Ys+zbsAvhXL1/gxNI0lTqX1lzseSzBZtTEYqA6Fv3VceirSUBvTSJ6a+mICH4/XxtiSCUwTPhHmmWgiCJM9TIlHGzC+a3FfxXwjz/++LtS8FnUE2SJOoJdW5amQiCvprIL3NLBpSA7Wbv3zR9cPQFloKICuGr02gY8wD8EJ06e+5o119eVehNo6cpqqOJ655fHMpTTE03R5fba3XuP1BBQt28/YNzHrdt3cfMW4+YdvPf+HfVoqtx3f+89br97W8W7erx3GzfevYXr19/HtWvv4urVG7h85RouXZa4zvXruHTxKs6dvYQzpy/izJkLOH/uMi6cv6JCOuHIa2dZYZ05fQGnT53fidNanDhxBpubJ1ngtrC6ehwrK5uMDZUXLi6squ6TMm+1WkrMLWNzdR0XT5zE+aVlnJtfxtaRWVzZ2MCdEyfwYGMVn59YxR9c2cJf39jCn549hj85fYygb+A/vbuOPzg+hd+cHcBPZ4dwm7nf5ZkhPDh/Ch9du4aPzl/D1SPrODs4h82eaax0T2CuYwgbwyM4OzWOlf4urPZ14ebsDI+bwmxfN4Y629DT1oyW2jrUl9cwXatGRRmXZbKsRnVVnYq42HhkZmahqqoalZVVKC+vQElJKaOIUYyioiIUFhYyilUU5BciNyefUaBuYeUzjcjLLUROVh5ys7mfkcfX8/i6tq4t5fXszFzkyDF8vaSolBV8HTrauzEyPIbNjRO4T5f3yacvNeWWMc4JrKy/aiXXFXsbaBVU7leNbbTxAviXVPDji9MYJOC9tOX9NTGEOhr9lYyKaPRVxqK3Mg49FQy1rr02UBGFoSoBPZ5qnka7noeJDlr13lqc35xVbH3b33cLOPOPWtU9NU1FrYSCXODWAK8uy0ZWWhysLS2UFZOWY7k3LNZ2B3Atv5Uc3M83CJvHTxPM1/PvV+otgDMeSOjdVxXkAjhDFHw7FOispZ88/Xg7ZN1w+2N8+NGnr0LmpXr20Wdq+hp9+6Nn3PdM9mnbO8fLMYwPGU+5LfEhj/nwE4b2Oc/5PsN4xvfJfvk89ZmMDyXk8/i+p4yd7yGfpYXh+qvgd/+A1+bRvcf4kM7lOc/zmfT8u/oubq9v4unSMfz66lH88cl5/HRmED87OoRfnx3Ex4OtuFtXis8G2vH5sXF8evE0Xj59jC+ef8L4FC8++hwvn7zA508+xWc8p8+efIYXXL788GN8+pR29sNn+OFHn+BLtc3/+9FzfueP8VSu5WPGE56DxFNZclv2q3iuZo2VobY+/JDv4ec8eULX9fiJiidPnnLJkN+RIQ2nMo30TvDc7rMsEM4HLBv3DePuzr57rMzvsDK/c5uV+q37ar8M0Cm/y3Nex08+5rkRzpdfbEOsLPe3A65g1ju4GBwv+6SRbYOADzTmoIeK3Ue4+yqj0EeA+8uj0Fseg56yGHSrkO1Igs/gcqCCdr6aKl5HFW+iircVY7K7CufXjpCtf9qm7Ot/37GCz1C5U7QoTSXgqbTsElRzWvdqqndxQQYC/b2VDdvHHFJ7AoqQbze8SMiAf9LQteudvbRQgdjY0MZGv8/CK5Abgv0qpBCISnNdV3E10sv27KMa2M/VUg/DbYFbB0pBtQ2cHjv7CNjzz9W6PIigltx+9vyFio+eveCxL7n8ghC/fAXzx89f4tOPX7JAvR7SWquWn/DY7ZD1T7aX+vqnKr5Q8dmnX6qQ9U8Y+nH691LbLLjy2U8efIj7V28S8i3cn5nCz1fn8Zvz03jU0Yh7HfW42ViNrZw03G5rwvOFWTy9cA4fE6wXn0kPLmlQ0gqxaknmun6b6AvVmqzFFwThJUMamvTunBoAupVlqJFHRfG2t1+FHLN93PZnqzxXb62W92yva9s762pb/o9SUAn9+2r/W9RYWW4JfX37O6hz4nGqsUzep763DuvXR3D5pjA8Xln0L15ic2GS+XU2eqnIfZWR6CO8vWVa9JRGobuEUSxL2Q7n/nB1TD+hH6wk4DVJVPEMjLTKLbRynF2d/j4BPkVblszYhlyWEhVU8QqZ0jcPcTHhsLGxVA0l+j3PPVRvHW5NwTXA33mbgHsHKLtqCPiOPf866DrcCvBtsNW46dvqrcP8ZgjceuiQv1JQQmMYAvZziW2g1D5ZZzzl/qcC9vMv8TGXH8txVOlPCP6nzwkjQZd4LlB/zG3D2AZTVEXA/eRT7tsOfVviU4GbYQi3hDrecJuAP6d6PrrzFHcu38KttRN4fOwYvlpdxbsd7bhQV413W5uxVlyIE1zeWl3BvctX8ZTXVioPvRC/qWYSOmxye0hCCriqELZBUSGQyXsYKl8VsAiyxMsvfrITCm4N8C/kdQWxbPM1HUb5n2/GF/I5O/Hq/27HZ4RZs9zyvyV2jtHORftuCtCvhXbOvxp0/XUtJAdfmxtHX302+qrilEL3EGyBWUWxxDbgsl4SztfD0MPj+gTw8nha9UTm4mkYbs7BaEcxTq9MfJ8An2b+LXBTvSUId21FCmoqmYdX5iA/OxXOjvaq9VJagLVWaw1qac2Ue5464G/Ror/z9h54e/ljnQVT4L6/Dbeu4hICsg72NwFuGN8GuCHcGtQ65LTXr8DeAV2z1KLaGtRiq9WSdvbDDwV+QvjsK3zyEYGTbQL+MQEXsJ8RXqX0jGeEXFNtqj1zQBWf8LhtWD/5jJWEQLsNtoKb+/TQAddfMwwFOf+XVEQfPPoE9259hHtX7uLm2mk82DyLa1NzON7RjdNd3djo7MDG6AhuXSLctL7PmWbI50sh1kB5E3CtgOsA6wX8M0Iur73ZlVPeq4P1TaED+6oiMIxtuCV2/v/rcL/5mr6th1ahvH7s669r+/Tz1M/VcP3NY3de1yo2iS9evMDq7Djz7yx0l8cqG95J1e4siUYXge4qYmxD3lMcwWUYI5RKTsBLCXhZHIYqEzBUm4zhRqp4Wz5OL49+fwDfWj1CwDOp4PI4KKMik4Cno7oiA1UVOfD39tR6re03gtzqEeUWoN8EXNRbAH/7rT3w8vRTT/XoCi6Q/6pcXIdch1oHX1Nxwr0NuCHsArW+1NVbKTdDs9+i1Nq67Ff5sqy/CgGW8NKaP/3gE1w5fR3n1y/j6e2PqKC06KKkArMEj1fgbS9FrZ8zPha4aYs/4vLZNuyfcFuHWwdZgb29zzAMQZdj9G2pPJ5++AIP73+C+zc/wp0r93H72gPcJOyXN87h7OIqzi2v4eLWGVYCD1RF9Dnfr2yuQcGXArxTuHdA0Pfp0OtAvAnCznEanN+0bbj+Joz664brcowe2j7t2DdDf5+E/v2+LfTz0tflWurb+v/9+ucxCPqXn7/E8pFR9NRkoassFl2l0eigJe8sjkanwM3oLCTYXHYXRaCrUAAPQy/VvY/HDJbEYqgsHoer5bZZhro3fmrx8L8K+LNnz76rRrZZ1JZkoq4khzl4LpU8R7Wa11RkIys9Tj18L3Dr/ai1+8hy/3in84Mh4LqC64AryO9rCi6A71h1gXpHxTWgt2+XbcMuMMtSb1TT4daXeuyouAHoBFpfymtqyW2x4x+qnJuAE6Knjz7FzDCvQXYNCiLz0F7ajvvvPuYPIPmxwC2QC9xUb75XcmS1LvtExT/5kq/L8ptttw63vv9TVgCvb++AbbgUx/D48aeE/Dnu3n6GO7c/5nX8HPe4fuvd+7h38wEe33+Kp48/VhXKp1+8rrh6YdaCr4k131ZWfb+eD+swqEKvQnv92z7PcP8OqK+vy3HSCKZvvxn6a68ayrj+5v+QzzPcp+/X1+V77wCtuRd9n37sm5+7cwzfw/f98OUXWJkZRVdVpgK8g2rdIVAXEfICAZrBZXehAE7gCXgPbXofAR8QwIup4KUEvDIRo7TpY83ZOL04/N0A/lu/9Vv/JsDrS7PRUJqDxrJcNDDq1JNlufD1csFB6aywDbeALCN2SpdRDXCqOVVcdXLZBvytH+ymgmuA373z6FUO/maPtjcVXAP8ddg1xdaWGszf3LgmoW/rltwQ8FdBBf5IbDoB/4gq/eTec7x37iaa85uQ4ZOMdLd45AamY31yA/ffe4wP7vF/Mz64z0rmPv/nA/6Ph/xMxtOHXH9E2/+Idv4J1ZwW/5OPNVhF5eV/y20cHfCdeL0ikMKmQ62//olYfjoHqYQ++OBzgk0lvyfTLYt1/wwPH/JaEP5PWLF8Lo13UlgNCrReqF8VdsItjYJSUemFXy0/4/+Wz9DvI6vXpKL4+mdpjVqG+3bWd/a9/r43Q33OdnzTa/p3+7b9b8av2i/XXUK2DT/ntfdw/ccvv8TKkTF00rUq1S4MR0dBGDryw9GZL3AT9oJwAq7BLsseKnlPMSGnbe8vjsUAFXyIgB+uTcVoYyZOzQ2QrX/cpuzrf/+ugP/93//99sd+/U/LwY/Somehkfa8qYygE2yZBKG8MBMOdpaqy6WC+xXgWt9kWd+t7Lq0oAvg0hdclppFX1neVPeuFeAGDW2GCi7xTaAb2nUN8h3l3oF9R7m/CXjDUHBzqW57Med+9vQznN24iPaKTkx1TKE2tQqZnknIcE1Atk8aJlsnUJ9fj7LUUlQkl6EqtRI1aVWoTWHw2Lr0WtRl1aMhuwGNeY0YbBrG1TPvMncX+041J0izx5bVbUIBV87j+o1b6nvItrwu5ynfbQfuHfA/Vjk99z//Ck+ffkGgqeQPnuNDqZQI9t17dDmPP1GOQlnzT1lYP2Mhllbp7cK7U5i/Uud+9fK76llp1TGE+5UbYUV36cJ1PPmA+6SiIPBS6LX3vQ6kxGvgy+vbDWKv9m2H4fGG7zcMQ+U2/Fx9n+HSMHbO6+v7vim+7TjlVHi+P6bzWT0yjq6KNHQQ7s5CeaaekS+Qhym4Owl7lyy3Q8FeRCUn6H0lMehnHj5YlYDh2hQcrk/HiWO93x/AN1eOUrHTtTy8NIshgOeivCiT9txSDXy3R2A2CFFsCV3VVScX6dv9ljywIQruqzp4KMAN7Pmbym1ozw33fRvghqGDrdv3bwJcCrZApW9LHi4NWI8fPMPMwDHkhOYwn+qm5epBZXwFSqJK0JTZiCMdR5AXlo1MLwLvkYhsz2TkeCQhxz0RuVzmeqYgR0UqcrwZQZmY6p6mun+ilFIa4voHRtWoNgKzgL6xeQrXrt/EjXdvq045Z85exM1bzK15jeS7f/D4ueqXf5uu566qFJ/y+j3Be+89wgPCfe3aXdx8/xFu3/4Ax4+fxYkT57k8Q/v+SLmRzz/9Sl0HSQFEueTaybWW5RXCvbV5GnfvPlIVilzn1bUt3Lp5HwvHVnDj+m31aK+kBU8/ZGXC7yEuR25RfbZdaegA6jAagqO/9rV92+tvgqa/ri931uW113N//fhvCv29huDq/0tbF3ezs08PbXsb8C9/SItOBS9PoTWPINzBaC8IQXs+g0uBvUvA1wEX2JWSh6tGtz7m6/1ltOrqdlkyhusE8L7vkYJLR5cyrZNLnXR4Iegy9loVc3FHOxuoYXCZdxvCrT91pe+Tbf2RSxny2MPdB3PHllhAH7xmzw1B12F+E24pkG8uDQHX1wWKb1JzBbYB1Eq9n+2sC+QP73+I0Y5JZPiloiAoGwOlvbRYA+gr68V44zga0mqRRcue5R6PbNr2LLcEbd09jsDHE/QEBoF3ZbglIZWvD9cP4emdj/CpyttfYHBoXAEtinyHYE1NH8PY+AwWFtdwbG4Zg4Oj6oGcyalZ9frZs1ewtXUe09MLmJycw8zMIo4dW8XCwiY2N89zfZ2vX8B1wjgxeRRHjszz2GME9wwunLtK+/4M589f4Xlq10U6Gkl34TNnL6mhhKcnj6mKRb6PVDL9AyO4cP4qZqbmcGJLKoyzuECFv3LlXfW9ZF0+R4dDh8kQFD3eVOCd93zzca/v095neOzOvp3PewXl9jGGob+u5+H6+15/7eshbuUnBHx5egTtMh898+v2gqBXgHdy2WkAuAJbNbZpDW4CeK80tpVGYaAiFsPVYtPTcGKWCv5P3w74X//1X3+HgK9qfdHry0XFCXm53P/WniZztLVRXU9lvitDwHXIvw1wdzdvHGUBvEWFEtUQBTPs1fa6TX9d1QVoHeoduHdAFospIBuCbQi4DrlhaMDvxAMCPtE9hUz/VBSF5KCOtrutoAXtJR0oiytBjk8KYU5UUKczMrwSURyRg5rkEjSkl6MmoQSFVO1Mgp3pGo9UF/lx+/HhrQ/x2TPabSr45OQszl+4sq3gjxSUArlY9cWlNbS196j16ek5XLr8HiFcw9GjK1hdPUVlPof5+XWsr5+igt9XYC8tHcfamuYC5LPW109gZeU4Ffwh1la2sEVVv3TphjpX6Zq7vLKJW7cfKMD7+w+rNhFxNFKw5TqPTxxRXXplwvwb/B5nz17G0PA45uZXFNyi8PJ7Geaxb4YOkfb6DlgKnu33GB6j9hmuy+dsLw2PUa9tLw2B1D7XEPKdfTuva+/9ps/Uj3kVPDex6EtTw2grTUS7AF5IwPOD0ZZH9c4PpWJrNl01tBHsXnW7jEHAe4u5XRJBBdd6tQ1U0qoT8uMz3fjn7w3gK8dQS2uulJtRy3y8vCgF4aHeMDU5qJ7v1ju1vAm4DrkOuMQ7zMPdXL0wPXVM9REXdTIE3FDFNbB3QJeloWrrYQi4tr0DtwBsCLceO/fFNcCfEuwnCvRP8cH9jzDVO42s4HQMEcytoydwcukMTiydxSRz8sLATKXcGZ4JKCfMoy2jWJ9Zx5mV0zi/cQ5nlk5jdWwVfeXdyA/KQJpHHIaq+vDk/Sf47DktMvPnM1RPUecrV99Tdvzo7CKmZ+aUbRf42jt6cfXa+7h69SaGhiZx8uQlQnsGy8sn8O67dwncVe67qKz6vXtPaNFvYXh4UsGnAN84Seg3VHfSzY1TmBg/oiy/KPS7793BLB2UXHNR8aGhMaXS8poUfrmG8hnSd39hfpWg31Hq39M7pL6jDNYhnyXXSofmV8WbSq3te70iMFz/VSGf9eb/NITyzW3DMDxeXzfcp1t2bVs6Hr3Ej774AvPjA2gtTiDc4bTpoVRwBuFWObhuyQl3T5EGt1rfhruvVABnSM+2CumnHoeNqY7vE+BztOZyi0xGUs1FRWE2osL8YW5mBDUoIOHW73XroUOuQN+9Sw13pBT81wTw3duAz74CXKDWAP/XW9INIX8T9Dfjdahft+k7oW0/Ye4tt8ikj/qTex9huncGORHZWJ5Yw6M7/D+P6AQefoozi+dQFJaDLO8kNGTU4Pgslez9D/AhX3/2+FN1j/yjx6woeOyti3cxTaufE5qJ/upePHrvMT6hRZfOLHIOApfYXQFZ1PrS5Rvq/K5dfx9btMRyTSTnXV09wRz4Gd3OE5w6dRkXLtwg+LcI+j06lk/ohB7ROt9Uubeo8qnTF/iZ7+H41mnVt/sylVsstny2KK5cg60TZ5R6y2O7crxAqwAnZHLMDB2WPBCkHgri9xAVF1cgbQXyufJddcD1MFTPHVB29ukq/m2hHaMt9fcZKr/huuExO8e+/pqch2F8U86tb389BPAv1G2yubFBtBYl0sVJC7oALlY9TGtN37bmXUVcii2nJd+x5tKbTVPwPonyaPRVxGF9ov1XAv5Xf/VX36VFP0bllmmDs1FDwNPiY2BnZUF43yG40pAmnVk0sL9JxWVuKa2B7S0N8Ldo0QVw2lEpjG8q9zeptyHosv5NObiEruD6uqGSG67rcOvrsnwq6s2QHPzx/WeY7ptBVlgWehsG8d61BzxGeq99gZWpdWSHZaIkrgBbcyfx6O5HePb0c/Wec1uXcXL1HNef45NnX+L50xe4ce49NOTVo6+2Fw/e+0ADXFrG5TbXh6xM5KENQiyNVhJyX13SBPmu4izEwj9+/Jz7v2Dl8wIPH36khrIS8OU4uRf/6BHTlQ8+ZjxX75FrIu0K6vrxegnIqkHv+eeq8Mr/lwpPrqXhtRIIpNDL69K4J6/LZ8n7pEOQHCP7pFKWpRxnCIoh4N8EpSy/CXL9PYbv0z7v2481PG7n2J3PMQRbvueb2/r73gzDzxSL/qOXX2F+bIiAJ6M1P4LWXOy5NLSFEngCTqi7qNRdJWGqm6pErzSuMe8WwHX11vquU+HLY7E63vbdAf4P//AP2x/79T8FuHoeXJuxRIZmCvb3hswppYYzIuBqoL092vBCX4NbwN4eOkmty0ikb+1SOfiUKLjk4ARcD0PQZTJCKUSG0Avghur9Zuhw64XWsPAqiA3glie7ZL+sG3ZZVQpOYI4MziKdFr0qswaXzrxLq/sZPv3wCxxuH0FmeDq6arpwj8A+I/gf3P1QVQilyf//9t4DOK/sTM907W7Vajo3O0tqSTMjtUZSK3du5gwGEETOOREESIAgQQLMBEkwgwnMIAki55wTU0dpvFsu15TtWXvWYXftsTzlrVqPNC7b777vd/+D/wJEt3q8mhZrlqj66t577rn3v/+P+5z3+05MQszSWBSzUOijFzA6cge97UPYV7Qfpbml6G7staYn9TlvapTb28DPu2M11Jcv15giy+UW5HoJpahyuVXp5YE7hmq6yq1tXQacCgnr2qr2ddpEoFONNaHxWnkCur67Z4jX37GX217g23qBgy/ypI5VI65mMJr1i2feqgtXrYBRE9kQXX399rqvnk2/pQoOPZfrF+6axabsrjqiaPsRC3PPpXfP4AEbhNUP70ybWSjomd1W593WFTDB7zUdcIvFfcf+62cz9cf/5P5HOLKrFHkxq7AxagEhfx8FMik5VXsz4S6kG74lkYDTigm63PLthNncchn3txJ2G5SSsASnduc/TIAf8vqg0xKiQ/DWGz+EZmqZ6npqbdyC3as5F9h+wP32xONP4qknnsHrP/gJ9u07ZMsX+eH2709X8oB7HtgXzHrZnM0G+jTAuZ0OuA90mp0j2DIN0xymGlaUHsHat9dgQ0weGq+3YXhwEhNU5Lz4DYhaEolT5Wcx1DtOpb7H+Pwy0lYkIuzHIVj9w5WIoAvfUddLZb+Hfrr3R7YfRVleGbqaejBuYN5HTU0z4+kqU/D29gFUVJxmXN2AlpY+pt0m9FLqUZw7d4Vu8vWp3+f8+SsWt+u7SbHVT35k5B5Vnp7HgO79Me1Du28V4+pzzC+FH6KXoULgzh1CRxvid1HhokJhdFTegWr3qcgCn5AL6B2lu+33EQxyyRU2qDAUIPqdd+85yHuP4t69X/C6T3md7BPb3rnzS0ubnBSUn+AM3Xt5bHJ9Z4PZD7A/XaB5HWymFwQOwqk8MyrS3L6D3B373XSZP+9MUx+Cj1m4HN5ZipzolciNXIA8xtwbCXd+LNU7fj4Kpd6JVG7Bza255MkCnGAr/qZtNbddsfki6wF3YucGAv7XAcoe/PtyAT99GBmJa81iwpfhpz/5Hl56+SVvNlCCrLbtJ+h+C2BBPdP86U898TRV/Gl873s/4stxwNzG6TH4dLD9cAtkd6x9t50NcAe3TPC6/dmUXApkkBPuYYvBmU4gKkqPGuDbM3dYP+9RutOj/ZNIDk1CHN3z+itNjLlvY2L4Lo7uOIqYt9ch7PUVWPt6CMLeXIuq8gtovNKCS0evWoeXrenb0NmofuGEiop4tboOB8qPoqm5EzdvNtOjOYHjx6uwf/8JXLhwE1eu1OLw4VM4ceI84+ETVkNeVnbAas+1f/VqLU6evMBtHXbuPMh8F7FjRzlj5W7G2zfoEdy0Jrdduw6wULhmTWxy72/f/hitrf2M45ss35UrtxguHcPu3Yd4jyqe67PKvLNnryA3d5P9ZgL6ytUb1nwnyHVf1RuoLb+1tYf3r8bRo2f5mbUspOpRWXnZKgNVN9DS0sNC6jI2F26za+RRXLx0barCbwomgjab+c/54XfXyR6EOHhP/zlv6ym5u8dn3Uvf+TbtY+Y9WFqCrKgVyIlcSMDnYWMs3fO4uabcHuCMvQl2MbeKtaXaO5IXmYpb7E31VqWbato3xyzE8dJc/M2vHxrAK8w915pka1bOw7f/+BvefN/WPfU5c9G11I5ftR3Q7tiax7j/zFPP2rRNf/Ld11G2c5/V5s6sRe/uCY4q80PurVvmU/OA+QF3EDugg+ZB7wfb7WvrQe6ZU/AjO48j9N1Q7Nu0Hz0tAxihAvZ3jCBhVQKSViXS3e6znmmjfZPYX7AX4T9bZYCvo4KH/mglot+NQOz8SMTMjcTan6/G5qQidLKgmNCoLgF+vc5qslXI3brVgoMHTxLoMygtPYTTp6+iquomYT5P6C4Y7C0tvdi0abs1l6kAqKvrsPNqNtuyZSfB7jJABdu+fV7buSrISkv38prTqGaBorh9cvIjhgHDdj+FBYcOHTdw6xvarE1969Y9qK3toAdwl/u7pgC/dPm6NZ2pkk0Vc4rRt+8Q4L0G8vXrjVYAVVZesM86cqSSBdB5FhSX7X977Php8wJUO19T02D/Lz9YDlyn0v60mXn86Q7e6TZb2nTz39eZg1uVa3ZfAc4YvHzHNgK+EtkRC7CBgOfF0EWPn2eAFxHeIkK8hVYsV5xgq7Z8e9Jic823KU0KHqcurQuwiW7+0R05nwu4pk3+UhVc87ClxK7Bwnlv4NVXX7aJ66eaxtTXPBB7C2a/OcDdvgf4s/juaz8w90+xpQe4B7lTcH/c7QCXad+pt8yB7Tc/2P5RZn7AXccWHSvdS9Mgk4CC908Y4GFz16Ni2xH0M44eG2Ss3DyIhJXxyAjPsAozAd7TOojS7B2IeGMN4V6BUGv7XkkL4T5h5/EqbgviN6H9VifdfKo+XfTqG1S601X8ToOEvJsu+hmCeI5WRdDPUo0PEtYbVL9qc907GecXFpZae/eBA8cI9zkq6Xmq+SWm7yCw3Thfdc2AEtQqOM5XXTa1vXKlBrt2l1tIJPf71KkL1pYulVdTndq29X9QelZWIdW9le7+XZSU7JkCXDX+glRwq71edQHbSspwrboWp/kMl6/cZP5d9p3UFn/y1DmDWa657qGmP6UrrtfnKczQfR1oDloPcO1Ph8/l8e/7j2eau155HLjumpnXGsyBfas957GeTaAL8AMEPIOAZxLwrKi5hPx95FPBNxNcjS7bkrwYxYRati11Cbal0AS4as0JuNRbg1HUdz2f9zi6gy76QwN45UFzz+OjQvDu2z/GV7+qYaHeTJhWqaZKNpoD3GrLZ5iDXIDLXnvt+3w5dlrT0EwF/zw33X/slHumi+5gdjYFe+BYUDuw3b4BT7iHBLpsYBJHd59ExMJInNhdicHuUYxRwRuvtSJueRzj8Dx0M1YeY/zbQrUrSi3E+je8wSiCOuxHIYh5MwzRb4dh3U9XIYSQ58VsRMvNdlNwAS6o1TSlZ+7uHjKXWyCfOnXZID906DRd7wpcunTLuqEqjhbcN282Wmx94UI13eVqAldv4KkpS5VqAkeQyRVW85dc6rq6FnOT9bvKe5CLL+iv04uoPH2B6lxtv+mVq7fM7Veh4oUNx/h7eP3jb9U2Wtu6nln31+eocFCaIBb4UngBrHnwVLiot5wKGBUCanbTc9y42WB59GyqKJwJ3MwYezY1fhB+D8rpaa5A0DlXyeYD3M4HVdtd444N8In7+OT+xzhYth3pfP8zwhchM3Iecs1Nn49NcruTlhDspdhqRrAFOM3gNsBZADBfIV3zTXLxwxegoiQXv3lYAD9fWY70hDWIDl/O+Pv7eIWAa2IHD/I5jMWfpQXmPfcptsB2nVusDZzHcs/VDv6d73zfOk2oRJer5yAX3DOV3A+4B7k3b7rAduaH24M5CLSD2239gMs89Q7E4apNDwB+bM8pRC+Lw9lDVYzJxw3wi8evIXpJNArTCtHbMYCxkbuorW5CfvxGhP3MU+t1P12NwqgCHC2uwJGSI9iSuBlhb6/lC7ERTTdbMa6KrbH7GKKS63PlOWg7NMTP52fU1LQRsktU4mqDvaNjyPKqZn2IhYMqxrSVWUjB6/XddI/RMc/cd9R30jn9RvquTjHVPNfdPUwPR81e3m+ppjBNTT1klX79aGNs3dnRT8X3Xnbl0f+qobHV2tj1eyvEUkilHnmqJa/VXHHMo3Oq6df/rqmpwwoT9YTr4P1UIKlw0P/YPY9zy51NA3GGeSB6QLpjB+hM8Gfmd+byO5j1Hf3nDO5A+if3P0F56Q6kRoYgbf1iAr4QOYR1Y9wiemWLUZi0FFtSls0AnC66Jl/UnG0BwDfxmvzIRdjAQqKiZMNDBPipg0iLX4PIsOX48Y++h5df0aypgWmR6ao//3xgzjXfaiJPP8mtdWx53NYFk9kCAk/STae99m0CXrzDKl30Qvi7q3YG4DbINQFfDwHX6iZTgE9XdT/gfsgd0L/NpgFutes0vuRHCXjS2jRcOVWNEbrsctEP7jiK8IURKM4qNsDVRNZwvQUFCfkG+FopOF316uPXMajOMbTzLCCiFkQQ8Dw03myxwSxS8PExvkhTw0c9U422atBra9sYxzZYfKtaco091zmvSSzYLOZNCeU1iWniCXth+TJrUgn3kqpCz8aD6+XlOTVbqaJNn+3uKVfUmxOOwOkevJe3T0h4nY0g477dS5+lZw7cV8dSYjfazfvcwLBW7uv+bty8Pk/Nbi6fgBKEMwH3t2c/YHqWz7Xpiqxr7HcJmEsPHgfP2fMGzM7xO35MBT+wYwdSIlYR8CUEfDFyopcQ8CUG+ObEJTbTS7HBTcVOI9xpmouNgKeoeWyRTQpRwNh7QzgLh/WLcLgk7+ECPD1uLWLWr8DPf/pDvPzyVw1wTYssBRfkGk32HNX7+aeewMtPPYlvEvY/nPMUXn36Cbz4xON4hqAL8Keo4s8+8TS+S8C3bNmOOrqUU4B39qOjiwoeANszwqwFCjXbZgByv4uu7WfB7T+WovtVW+ZXOQPcOo5IxZk+SBd97ylkx+Th5vk666E2ThU9VFaByCWRKEjOR1+b2sBvo4+x8aGSQ4iYuw7r31uLrZlb0ds6hNEhxudtQ9hfdABh74XSRd+A+upmfpbGcn+ApoYutDR1W1v5mHVwEfiEhCCMSJ35DHaOpq1gNijHPmSej2yoqKUZcN5UUYJuwoFopn0a09TWrfTbkx/xHh+hsb4Lt+gt9PWOEXCe5zmZJn5orG+1QTGtzZ0275yncIJLvdz42cw/zu0Ezd3XK0D84AguDzArVAQW8zrA/Od/m2p75uUPXuul++/nfW7w821Lc8C6dH9edw937PJZRRt/2w8Zg+8pKUFy+Cqkhi9BRuRSvhfLsCFmKSFfjE0JisGXTFNvc9EJt5rNitVOHrsAGyMXEO6FyApbhINbf7uCT05O/m4A/6u/+qvAbR/8E+DnDPA1SIhYjXd+/lO88vIreO6FF6yiTVM0abKH5595Fl8n1G9+7SXE/uz7yJv/c+TM+xFifvodzP3Wy/gO3fjnn1AbuOwZvPbHP0BR4TY0NDQb3DYevGuQCi7Aqd4B91wdNAS03113Lrozge5ME0I4sAWxf19T/s4GuQNcNcxeUxljcgJ9Yu9pglyMW5eaMcTjEbrQ3Y1d2Ey409eloK2mw4Zhyt3tbOlB7aVaMzWFqQebKuDqLzchZVUy1lDdN0TlovYaASc4AvzShRqcP0ul779NxfyIhQXT1ftthGByq55wd8Y/xL3bn+Lu5KeYGOH+5C9wd+IX3P4p7t7+Je5MfmKqKNAnqcoCVce3Jz/GvXu/5AtKsJhHiq1zUnt5BIfLK1F7sx3Njb2ovdVmnXh0jfJ9eP+XKNu2B4PdY9hbWo7+rmE+nxSeUDHPxIQKFsGgexPMqfsH3WEB4mCcDURnn5VnZv7Z7jEFIm2mi+3Mge0HfKb57+tPV8Gpqbe0fPDe7QScCp4asZix+FJkEfCc6MXIixXgSwJxOKFO02IIy7ldZs1mW1TLHs9YPWY+8gh4NhU8g4CXb/3tMfjvDPDPn9HlNzh78gDS4lYjKXIN5r35Br5GBbf4m6ald16ker/63NNY+ePvYHfoAlyIWoyr0fNwPvxtHFnzFrbM/wlCX/smfvjCs1R3uekC/HsooYve1NiGrk5VrBFuqnUnIbd9wtzJ2E7xXTAO9+B2Cu7BPmNFUlP0wDxtBDio4AJaKh5Ubr85wAcJuI6l2Kf2n6U7lotrp2sx1Mc4mdBO9k/SHd+A9XPDULphF3qo1ALcJkcgOGoTHx+kGvfdRuuNNmykaof9fDXW/Gg5csNzcOtKIwsQr0PJxXPXUXnsEgrzy3B4/2kcpMdw+sRVXDp/i17BOFrre1B9sQ5Vp67h4O4TaKvrw4Gdx3H0wFlU7DuN3dsPY/eOQ7h5rQmNtzpwg9vjFefQ1T6EayxoLp2vwc2rTai+XI/KExfR3trHl+YDnD19CedPX8Ugn3GMhcYwQ49OeiOXL9y0624zrSCzCBN9d7GtoBStDd24cbWe96nD8MBttDX1oOrMVdReZ2E1cJeF2yCv5TP3jFnh4p9UQubUWQD5YfKOg/AqXzA9mO+zCgFB6Pb9aS7d7TsLQj4ddv/10woE2m1C/tG9D7BvRwlSGIMb4JFLCPhS5MQuQh4VPJ+AbzYVl3tOwLXCSdpyax8vTFyIzfFU7xiqNwHPWD8faevmE/CchwVwKXg5UuNWISU2FIvnvouvvUIFJ9xaAvelZ+fQFX8ake+8jv0xi3CFpVhd8gLUJ89DTfw7uBL+Fk6vfgv7l/4caW+8hrdfeRavMf+St9/G2WMn0d3WY4MhOuiWdxB0KbhNbN+tedpoPbLgnOluK5i9/emAO8X2tkEXfaY59ZZp31xz7VscTrWmMp8iSJFLYlCUWoyb5xrQ1zyC9uo2JK6MR8jP1iDsXa0rXoRLx6+gt2UAE710p7sm0XqtHQe3HEJqSBLhDkGYhpX+dDVL8A2ovdJEqKgMBPzKeQJ+pArpLDDa6vtRfaERh/dW4lTFBdy41ICmmx0o2bQLu7YdxI7CfTi8pxJFuWVoryOMp27gTMVFXKq8jqtna7Bj816crriECl5/9sQllBbvQ2tdD+qutfJ3vmT78igmqby7d+y3isEJegp36Bn0944T0BqmteDS6etoutGOXHop4/w+RTklOH3kAmqvttgzHWJBc7Gy2nr2Hd5zEtUMX04dvsiCbgQH9hyjNzJBUARiEFIHph9Q//5sefznPJuutDIHZxDWYOz84Llgmnev4H1cPl07DXDVTTD0+ejOXewr2Yo0Ap4esYgu+mJkRS0xwDcIcMbgm5IYiycRZr77xYy/i8jBpkSei1+I/Di1nS9AZvh8en4EPJSAF39JgP/Zn/3Zbwe88iDSElbb+t/LFr+Pb7z6NWsi0wJ53yLg4W/+CAeil+FC0jLcZOxRm74E9VmL0ZC5AI0p81AXNx/VMXNxNuI9lC7/GbLm/hi7kiJRc/QwRltaMNLeiaGObvQzFu/t6oNWxujm1lazMMiD7rngDloQ9mmA0/yu+UywnTm4ZQa4Vumggg8ofXAC509eQsKaJETMD0fc0ngkLEtE7OJorHsnFKFvrsO6N8Kw/u31NhFj/PI4JK9OQhKhjlsah4j3w3l+Ddb8WLXqKxFK0PPjNqKBMbhi6tt0eW9criXMZ5GbWsB4fgQN19txngpeWVGF8l1HCFUT9pQeolvfioHOCbTc6kHplv0YYiFyjVBXsWCpudCAy5U3sDWvjPtNaK3tpaIO4FpVLQE8gStnbuLquVs4uOsYmmrbrVvtkXKmn79hajwx+iFam3pN0Xvbh/kMbTYkNiM2h97KPWxML0QZP1PPde18La7wc88f5/6ZW6g8eAEVuytx+vAlFiRtqDpdzTDDW553NtWdvj8dsJnwBtNn33cQun1vOx1wZw5cFzr47+GO/fmceQpOwCfv4AABT49cZXCnU8Wz6KbnxCxGLgHPo3rnJy5CAdW6gG755qRFBvwmuu0b41kIUL2zo6Te8wi47EtU8C8C+NkA4Mm01SHz8d3v/JH1RX9pzhy88+1vYfv6JTiTuBJXkpfjevoK3MwMQV1OCJo3LEdH7gp05qxEd14IujeuRkf+etTmrsfV3Ai07NmM0bNHMXTmJPrOVKLv6jX0t7YR7B4D3GZclaJPVbR5lW22ZrgPag/yYJrgdiao/ftBwB+E3TO66QRdTVYdrT1UxTPYVbAL23N2YFtWCYrSirCFil6UsoXuVxE2J26my16ADfEb+c/OY6m+Abl0y3OjNyA7MhtZEVnIjMjABqaf3FeJga4R2KonBK2Rse+lczdQunUvejuG0FzXgZprDfSYLuPsqYs2Jr3yxAXCV42GW50814JD+06ZW1xztYGQ3kTDzTbcutrMAuEYLp65gc7mAbS39KOVsfVVAikw2+p7cfrYBTTUtlkFXmdrP0OCY3bc2TZogF/mc9RdaybENSyEWlCYXYxxhiVFuSU4xnj9/InLaGYYoIkmq05exfHys7he1UDvwVPwhhudvE8fgaCrbYNOgjDKZoPcweXSXLqzmef955wp3YHqwFT6zLRg7b6XZhVobp9bB7/Lb+lUcLnoHxDw/du3MfZebfF3euRSZFDQsmKo4nFL+X8nyIS8gEpeINWmFRDu/MSl/L8vYqy+0DrIGOChsodNwU8dRGr8KqQS8MjwZfiJmspefBGvzHkWoW//FLtYop2MX4LzKStwkYBfzViFmuzVaMpbi47N4egpisLAtkiM7ojBeGkixstSMFyWjL7tqWgvTEFtZjwup8ahZsdW9NfcQF9XN7o7BLhX8SYT5FOgP6DkQcC9/WBlm99mU3F3PBNwt+bWYB/v2cnP6xz0tgSxv5P37mSs3zGIPloPTek9svYB9LYxH8HpYVzb08YCikDpWG3pgttbuOCuVWxpjHlHWx+0Wopq5NU819fDgorfU8f9vKa1uQ8thKevZxxthFdDVvt7R23WGZ1X7NvTRfWt7WA+hjw9o8zXx1iZv2HrINp5fRMLj4H+cb60fIkZHnR3DOBGNePqK7UsEHrRxWdVoVHLOH6kbxJXzl3HHbrwV6tu2lh3HV+ruoHrF6ngLICusEA4sPMoXf8+Fg63cIphwPVrjRgdUY27A9CppecS+yEVTDKX7ofYn2/msVNx//Vu//NsClr/fuDYpbmtFQY0B/j9ybvYs60YqQQ8jYCnRcuWIcPi8GUEfBny+P5vJOACPS9+MbdLGZsvI+BLqN6L6Z4vQHoYXXQH+OdUsv23//bfvlzAz586hPT4NabicdGr8ObPfoyXX3gRX33uGayf+zNsW7cA5RELcTx+KU4nLTfQL2eswY3cMNTmR6JxUxQaN0eitTAa3YVR6C+KxsCWaLRkrsFVxjQX1y3E5agQtBTnUclPof1aNZWCatEegNxA9yrbgjXpQQtCPl3BHdB+c+mqbHOQz6x4c8DbIoN03V3zmdW204W3FVDUwWTqmLE3wXXzogter13bS3PrlFkTmNJoaje2/Nb85Z2fmk+d53Qft4ihPkOdW9R0JlM7ui3SYKZ93VP3VuUd78UX0z6XhYYtp2RNcF6692J7L7I+w3qp8TrVkqsDziTz3lWtPPfvMM1WQ1Gt/yDzDd1Be2MXqi/VoLG2FdUXb2FIk1zQLbdOO7qe9xbgDhwHpt/85xywfxtz1/uhdPvT7IH04L67xn9e+4J7dsC3IDU6hJAvItw0xuCZhDybsOcSdMXieXTHZbly3Ql+XuxyenJL6ckxb/hCAk7IyUpaKHn5nGay3wPghwl4KNIS11gcPv+9t/C1l1/Cy3OexNI3vo+s5e+iZO087F7PB49chAq6LsfiV6IyeQ3Opa/D2dRQHI1ZjuMxy3CVrnx98krcYkl3LXIeLoe9h2rGJ/Wpa6nksbiSk4GzW7ai/fotqkqXzZvuTanswT0TcAe3H3IHuH/fwexAd8d+8wPujqfADgDl35dZzzGDzOuN5qUR3gDEOnYdO5zp2OUzuJXuAA1cZ4UI76228bFxHrt9KwR0HDR3f3tR9cIGALYXnC+pvbCBF9n/QgfNS1MHF2fW6YXXei+5jOk0rcM20DtCj2HAplJWwaQmqpn3nAIysO+U1gHqzjvA/ertPz/tXoHjYKwdhNSZd97Lo63rbBNM92z2/O4+QcDV4ec+j/eWFBPqlUjl+51OyDPUVBa9nIAvYyy+xADfEEe4Ywm3lD1mBdV7Jd1zuvIEXHCr9lyAp1PQyrd+dkeXLx/wygpkJHijydISQrF6xUJ8+4++iecJ+A//+GsIp4qnL30H+Svnonj1PGxnCbUzbAn2Ra7EwZhV2BexAjvWLMT2Fe/iyOq5uEXIm9NXozVrDVrTV6E6hgrOUq8ybClORkfieHYe2qsJeHuPxeFu7bKZ9tsAl5uuYwf1g3DPBH26uz4dZqn1dNhnMwORwDmIvTQPQgeitrqPpdP84Mu0IoopcwBg3dPdx38vZ+7a2V/cYJqXPv2cVxh4W0HtKbC2vmsCpp5tyuMVSF7B5M75P0tbF9N6+0FAZbO53H5z13vH3tbLF7yn+5yZ25lpfpuWb5a0qXzaEm77fgT83sRdA1x90dPpbgvwTAEeRXhpUvGcWEFNd1xxOYUsO4rwE/JsFgJZitnDqPpSbwEeJsAfIgU/d6qCCh5GW4vUuLWIDV+Nn/zw+wT8Gbw45ym884PXEPb+G0ha9A6ylr6HjSvmYXPIQmxbuww7Qpdjy6qFyF7wBjYu+BmOhS9BXUYYWjeGo3lDGG6mrMTJNe/gyKr3cTpmHU4lp+Bo7iZ03GhgTBtY9cQUPGge4N7WQe4NJX0QdAe4O/YD7kCWzZY2U7mdeWkPgu7gc8Dp+Ledm5ZOV1i90UbpGtsihgHX29x22/9s0/WzKZq9sHqhzaa/yGYT6hhDqASuP91ndi23sym1P89UXp85KD1IH6ws+yzAPfPuN/OcKvC0nfZ8Ll9g35l+F5cvmDd4bGm+/Wlp/O1l95l//w5Vsq2ictPdllGVMwmuzCAX1DK57QQ7i4BnRnvbrIhldNGXGOSC2xS8+GEC/CRd9LgwpMWFEvBQJMeEYe47b3jTNj3xJF315/De699H6HtvInruW0ha8C4yFs9DztIFyDObj40hi7B17VIcCFuGqqRQXKT7fip6MfaveAPH6N7XyD3PSMLuyEhUbN6KtpqGQEVb/1Q/9ZmQ+910ASzzw+0H29lMwP1Q+9P9QMtcnK7zbjaY6ZBLkYPuuLaC15kfRs/lftB9V3/tEb5QIwR8eFQxsmJpb7aVqXXQfPndvlxKvbju5fTSfC/rbGDTvHwBOAJxczDdXetB6vad+c9/trnrp6u2SwuqdDB95j39qu0de/lkDz5n8Jwzd97sgd9lxvlAmpkKPAP8Lj4wwEsI+GpkRFCNIwJwE2xngjqHYai3pWtOy6KLni3IBfh65l9P9V/vQX7gc2rRv3TAz544jLTYdVTwdUijigv05QvfxatfewWPPf4UHnvsSbzy3PN46/vfQwjBD3vvbUS9/w7i5r2HpPnvIWPJQuxNT8bWqDAUrViMkuVzsXXxWyh8/0c4ylKtNivaAD8RG44tEeE4W3EUzY0t6Ai46A5qNxhF+wLbKbn2/bXoOu4PAC8T1B7g2g/G4+q66ofa7XtAT1dyl+b2nc1Ucj+AMh07mIPmuecuv71cqtga/4BAS71lH/A8bURdSwl3AHKL1X3397+c7rPdPade1oAJAKX780zlE+iTBMS6ujpVl2kCRq+Lq/+e/s/3w+lPd3l1XqZ0l+bU3K/qM69x+0p355Su/P50/3XTB7xMzzM9nzvv5X3gubVVDM60uxN36KJvpXoT8EgPaPVH95rKvH7pirkFswDPjSXksVRu7mcpf7jgZqFASw/zIH+4atGp4GmxjL8Jd3qCLBRR65bjD7/1KuF+An/wB4/jCSr5i3Pm4Iff/mMs/NlPsfLtNxH6zlsIf/ctxM1/HxsjWECsXIqU+e8g6Y3XseH9H+NcCt30wnTcyI5GOX+EzWuWYO+mjbh66QpaWzoJt6fgGuc8NdLMAd5DwM19J+Tqw96uZqFudLb2oofHfb3eIJQg3Nz3KbjBK6B5rDSZ9VUfelDVDezhzwCcZrDOiJNnMz/sutaleTGtIKZ6j8g0+kprg8k8yE3BTcUDngG9ALda6RTQhFT3kfLo5fTHyFZp5lPp4AuufeXjSx0AWwWNBzjhDqQ5c9BrgIkVBrpOQPjvO+3eXgHgoPSD64160zao4u68u8af3+4VOOdPn2aBz/Sn6RndswTNg9lvXl5vP/g73sMd/tZ7AoBnEljBnU4VV5t4ZvQSZFlt+nJPuaXahDsnjoCrAGBhkBUpN50ue/gyG42WTnu4KtksBqd6M/42BSfgiTFr8f0/+SM89cTjePzxJ03FH3vscTz79NP49jdfxVuM0Rf97EdYSlv11k8RueB9RC2ch8h330Q+4/Nz2XG4uTERVzOjUBGzBhtXL0VhaiLOHD+GWzdr0dHWjS6twRUwQS6wp8aNd9E97xpBS1MvDu09gdSIdESviEFcSAK25OzA9Qv16G4fsTbhHrnpUm4H8wAhJ+xDssFxHqt2nft0w9X+PUiQBwi2Kwx07GBWv3MN1nBNaJYmVXbgBpqtBKotPyy3WrG1nffMOx8sDDRaS01ZptIjH5hiDwn0ANwGOO9lzWOu2Uz3m2CaAKdpmqnRwUmMqx2acMvMJZUFVM2GldL914g0A1XAGsyExsD1XnDN+jrQq99owuoEXLoHs0ANAO6LZYMwefvBWJjnlc78Gn02HkjXMNMxmjf6TdB6pphc95/QcNY7/JwZMLsKQHumwD2Vbp8bSHffLVggad+59B7Y7n7uWplTcb/p95OC79suwNdQvZcb2GYEWGZKTqizCbXgzoqlonPfVF0uPN36TLrpAjtt3WKzLwL4vXv3viQXXQpOt9yLwdcilZAncfvuWz/Cc3OeJtiPmYrLHvuDx/DMU0/i1a++hB9+54/wxve/i7df/x7e++HrWPHWm4hbNA/bo9biEO91cP1ybF82H9kL5iEvfD0OlZVSvS+hXpMGtNE97yDIUvBAHO6fFKK7k4B3jGD/zqMIXxmDxHVJLCA2Iy9+I6KWxyEzNg+3rrawEBil204zBRfcAaANcm01IaOUmmYFgNx0pfkAlzHu1mQQNtGCoBbcPPaUnLARLIE+LCXXPguBIYJiwPO8azsP2iSB9VRfs6zagod942jUQv7Ng/Qk6JoT9iGaA91idBUS+jzdl/DpJZRaVx49iy0btqK5psNGnd0e/5imLaHgebVz6yX3YA0AoPh+6A56u0f43fk8PC8o1GnnYNkRHDlQiV4WkB4sUnOZRpO5fQ8az5UNACZgZFJnB6Y+0z7bKb6Actfx+Zh2W/G64GN+Qe/AdGrth9xTZOXRM3gguzZ+b3y6t//5Nh10g9mOZ4BO7+gO/6dTgFON1ZNNHV4EudfphQAb4FRvgU3LDQAuBbeKOLn0ARfdAN/2EAGuSjYHuFPxZG5XrZiHr77yPAH/Cv7gK3+Ax77ymAEuJdfsLc8/Nwdff+UVfONrX8e3aN/5+tew8MevI3HBe8ha+A4y3/s54n/yI0T+/A0UxFO9jx1HzY2baNIsL3S1O9o9uOWKC+ygejONgGu0VeL6NMStTUDViUtor+tEW0079m0pR+SKOBzadZwqzti8R5Vt43xZR7yCgerfbwo1ScA148mkqdVAP43HGjAx3E+YCb6D3/qnE0rNuKIlejXRg3qajUjNNf3wsAezAcg8smFtmR5UXx1zy3RN9TRG0MdUMTdG9eW5+po25CZvwt5tFejuGCXgUnLv3ua+0z0fZmHgzeLCexJ4tUtrSOnhXUcQuSwCdfRcJoYJDAGfZLoUWs1b5roawHqZtSUUvH8Tf6/9pYdx5UIN7ytX/0PrebdjYynKCvegp3PYer6Z2gtq3tMz3UNASeF1fwHntjwnEAWPHetabmUGaAAwKxSUj/e7w3vdJlACzHcffyWb3c+FBnoehQpTdQSejXF/jNfJgiB7sHrHHsAezLqft3XHLs9UPhait0cnrCdbEHC62pFUYwEegDyTMMs9z43zYvANAVOtukGuyrmpGHwJDn7OhA+/VwUX4Klxq5EStwZxUavwx3/0Nbrof0DACfkfcPuYzINccflTmjddM7w8pQkXn8Q3X3gey370A8S9+3MkvvUTJLzxUyTNnYuy3A24XHUBdXWNtg5WR1sv42pPuaXYbkkjA9xUfdBGP4Uvi0J2Qi6a6tqpRARXXTavt2D/jgocP3QO7S2DGOiZsCGPJw+fxd7t5dhfdghVJ6+gvamfUAvuSdy61ohTh8/jRlUdzlVcxOkDZ3H1zA10NPcZ+JplZYhWd6PV+mXr+puX6nHrSjOfo9UmTZCS12smlqpatAdGh13j/Zr52cMqOHrH0VTbheu87sbFerSwQNI0UBMEa5T3vnW5ASnr0rAteweVuNMKGhUkGsrZ0drHAoNeAwHXmHV7Jt5PI8Sk1Ed2HUPkwnDcOlfrjRojTBrQYr3Q5EEM0VNQOlXbYBUYQ/dw7cxNxoUZOMrCcJT3lKqOsFBrvN6MRn5XFUQ2u4sKCtokwwgVDCpYzDMQCKbIOqaLzWe5M/4R7vAzbutzuG+mfQHug91UXYWGnoVweffhvQPgeSpNmAWr8uvY7ukKGEGtAkt55FlobPwnPNZsNd5neu3ZQainwA3se5/lga2tzslUr2H5aJP01DzA1yKDsbQU3NQ7YF5lm6tgW2kdXDbEhRjgOeoMo6YyKXi44u/FBvrBko0PF+CpsQTbbA0B19DRVVTxUPzJd79FwB/DV6TiNKn5Y4T8cam4m+CB55+gPc54/ZVnn0XYO+9i86pVKF65HAXLFiFvTQiO0j2vuX4Tjc3tsBVHtaRRO1VcMbjfPQ+0i3d2DBgo65dGYlPGFrQ0M2ZXbbrmF6PL2dHKeL1tEP2Eu69jDHuKy5GwLhlZcTlIj8lgCZyJ4/vPoLttGIM94zhMVz96WbRNjLgxrgAZYZlID8/CiQPM0zqEkYE7hLkJBWlbEL8m2a7Pjc+nG1aAsoJ9aGnsMaUtL6tgnJaDbbm7GYttYoy2gYXNYXTQ27hw4gqKsrbxZdjAUj0Xm1K34PTBKoz23EYfPY2DpRWIWhyJFN6/JH8Xbl5rxujAPRzcfRJb8naiv5NA02UfHLhtY72P7DtJL6aLMfx9AzRyYQSun7llhYKWR1Jhd+n0VYP/4LZDOFJ6FJcrr3lrlNPt728fwe5NexG1IBKFCZtx9VQ1+njNYN8EzvFZq5SXnyWgbg9T2ZsGbKRZ5cHz9l00RNaAJ3jqFttED6TmQh3aa7pw49xNXDldjda6bowNsoAgdDb5BIHW762Zba6fq0H91WYMdDIM4PUqLORtGHwCz4D+iAXLRxjiM3fwN+5s7MVI321Ls1YHAj7G7zKsobr93KcNddHD4fFtejKTYwLdFRDTVdqptwNbabMBftsA32IKnqFYOgC4MwGe6ZrIpOKxIVRyGgHPZbp6s8lNV/OaNbFRzQ99AcC/xGayQ1OAp8Su5jYI+Hf++BsEXDXpjMMJtuLxx2lPEHBv9pYn8aQpOs8R8u98/VWkr1qNojVrUbCcscqKZShJS8H54ycYezeipa0L7QGwNZWTTedEsKdccwEuBae637hYh7AlBDyz2KY+0iwwXru4mssYd/cy7ubL1HSjA/Frk1GQwpeYL+3Fk5dRkFzIeGkjbvCF1At2aHsF1s8LQ3HKFlw8chWV+84bhMpXz1h+uHsSOwv3InTBeuzZvA9n+JJr/fDwBdEoSCpC060ue5F35u/EuvdCed0WG0p5sOwoLlDte1v6cbbiPPYU7cfxnadwgpa+LhNxKxNtplYBfmzPScQsjaEbl0E3/RDqbnZgfOBD5CQVImReOHqbRzE+9BH6uydwgPfNis3B9aoaKvM9HN19goBHovqsAKerTfAabrRgc0YRn2UTSrNLkRuZYx7CuaMXGYLcRmdTH/ISC7Du3VBbElnfq4VAdhLkDUkF2JK9HV1aDXXkI3TW9qM0bw9S+czJa9KQtCaVx7vQ1djHGFVgTaK85BCyIrJthF02t6nrUrE5pRC3LjZgfJChxNgn6G4exF6GUHmxG5ETkUMA8rB940403my1Qsm55uaeS90Jaf21Fv7We1HAZ91E03O20hMapyehZsV2fo+9RQdwoPAQ9hWUY1vmDuzYsBOXWRhp4IxCDE/Fpyt2EPTpCu4HXTH4pFz0rUUE3KtFT7NZXVSLLgsCbiputeghtrV2cebJZp5Mwa3OLoHtoS/gon95gEvBCfMU4HTRU+miJ8aG4lvf/CrhVQXbE7aVSb2feFwu+hO21bEKgMe5/42XXkTo++8jgha7aDE2Jafi6P5yVF+pRnNzG+Hu8QAnxO2dAwa4v3LNFFxxOQG/dakR4UujkZ9axBezy0ZXKc7W6h09WqCP+wOMv6U2MavjTcn6qOya47x862HEhCTgTEUV+tqGqG5HELFwPc6Vn0N/G69vGcbewgO2Ltm1MzWmdhuS8xG2OAINl1sw0jWJ+sutdLdy+OJt4QvaSRjvoWzDDoS+swqXT1xFbwfvw5hfC++PMM7v4Wd3NwxguG0Swy0TOFFWifD5ETi57zQGusbs+2TQa9iWVYom3m+AL+cklTOHL/Xyd1ajr2XUXviB7nGUs0DKXJ+O62dveoCzcBDg18/W0t0n4IRO8XP1xVpbgaWTLn/N6Rokr07hi5ptY78H6d0co3cQtyQWpYSi4XITlW8SvQRccBZQ1bsa+mx2mkMlR5AWmoGDRYdx9Vg1Dmw+gKTVyThI72SM4ck4C53SnFJE8vuUpJXYqi4Hiw4iJSQJJZklfPZh3Bv9FPv5uyevTsWxkpO4VHEVJ/efxTF+/w4NNVUIYG616g2k3B+jraYbm1nAZfCzy/P340D+XiSGJCIvYSOGWDCrcGlgmBS/PB7xi2KxJaEIJanbELssBgmr4lk4NFqrgOoKZgLtQPb2tQ3mcYB7Cj6B3Vv5DNEaD063PEL90RfTPVccTsgN8BXIJNSyLKp3Ni3HXHQ1oQlwz0X3QF/8kAEeUHC1hXsu+mokE/SYiNX45quvWMWaAJZ6O3NTJXs17IE0gj6H8fi3Xn4Fr339G1izdAWOHT6G6qs1aGxoNde8w6fa7QEVd4si+K27o5/K14IIvpy5dKlbqKCqDe6lYvfwH9/awmvbBtDLl/xUeSUSQhNw6uBpQjeAoZ5RVJQyZl0WizOHzpureaTsCCLpHl85fg1DBGiIL+yRsuNIWpuCS1SCAQKenZCHyJWx9tKN999DR10fClNLTK3rb7RhYvAOyjaWIWxuKFqut1plmirY9IIp1m6mIh8uPYmSrN3YmlaG7PV5LAzW4jAh6e8YsplUsunSl+SWMfbnc1KJNbFifmohVr69huANG+CKvQ/uqEDGunSLoceG7zPcqETkIgJeWYNJxtaayEFt6Kp/6CGkXZoI4kY3sqjA6+evp0r3Q+PK5ZYnrkygC3/Yvrdi6L7WQSSuTqLKFvBaFkoEPi+hAAXxBWit7sBE/13er4cKlUt3NRP99E7G+Tnbc7YjcVUirp6sJvS30U+13ppWjGQC2c4C697YpxbWxC9PRNOldoz3EiL+jmN9d3CXKnuX8baa6zTjrOoIxkc+5PPdRMrKZCtQehsHMNDiLeS4fsE6XDlxGXeHCPjlZkQvjkFBbD4aLzaht77f1oJTgV1eUs6Qg57PDMC9SseASgdsyi0PAG7HtNsjk/SothDkEH7fRQR8IUO0xUgV4IQ3PcYDPIvKrd5r1oMtfpW56qpJz7G28KVej7aAHd7+JbjokZGRaf/iX/yLLwR4SswapETTYuSehyCJpVnEuhV49asvewr9FYEccNED6q2tA177jxP0p7h99smn8cKzz2N1yFpcu3rTKtXaWrsDyu1BLdC179TbpRvw3JeKt9Z2IGplPJLDM1FPoAzw7jGLzfOzt2FzfikaazpQRZc0LiSOLvAJ9FJFR6iWRwlvDF/sykPn7IXWKiaRS6JxyQCfwHDPJNXtFBKoUheOX8UAVT43MRfhyyPRfKuTinwH7Q29KMrYho3Jm1F3vcXWBS/LL8O6uevQQuAFtanHCOG+1Y7CzK1IoUdQRIUr27CH8X4+1hLwQwS8t2PYKtay6LJqueKOxn6LtQVqfloRVr0Tip6mIYNZbdRqxkqnu1195gbd9ns4fuAkwhatx5XK6/xcvrBybatbUUDvJpX5MtZnIjU0DWHvh9KDWotuut5S+munbyB5VRIOlhy28eqqmOujhxO/OpEv5gaDVJNIZhLkrXyOXirtpFxjFgaFDHmiQ6LR2dCJUf7u23O30+NJRR09gckRAsT7q8CLWRaFlpttuEtFPk5PI2pxFN38FKpbLkqyd/AZrmNUn0233GrfqeLa16y05w5WITUkGWfpWY1rTjyGHtf4neNWROLAlj0Y6R5FAz0fLUaxu2APRlnQ3Bv7mGlNSFgRhy3phRjsHmKh4XUGcgA7FXfHbt87DsJuLvrIBPaWBAC3kWRU8Gi66WoiMxddbd8e2IJccBvgUnG57XTrs6jgXp90qflDCnia4nACnswvkRgTgnWrl1h791NPPGUq/pWvfGUK7pmAP6EOMYzD5bJrvvTnCPja1WHQwvRq8+4g3HLPHdQdnS72dsd+FRfgA+hs7kMR48R1fGGK88pQfaEWNy/WM+7cipXzQ7GHKtfRNEil7UHcqgSGA4VoYbzbWdOFMsaP0VTjs8cu2vK+Rwlz1LI4XDhymXATcL7AR3edIOBJuHTiGoY7RrE5fTPWzl/LOP46BjvHLbZMXJXCknojGq41YYJAqtJq7bz1Xg00wVbz2NjQbVw8dRkxq+JwiErZ3zCI4dZRXKy4gojF0djPtB7ev1GAx+WhOGs7Oup7rRAZo/utSsRV761hoUGQqLoag12+nV5VaIrBodpweSdhC9fh4rErvO4uBjpZCBDa9PUZqNx7hsrbha6aPmQxBFj9/moCPsAC6S6qCXgSC7oDxeUY6hrFbcbBAwwrEkOT+WLmoI9K30dvKC86G9sEeHM/8xC+rgnG2gWIWRHFZ+3AGEOhsrxSpIelMXRptJp282jydiJmSRQarzYR8I8I5BguHrmEwjQCw0JH01tFM8xSAaXuxeq0IwVX85Qmvjxz4CzSGFbomskRQkmvxJ55FcOK/O3o47M2sUBJ4P9uD+P0kf5Jq8VvYuGWFBJvK84MdQ2z4AqC/CDQwf0HbMwDfBdj8FQ3mkwq7tzzQAyeIRc9YOaiE3Bz19UnnQWAdXENVLTJXX+oAD9zgrEUATf3XApOuKXga1YsIuCveIBTxR3cbrkiHUvV1Yz2xBOC/DGmE3C66XPmPI81a9fbMjhSblNtQjxzO9NcU1l35yA053gd4+FNdAMjV8RSzeMQxe16KkZe2iabbbSXaq18uwr3Um3ikMQXN4XxZdTyaOyg2jZRWQd7J6xGPZIviZrIBnmN3NUKqrri9Krjly02vci4Op4uaAKB2BiXjzS6yOHvh2MDla7hSj0mCN4uAr5m7nqrGNJkCTZpw9Akrp6rRvzaeJTS/W6+2GITM6o5LJSFgQHezrCCrnRR5jbrrHP55HWDfmTwHg6VHcXquWuxS7X11ztx63wtNtFlTqLre5nu8ATzXDx+iS56OCp3nkQfVbeHCr0jfyddw2wCUYPBtnH0NgzxmTNYWKy2ddXkyl8/S1gIwj7C0c9r7hDM4c4RFmyJVjj005MYZgFYQiA1Q2zdxUaq5B0Wkj32vdPDM9Dd3Gsu+m7CnBGajnoWfBP0NPRcZRt3IYoA1xPwSYYb8i5UgA520lonUHe6AflReSjJKWFY0g11yLmjWJxbTT19oeICkuVp7a7EZN893Bn6CFUVl+jmR7OQO4BBFixNl5qRuCyehes+Aq4a9o/RXN1uC0QW8blViWqFRgBsc9FnKLg7lnJ76h1w11UwDI8b4GlRqwg3AVcMHslYWnDT/U4PWCZhVuydHecpuMXkAeil8jYwhZDLDm3PJ+Czrw/++3PRY1YT8BAk84skcn/lknlTgKu9W23dbrkip97ObX+MkAv0J6nkDvBVa9bhRk2DrRmtWnMB7NzwoIIHTeeDx9ynm97Z1me1xcfLT2FL3jYU5mzB4T1HUHujySsEetRsNoyWug5U7DmGAqpwfuom7GNsdutqAwuAYbq8E6iqrMamrK02J9kgXeABxulnj11AfnqRzX02rI4wVJ/Kw+exKZ0ve1IBttN7KIjOwyZNpijAqTiHy44x3k+1tviRoQkDfGR4Ap0t3TjAFzI9IgOpYelIWZ+ORBY0KpiO7DqJrtYR9LNQUaVfWmSGdeCpInx9LFjkumfHbrA6gyTeO5Pgyf1UvHvh5DW6rvfppXQjNyoHSSsSsINK2lbfjRPllUhcm4SCpE1WqbidhUvYgvVY/u5KxtV9BnPT9WZCynvyMzVnnGr7h6nk8WsSkMZn7GP8Lc/kPEFLojdTmFSEyj3nsC1jB6KXx6OCoc4If79RPufu/D3IDMu0QmCSIcLE4H2GLLsRuTyGHk6zpZ0+egHH9p5CzYVGqno7qvZfRFZoJnZt3GlrvaktXXG4xeL0FG5W1Rqo21K3smBsRjs9kc2JhVbPUXOxloXnfTQwPWFpghWAKohv00VvutaGBBaAhenFViczprZzX1OZTN1edew3Qe3ccxeDjxPw3duk4AQ8UAueFi7QF3v90mlphFcqLvU2N53bTBn3lZ4RRRUX4Aa5XPSChwPwv5GCHz+I5OjVtBBCvpKAr0ASAZ/3zs/wyosv4NmnnsGzz8wxwGfC7Tq/ODfdljAywJ9DyKo1tqaVVrz0K7fb98OsY5dmKt7dj/ZuptHUCUYjz5qbNJF/K+P5Lpskwi13ZJM09o7YPGQdTT1oa+iyQSkCXx1G+vsmrc1cs5H2E+xB68Y6ZhV0ms9Mc6RpDa9Bun+q/OpuGUIXXdf6K43YlJSPzSkFaLzZTLWdQHNtBy7SbVbhMjXVk/qtE/be9n5cOn0Fh3cfZWFzFJfPVuMIXdObdGkHetWR5g5BHyC0V3Fw93HU3eqAFvQfIWD1DC32lRxCacEuHN15DKfLz1qbu3q/jY1KZe5ZPL5z027rzKPuph3NPTjCQq2YBVcxPYMDWw9hKwul3NR8C0tu87ohfrczFWewJasYu4v2Wl3BMAu44g0lKNlYioGOYXNT1Sx5eNdRbEzI9yaUpJqXUvU7ncvOZz+86zgKM4rReL0Vt+lOT1LBDzCUSIvKsBh8ou8Oyksr6LLmImVtKpJpKWvSzBO4xrBH88kbhLc/Inwe5Jqk8sC2g1bpl742zVoBYulp7SrYzXOj1s5dr1p0wry7aD+G6UWpM0+jXPTVydiSuRV9zDdGBVcPudmAnnns4DZTN+LBUc9Fj1xFsKnagtoAJ+xUcqm59UmPVU26KttcPK5adcIdUHD1gDMF5z0eKsBPHy/3AGcMkhy9ku75SiTw+Mc/+A6en/Ms5jzzLJ59loA/7QHuh9zcdCm4Aa71yZ7EMywI5jxLwEPW4Nq1GgNcKi6w3dYBHTQvzevVFmguswUSCJyGjKoNPDB8tFuLIxBqg1ujymzY6ChBp/XKeNwnG+M5Ak5wtW/dVW3giTcoRX3VtYSR+qL3E3BNfHiQcXnV0Wt0betMreOodDsKdlqBYWPG1bW1XwNUeJ36rqtbqUyQK40FR7+eqXeIn6VnYSHDAmaIruvg8B3rLSePQqGFdZtVd1j1RCNA/XRH9VILwCF+hiZR1Dkb+TRxn/fXJI7e99CsrRrAMsTvp6WV1M4+1M3PUcjCuFXnJgiubJT5+9oHCf0gCym1G99jYdeLLhZuqiC0ZZH4og+wMGgiqNX0cmqrm9FP+NRBRZ+tbrMNte24fqmWQDFdPd3oITRcb8KFyksMe4atSUte0JWzN3F8byULquOoZIzdwMJrhPDLhbeeagZ4oKabYGriyqpjF3Go5DAObClHJcMprdeugTNqB+/ivgqXK/R41M9fv0d3ax+9iwqcrThnS0FP75/udapxteh+d30a3AHARwaGsbO4ECmR9GANcAKtWJoxeFa0XHUBzvRYuuFxBJvKncOtOr1kRUu9A2484VZHGY0qO/ywuOjTAKelMPZOopsetX4Fvv/aHxFwLTwowL2VRWe66La1Xmxe/K1FCZ99+hlz0ZcvD8HVazemAd7a1u257A8ALvUOxuBByAW4wA4ub6QebQ8Abp1f1D4+zHPaH0WvoBdwBFlbG2DCfc2JLqgd6N4CCuNoptu7KWMrY/hM/qNy6Yqn0F0vYnx93T5jaMSbDMJN7TQUMBs5Rtht9JkGndggk0AeQm/92zWCjKat7TNNExnqvPLbxImqvR7hi0iY7OXTy2gvpedSmgVeVIsdpVqKPdXRY8p4Dc3LJ8XkC275vXPeEEnu8/Osm6s+l5/lweSGtHqj5WxUGhXXPo/3U5OgzNJpXtdWubi3vXtPen3Eh4fvWg85xctem726nwa6s05yKxfdAS7j8+g51J131K5TTz31YuNn8rNtDL0qJPVMPLbfQ332WQAO8/+pffeMtqXZdwxA7wEePC+z76ytAB8cRhkBTyXgaQRU/dDlnmdGLSbA3NIyCLp1djH3fBUBD0EuOcmOoqpHuko2DTXlVrXoOx4aBf8NAT9AqAk24Rbk2l+/Zgm+++0/xAvPeUsIP/us1+d8NsDVRfUJwv3kk94Ko89S8Z977gUD/MrV6x7gAbAd4M5Vd+YAd267A11mUPsmZZT12DJHQ+gl+P2m1oR9alqngIITcDdWvN9Al2oSbqk2IbfRZ1LyAOgaoHLzcj3OH7mMU+XncZrxcl11kynbsIaUSqUFsaANDDF15g0V9caBa+v2/YAPD3uTOzjAbVhqIL83sSNhk1F1ncK4F3Lmy+mdU1rgRVYeO08oBKvOGTyBdCsQPNO+AWDHgTwEU/2+1TV0lOfsernTZl4ez5MQLB746o3mnfOeTcNDZTaaTf3PbeuZXaN9DTzRvgAPKKuD0Ex51cON91dhIcC17zrIeM8aMD2TGQsRH8B6HhvJpudzaYHPcfvedR7gg30D2G2TLq6hCi83wLUAQqatcrKQoC8yJdcsq5mCmnDLclXZRm/XZnXRFE4CnHBrVpiHppJNgFeeOGDNYokEO5GQx9NVX718Pr79h980wJ/X6qJUceeiO7inTLH3U17N+lNPPI1nnp5DwF/EsmUhuHT5OppbOqfA9psH9vR4PLg/Q80DNg1yKTlddge2tw30V+c5qe4AIXfmAS/llvvrxeGC2wFukzIqXa493WUBP8T8I0OKszVOXFuZYPfMJo0QpFICQuqAnzK7TsNLBbUzTUPsAW5w81qZVzB4+5r2yYHsB32muRd+SuUJiSqcTNkFHq+1NmJ/fppefjv2vfjyFjRE1fMaAvl1Xluz6ZBoCWP/yDArJGYcO4inAKb5u5R6g068Y+/eOvby2AAVphmwBr777OCz6bfx7uEdK12ewZTpGZlmv88Dv6WXNjo4gq35G5AWvZautmJpAa7acK0VLrgXITtmKbKo4JkxqjlXbXpg8gfN8kLIg4DLTV+KgyUPkYt+igoeHx3CuHsVEgh3XGQI5r//Br716tfx0osv4QUtREgVd4ALaq95zGs6e5xpBjfV++knn6GL/hyem/MSli1dhYuXqg1w56bPBNyptwM7uA3WsvvV3I06kxngthKpLLCGmbZmhJymBe+l1P0Et1fn6Y73E2RPueWuy3heE0bYrKsBNVchMKxZYAIzwQjkIQKtceN01TV+XHlt/nXBLjgDkAps5fdU3gNc470Fd1DFmVeucADwaVt7EadDrhfS7fuPJyY9G5/w3FQpnfqFjw1oDnS+xLynlNcDJwBmAASZ2/enGVS+fLblZ025vVJSASlAuW/j0k11+dmC0j4raA5et+8/DqYFj/3p2rpncIA7c+emzgfM7hfYd+f9v9u0Y5pi8F1bC71mMgHO+Dtd3U4JulRckHvxuAaceLXoWQY4lTwAt3PRPVv+cFWynTpxELGRq2ghiI1YgciwFfjJD7W6yQt48QUtH/yCVbLJRXeAyxzgSjPAbcgo4/UA4EsWr0TVhatTgDvIg266B7mD3YHu33fA+yF36u1tpeYe7L0yU3K554zDpeSMxaXaGpjSR8j7rUJNcBNkc9t5niW4l+bN+OKpOcElwFr9xFZBCSjykIzx9aAq3GjDNLntbqKHIOC6XucZZ5tiy4IKruGpNmkEPYIpsM0INY/Hxr353Dw1915G7bs52r3FFjxllumlVdvy5NB97Ck6gK0bdljFmmJbASnolMcPgjueetkD95J5MOu87s17MMb2JpggyM5DYAw+xtj45pU6by20IcbihGtU977t3dt9hoPVg3km8No++HzOlB4859+fPZ8pd2Dr0tz3k+ke7vfUbz3cP4idWzQy0OuLrvg7df0ipIUtpBoLcG8xQgGeRSFUxZoNPNGW5lduZ58H+H/9r//1ywX8xLEDiA5fiRjCHR2+AqtWLMT3Xvs2XrQVRp+3Jq9nGFcLcAHt2r4Fthnh9gM+5xkq/pyXsWTJSpyvuoKm5g6DW2D7XXWn4A5oweu2/nhc5lRbzWMGN0HuItxdVO8uq2XXZA8Eukc1155pMIomf+imqUbaIKf7bedsUgi58FJrga4acsLYT8DlpqsijjbEmF2mGnct2K81zeSma8imW8BfNdXq9KIJHgxynve8Ad6T+W2seQDwwUEPdjcrjAoDr5JN9+ELSdXVPTWD6xT4Alu14YRMFWGK0wW4M4ujCdv4KK8fuEcVykbMyngbCaYmJTeJg1VayQXXC84XXZ6C1Npccqk7QTYwAubgdoAPdI/iWtUtNGuIKD0R3XugcwQFmYVIiUlHd8cgbgemWDKYAmGCXG6bwMFqzxWbT1dmp7a2PwN+l0fbmaGD287ct/vp+DPyumP9rlZZ19ePsi0FSI1aaTXmaVqlJJzxd7jicGcEnEqdTcA1N5sNGaXZ7KpS8Cm4Vcn2UAH+Gxw/up9gLyfgy632fMnC9/Dtb32D8fdzVO5nCfcc2jNTgDsFd4B7cD9l5im4CgYCTgUX4E7BZyr3A4DPUGyn2t6+T7lpqkk3wHt1bhBNDV22lnbFgdNob+63tlEtvHfm5EUcO3Ta1hVTu3f9zXacOXoRx5nvypkbaGvsJuhS+QkWHmO4cbURLQ3d0JpiQ/230dU2bGtwqz1Yx7KmOnojfMnVn1x91NW2rC6VaoLyZoER1PQUrJlsFO0tfbZwX0crn7l9BB3tCiGo/MyrmL+rvQ9DjPdH6Vb38XwfodE5KbUKkd6eYZupxtx6KqaGUVptuSrkWFCMa7qnAbmaLDy6J5ESnmmdT7oDgI8xRBhlWKACQpVWIwRbk1co5BBsnktOJRWQKjxUaGlrqud5Capx19LICetScXjncX4e00Y/gsZuXzhxGSfLT9sgGXPZBXCg0PHU3ttOVb6pwsx9psXWPG8FAcELwDcTTE3z9EDdwGeYVbDJuK+8zkPROf99ZSrIBvv6UFaczxicgFtPNiq3FvIPqLcpeCQBp1JnsRDIoZvuAJeKyyV3FWxusMmhhwnwE0cPICZyJeFejvDQ5XjvrZ/j1Ve+ak1kzzDuVuz99NNeM5lTcG0FtjPBrfOm4laL/iIWLlqGs+cueZVs0wAPQO2DO6jcfhWfbgLcoCfQXWo2I+QWgxMiLcSnjhnZiQW4pgX2O0ZtNc3MhBzr3dbd0IvrTFePMXVHTQ3LQPLaNJRu3G1rYQ/2TqKe24SwVOwtOYSeTrnn93H1fL0Bc3wfX+CeCfTyvjlacTSpGBsTCpEakYX0mFycPXqJ5z1o5cabi0+vQYv45SUXIJmfV5C6Dbs2H0Rh5nbrLDPYN4mGmjbrUnt0xxFUlB7H5vRt2Fm430avaTqqaj7zge0VKMnfjcpDF3Cl8gb6u8YIN5WXNtg9gYarbaiquIzztJpzDfa9opbForepH5MsADqaeqG1vztaB1lo6IW/j6b6Llw8e90qEq15jN5FJwus61X1uHTqOm5W1fG6fiocP0ceSv8kLh+9YsNFd+bsRFd9HwsbFgD8jbrq+tFe1+M1YxFEzfSirqy9LKw0q053mzehhkD3pl66z8KPIRILBI2e0/j3vk5121UeQkrgbaIHB6TB6KW7gmCmOXCtMDLzIHcq7kzHLr/sNr2UQSp4KRU8LSqEkAZq0GUu/p5y05cS6MAc6bEC3as9t6mTVXseLiPsFMqHDHBPwSPWLcO61cvw8x//EC89/wKeM/UOTMkUAN0B7pTbr97OBPicOS9g/oIlOHP24jQXva096KZ7cE8H3O37IfcrueUJ7HsVbIrFCToV+vThKsSHpqC89Ci6mwZx4sBZRKyMQcWuYxhqG0F+ymZELou2kWa1VQ3YXbAPSatTbMxyX/uo9ZgKXxxpExQIruHBe7h0+qZ1IT1IyNSHvYeKnhCahlXvrMPWzB3YzXh315YDNkWTBomoTdwAp4J3Ubk13DKG1xena2niEiSEpCJiUSxO7T9no9pqLtcjOTQZ0YsisTm5CJvTtiE/dQsunyFkl+qxLXcHNiUV8tqtSF2XjtgVcTi6/7QNExWUV/l82VG5SA1Nx8b4AuREb8C698IQtSQaPY29/IxRa+7LTSqwhf3V1nx34iMc3XsSEStibI1yTfXU0dCDHfzeqevV1TbDusluySi2ZkKd13x4mpBhzRurkLQ8EeXbDqOlvpu/yTh2btqLYj6negQKwCGCe/FkNbZv2EkQ8mxZ5nOHL9iIOrWH3xn7kF5UFQ6xUDtTfgF7iw9j5+Z9LEQrrTBSqOHNw+YAD4A8S0WcsyDAPLbmPw/y2fLKlNdUnR7KkFz0onxkRK+2yjXZFOgaXeYq2WKo4NGaJ315APBgBZssnZB7thzlD1UMfuQAwtcuweqVC+mez2X8/RrV+7lADzaBHYTXueizwa0CQK683Po5z3mAnz5zwQAX1M68yrbuoJLPgNptHdB+8xTcuewe5FJ29TnXnGcZMTkoyixB45U2lObvRQxfVM2CMtQ+jki+0AmEqa2202CtphpqhhJB2tHQZxMLaMz4tpwS9NCNHmGsfPnMTYSzUDhAVVcvLfUY05RO0cvibKaWHoYB6jaqpjX1SVdHGKs9Z/x++XQ1opfHYkvmNrTWdNFTaMeOvN2IXBKDk/vOYoTu9C0qa0JIAlJZ0DRcbLFZXeqZr5dg9naNmNfRRIXWuO3Lx64hdmUCv+MGdDcPoZ+FkiagTAxJwqGtFai/2IwTu08ifEE4YpZGo5cuuiZNOLa3Eknr0qy/uZT43uiH1mss5K0Q3LJJHO+hg4VRxe5jBt3Jvaexl9DGLI8muFv5WzHUYHixm17EunfWIjssC6cPnve6/raPIS9+E1JYMAhgjTLTVE3p9Gxy4zbymr3YHL8ZKauTUXnwHOPd2/hg9BMWjtsQMS8caWvSbIaWjQmb+N3isa+4HL38LKvMM0CluAELVMb5IZ3NpgE+7R7+6wIVi+N3WCD1Y2dRAQFea/Oaqx+664vurVWmji5LoZlVMwU5t9ZE5gNcYKdFLjVTr7byHZ/dTOYA/8UvfvF3D/hvfvNrbN9aiLd+9gP85Id/gu9+54/xykuvEO45mENQfxvgzhzcDnC56AK88nQVGpvaH4jBtXXmlHxWmH37AllQdwZcdcHtGWPaHsbcfKF3F+5F+vosHCs9yRipAIUZJTZCa6BtzEBNj8pCR3Ovdfmsu9JI1duIkrwyGwPecLUFkUujUJy9LQj42RtYvyQSe7cetFlZBuiix6nfdHi2jejSRIlWyy6oaWoyG1QaXVJ5FJEE7djuE7bmuLp4nth3CnF8kdWFc7T3NmouNthc78V0zXubqIDDH9NVpQqqKa3/jk0+cfNcHV3zm7hxphbxKxKRyMJAM8d01PUSlBJT+IYrrRjpv4t+ehiJa5JsiKYmUBihwp7Ycxopa9Nx/lAVxuhl3GHMboC/ScDpimvI6rimbu6ZxEDrKAZbx9BR3YUcFn4JaxLQxd9LteXqTx5FT2NPwV4MEGwNghnsGEdeXL4NkulrHcYYQ53SvJ1IoUdx+eQNDHfeRsOlZmQT+Jy4XFPo++OfYAu9lCgCfrTkKHrq+1F/qck8hKS1STYyTUNCvbb0IKA2aWMAcANZaT6wLY1AT7nnAt3yedc4yJXPxeWqZBvq7aMXVkCVXk0Xm5CuX8wCSxM/aMgogSXUGVTtrKl+6JqAkQquJrJA/J3O69IjaOquSju447OHi36pgP/1X/81MtLT8PVXXsbXvvoyXn7pRTxH9dbgEnVukYsueB3IgluQuwo2v3r7FVw92ebNX4xTlecM8Na26TG4B7ffVadqB5R7pvnbvr007mvFE+u+OsxYfNibDIJQVjEW1iCEVCpDzLJ4HOfL3ds8jEGqnWZoTWKM3cmXTJMq1NI9zovLI+ClaKKqN1S3IYoqvyWLsOllVQwuBae7u6/4IIa6CG/nuCm4AO9mTKtmsKluqVTvAcXeg5MG2zk+SwQLhxN7TmCgc5gewAhOllciZkUsFfyUAVVzuZEFRiJd8TJ6A6pc+wCjI3RPhz8k/I3YnlPquejpW1GaVYqouRFIXJlkgLfWdNKlL6IrrfnSu62tXVM+J4enWSjSzZhagGu8eBoBP8cCZ2RgwmZ51VjyFT9fgRtVtbzmLn+7UVQyVNnKz9AMNhtjChDJz4pdGoMuuvpjI3dQc6mWBRYLO6rscJ8q4j4gwOM2tDZ5bTL6W4Ywxs/TMFSFDQqTJsc+tgkdt6ZvQcSCdYzXu/Hh5C9QSMA1Yq6ZXpBGoY2zQNxZsAthC8JQR0/sns3PHqxFNzDddhq0QVOtu5kfcuaddg879uB2Cj5IBXeAK5aWiqcS8jQDVh1faOqSKsUW4OqLHkNTLzaeM8jVh13Ga7xKtt8+HvxLAzwtLY1gv4SXCPcLLzxP5VbXVMXRDvBnDG5v8kWvgs3F4A5sv3mVbA7w81MK7hTb767LpgA3eL2t57J7qj4TcG0Nbuu+6tWoa6mjvq4hm5hhc3IhVr+9mi5mvFUY9dJNHeoZYymcbS++ZjkZpAJVHbtMWBOxc8tutDX1oKmmA9Er4/iPzkFXvdTvNi4duYb18yNwoPgQhgm4TO6uYlUNiLBaczV10aTgU4APUP35OeH0CHYW7LZ54Po7RnBkp6aSimbcX2mzn6qGPpaqVUyQPcDV51szpo5j/7ZDNoHDqd2ncet8PS4evIgUKngcv5dCCs24WpjBuD15k42uGhrgsxCUlPUs3Bga9Ahwxuon91QS8FS66Bd5fpLQ3ceRsmNY+cZKhgC11mJw7MAZi/G355TRu7jAzzyL1FW8z5JYi89VW19zuQ4RSyOwu/gA41YCPkLA6dVsZCGZRK9B481Hu8etTkEj0gbaRhlzf4IPJn+J0uztCH0nBN21Xfhw7FMUpRXbuPs2TWbJ76tZazSCTLPl1LPQu20DU5yCB+F0+wLZpbl9S5c59aapJcDlc3k8yD0V1/mhvkECvhk2L3q41+SVplic2wzCK8sk4FJtb9JFr5OLuelKp5tuHVwIdlYEVZ4x+OEv0JPtSwM8NTWVcAvwl/D8888b3BpcMmeOXG4ptBQ82AbubxqTYgtqp+RTMfic5zF33qIpBX+wqSzQwcWn4EGb3nw2E3AbUSZTulx2AU/rFfAtvSw9DyN0/jqU5JaiubYbvYRbTU2XTl3hCxqNaCpHBiGOColH7Jp4nD12Dv3dwzbxYmZ0DkLnrkdufAF2bNjN2DgDq95Yjf2FB+iO0n3lC51ILyCZkGvMtYaQ2qQPUnDCrTZ1daCxUV5UtBh+Vhzj9Z28115NZLgqBevpmh7fc8oqo2oIeBzVrzh7B3oJuDVnDd+xuH5HQRlS+Vn1VQ243XcP3Td7+DzJ5uK3ETqFGqXMk74uFddOXLMx2y032gllNGIWR6OrodemSqo8cNrmZdMorVHGwHfpIRSmFGLJjxYxXr6Fbno+mlVmQ0wemi62YLzrHoaaCG4M4+KlcVZjrnZv1XHo99tVVE5v5DbDiQ8N8PyEjQwLEun1qEAZZSybQzXLtkLy9uinuDP8CYoztiGK3kwnw4oPmLYlZSuSViai45YKDwKqDjr5e7B+bhhqL9XZaDmD0GAkmIJ9nHAK2gCgzhzgU9vPAdxd41fwgd4BlBZupkqv5XPT3VYcrvnN6aJr+Kdqyb21yVR7rvibWxtVJlV3Q0WXs1CQq+7Vph8q+exKtt8b4C++SPc80PbtQar27+AIMn/792yAP/30k4GCQe79C5j7/kKcPHkWTY1U8GYCruaygGo7yB+Ee7p5qj7dNMqsu5vKLbBZ+sosDtdsq3xZK3Ydt4kWKvacRFeHXPhRT/Fb+xjLVmOj5hpjbJmZlIfKo1XoYrqGZ2q+8DoqYW7SJqxduN4KAk2SuH5xBPZtPYA+3muAyppIFzhubaI3h7fibak3TU1j6vJq66CpR1z3KC4TPE1MsIbKpIq5ZAIeuSgKR3adwCDVrvZaM2LWJmBr3g5rKlI8bKuq0NU+sf+UzeWeTKgL4jahIH6Tqa7WaOuq77Xx14J2/YL1SKSyb0neZlMer/p5iEHeQ8A1mcO1ymuI5rHGWu/euBc7MksRtzQeC15fiBvnatHPuFsTN8Quj8OhosNoPNOEkyWViF0Uz2eNQScB13ztDSw81rHgyI0vQsPVLnogd60WPSdpA3+POBau/TZN1JHSY4hleHR42zGMtkzi5sla++wChho9zUP4YPyXBJwKHiIF78bYEMFkYaHYfv3cUIZOdTa11FTtuaC1NvPgsdcBx4M1mBbcV7xtAI95XWy1uIMHfBBwy08b6OlH6eYCQrrGatBtLLg6uQjuKA9uaxqjgqvte0P8av4Gq8xVz2BaOl31tCjP0tXUxu2hLzCa7EsH/IUXXpgGuEzgCmin3g5wP+RBBX/CgBfgctHfJ+Anjp/xAJeC+wA3yNv8lWyzdVGdHfBOxt9Tik4FV5t4L2NqjbGu40tYvKGUP3q2jUvuIWQ9gYEmAwRdEwy0MwZvpnvbSrdcUzFbf3XrmKLlj0ZtLrjWui5bzEBxrJqItNxPP9VQk0I01zNev97i1ZwHuqd6fdV53hnvpx5xGt/d09iHpuoWtDDGP77zBGJD4nBk70kb0NLdPohjh06hqvKKdRTR5A42PpymAqXq2CWU5Oyw+ebKtx7Gzk17ULZ5F72NQaqeOsYM4lT5GapNNjSBpOY2z47UbKgZaG/osjyqST+5txIpoaqXiLUmtfzETVg9PxQ3rzRitP+2Tb2cE59H1z6OrnMistZnIW5FPJLC0tDO5xfg6gOws+ggokOSkZdaTO/DW9RgUzrVLyYdPSwo741+hI6bXShKLGQhEoME3i96cRQSCfO1k9dxb+hD8yC2ZDIGD01CGz2scXoHqu/Yxe8WvpAKfqV2CvApaAOq7HW+8dKmAx1UZ6tM05bmYnF11DFlD+SRTbnoVPCdRZvokocE1HvRFOQaGy7AbUWTuFUG94aEtciNW8PfazWy41YTaM3GGoI0mrYC/HDpQwa41FvuuafanputrSAW3DMBd3D7TQouxVfX1uefe5EKvgDHj502wK2jS8BFnwLc4PbGhgvmINgeyM4lN5jdluY6vMgtNyXvokoTpNqb7chlTBoeEsO4eq8tZ9RLaHrpMhvEAdPAE88IIV1sxc39VNw+7qsrqzfSbNxGkslsEge63n0qBGg2SYTccEKtNm8NKNGihao9V/ytiRw0ycQg4Wqo7UAdQVBNcdv1TuzdtA8phOb8yct2H3PHWcgMsfDQggY27JSqI9M5ufGK3fvbhwm85oFnmEBPxdY9UxdXfTav7Sdo6gUnD0O12ZqmWRVj1hedMe5ozyRd9h608jfSvOg9zQNorGlHvwoV9YYbvIPu5n7UXKyjqtegnbGxpq3W8FmN7bZ+5wSxv4Nex+UWW9JJvQW14mlddT3j8xobm61x4prppY/f98LhKhzYWm7z1Wt2nLG+SdwZ1QIJ93Cy4jT2bN+P7rYBfj6fj8p/ovw0NmcWobW+3br/2vBUgmtNYwE4/TDP3J+2pTm43eKMUnGDfOo6uuljdzDY08f3RQouwAX3QoJNuKPUDk7A1e6t4aHxawh3KPIS15ltTAoj9IQ9dh3VPZQFwRqznOhVqCgrtBaq2f5+P5VsL79skAtsKbLb+t1zB7gfbuUJKrjfRX8e773nAd7Y0IbWltkBlzmwHdx+sL1tUL09yOmW01SxJgXWvGw93SO4daMFm/JKsHVzmc08oplN1MvNmwCCkKjr6CD3ZdzXhBA2TlxqSzhtoUL1OyfopsAaeUbTCDTB3RsoCGxUGfNooIig9iZv4ItCSAYIg2dMG7iPndsOsWTPxuZk9XzbbM1HewrL0UZV1EKFNitrwNxAElufTH2kdSxICaAg9CZcCORRzT0B99YtVz6qknq3BfqzTxtTzmNBPs7PG+dzalpk68LK+2liBy1rPMZjXW9zvTM8UNu41i1TM6D1f9d9ZZqQgjBqimN5G/qcURZ0Njfd+G2MqulKMDHfGH8HTbGk0Ee97tTLTX3eVRtuIQ0LzXE+u7rd6hm1IORgN9P4HS2GJoyC1QHrV18HstufAtttaQ5w3UvTRWs+OB2765yCD/T0UsHz+X9aQRUX3AFTJ5foxV67t6ZJpnJvSAxjiBdOi0B+cgQ2Jkfy/xqBvPhwqnoYbR0tlIVaMf7mYQD813QjsrKy8I1vfANf/epXp8B2sbUDXAouuB3gDnJ/DC4XXYBr5Nmzzz6H996dj+NHqeANVHABHoDaAzxYqz5TuWceO/PgDpg1kxFygq6x37JOuvgqTNqa6Xp3qb+3RpQxLveNMOsbCFjgWNDbLC+aPomuqgaG2IQQhNgGoQx5BUC/lF7qLJU2qAOjwabB7QHe36/tXcJxn25sq3WkKc4uRXFuGQ6WHbPpkzUnuvU3pwK7wSYOcrn8bvipjSwLpOlY6d5wUoLFY0u36wSb99KO8YX2tur6GQTIKbr2BaEAHVU/doGtwSgy65rqnbMurPwMDXRRfq9POYFhumriDUB+jlVk6fMmmFeqaHAJJtWEq0caTQsdTGplUH6W4BLortOKYFahoGv0GTzvh/u32Wyw63oHuMwWagzs+/NbX3QCXla4kfEzY+gIzai6wADPlBFwLRmcK9dcyk2o81OjkJ8WsNQYWiwVPSpgkbQIHNuz/TMB/1LbwQV4Xl4eXnvtNYPcxd0O2pmAa+sA9xcE3jWegjvA3317Lo5WnERjfZtVsvlV2+1/XiXbA1D7THDb8FA1j9mwUKp4oNOLoPZmdlE6QeZWLrqmcXKzvNhw0gDkNrNLYO42gerN+EKYCbiNCpOiqwCYgp8muOlSe0M/H1RvHetcf6/mQxtGZwtjecaobq3uIQOTsAogbQV6wBzgOmdK7ANc19mIMAexXe9BqLwecALTOyfTsQdz4LNsSWPmE8BScNrYmACnqlshoWMCQCh0b+++glmm9CCQBmMAcNtX/Mvz5hI7yG2aJi1OqH2vptvrhipF98EY2DdTAWD384D0LHD/WczLGzB7Jg/ezwLcewbl4/+v2wFOF52Ap4UL8EXI0pRNMXTRtWQwAc9LWk+Yo7EpPRYFtPwMbjPizfJT45CfwrSUOKp6DE7sKyPgvwlQNv3vSwd88+bNeP311/GHf/iHUzH4TMCderv4WzazIPAAD1TQPfMc3n7rfRw5fAKNda1eLbqvLVxgfxbgBrZZEGg/7K6LqiZhFOA2u2pAqc0d57EGonT38Zyb/EFAa562wFxtgtvmdRPkctPpmvfRpNQyz0UX3Iy1bV9pnilmt/XETb0FuAe54PYKgcB+QNkVW7ux32ozH5KZi01wCaCptVzcANwO8GAB4JSa8ba2SgvA65R6VGZpUnbF8twKfAHKl91Gkuk65hsJmF0rRRfMVGRvSKq7p1dQeB5EYM41QmLnVIPNc+ayExinhlOma7UVSFYIeEpuoE+1XwcAF3BmgpMA+tq3HYh+c5/hwRxMm7YvM8CDcDv3fHpNPO/F7zfQ1UPA870a8EjVoi800G1Otpil1iSWm7CGMXc4NqXFopBAb8qMR2F2AgqzErE5M5HQJ6IgLZGgJ3CbgOMHdj0cgKsvenl5OcLCwrBy5UrMnTsX77//PuPn9/Duu+/inXfewdtvv4233noLb775ph0703lnOn7vvXfterP35yM+LhnV12qojurA4U2MoNhLL6opj5Qk8KIFexdRcbgfHI/sbSfN9AJ4L4G3cDz/cdxqAr87dz7Enbsf8Vj2IW7f9fLc4dY75+wj3L3nmTu+d/9j2idM+wT3aHfvecdKv//BJ/iAdv+DT21/uv2S5/4h7U9x//4vee0vbevt/yJw/k/x0Ud/ig8//CU+/Ej2C7MPbKtjntP2Qx5/+Ck++tjlcfmd/cKey87TtP3kkz81+5j20Se/5FYWOA7k+TiQT2n+/O7Y2/5DM+X17uHd56OPdc7dw8tj9/jU7dM+/V+8Y9kvfPtK5/Gnn/6vzOeZ9j/9Bfd5/lO7zjPtf6q8PrM8ga3b947954LnZb9w9+Jz2f4nwX2ZfZbvnp98+qc8/6e4x9Di7PHD2Lt1A/YWZ2Hvlkzsoe0tzsS+bdko37ERh8o2o2LnFhzdU4Jj+0pxbH8pjpeXEeSdOEaYj+z37Oi+Xdi3fQtDswv4z//5Pwcom/73pQKuD/vVr36Ff/Wv/hX+5b/8l/iLv/iLWU33kc12bnb73/Fv/s3/gf/4H/9v/D//z3/Cf/pPsr/+bPvr6fuq/JNZuu3/+u/O6MWYzZImD+fXv/5NwNzxzPTf8BrP/Mf+878L+8u//NWD6VSJB9L+rsx9lu8zf6P9gP3mN3/j2/el/TpoLk/wfDCf36aunXE+eOxt/ebl4TbwXLa1ff89A/n1/IE8v+b79Vf/4Vf49//u/6L9n57928CWab/6S9m/pf07/Orf/zv8h3//lw/YrwLm9v/if/vzAGEP/n2pgD/6e/T36O/L/XsE+KO/R39/j/8eAf7o79Hf3+O/R4A/+nv09/f8T4B/8sknjwB/9Pfo7+/j3+8C8Ff8gKt73EyTq/B59l/+y3/5TJst/3+vzfZsj+yL22y/6Re12e73yP7u7XcCeFRUVKoA/9f/+l/jz/7sz740U3Pbf6/943/8jz/XZn7WP/kn/2TK/tk/+2f/n+yf//N/PqvN9pyy2Z7vi9rM7/G3Mf93/tvaP/2n//QL2xf9fWazf/SP/tE0+9v8BrM9t99me1a//fmf//ln2myf9/swPYsP8K8GmP1CgP9PtMdpL0VHRyffv38fdXV1n2n19fW/M6utrf1SrKam5gvZrVu3vhSb7Rm/qM323H6b7fM+y/z3ne3/87ex2e7/+7Lf1Xf6ItbQ0DBls/Hyeeb//Wezmfl7enqwdu3aFLL6Cu1vBfhjtBeWLl26YNWqVTlLliwpWrBgQem8efN2y+bOnbvnkf3tbP78+b8zm+3+/3+w2X6Lvw8223edzRx/vKZs8eLFxSEhIbnk9DXaiwFmxe5vBfx/pH2F9iztVdr3aW/S5tEW0hYHbMkje2SP7Eszx90imlh8i/Y67Ru0OTQxK3Y/F3D9/Q80F4c/TxPk36EJ9B/SfvTIHtkj+72ZGPwBTcotuF+gOfdc7P7WP6fi/zNNF0rJdZOXaQrmVWP3yB7ZI/v9mBhUzC23XMotRsXqF1Jv9+cgV6kg6Zd/rxvJVB3/yB7ZI/v9mONQTIpNMSpWv5B6+/8EuS7SxQredaNH9sge2cNhYtKB/YWVe7Y/XfzIHtkjezjt0d+jv0d/j/4e/T36e/T36O/R36O/R3+P/h79Pfp79Pd7/fsH/+D/BX2PhMJ8UJsAAAAAAElFTkSuQmCC"/>
          <p:cNvSpPr>
            <a:spLocks noChangeAspect="1" noChangeArrowheads="1"/>
          </p:cNvSpPr>
          <p:nvPr/>
        </p:nvSpPr>
        <p:spPr bwMode="auto">
          <a:xfrm>
            <a:off x="141287" y="100012"/>
            <a:ext cx="304801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70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</p:spPr>
        <p:txBody>
          <a:bodyPr/>
          <a:lstStyle/>
          <a:p>
            <a:r>
              <a:rPr lang="en-GB" dirty="0" smtClean="0"/>
              <a:t>University of the Highlands &amp; Islands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312369"/>
          </a:xfrm>
        </p:spPr>
        <p:txBody>
          <a:bodyPr/>
          <a:lstStyle/>
          <a:p>
            <a:r>
              <a:rPr lang="en-GB" dirty="0" smtClean="0"/>
              <a:t>PGDE course – 1 year (distance learning &amp; school placements).</a:t>
            </a:r>
          </a:p>
          <a:p>
            <a:r>
              <a:rPr lang="en-GB" dirty="0" smtClean="0"/>
              <a:t>Probationary year.</a:t>
            </a:r>
          </a:p>
          <a:p>
            <a:r>
              <a:rPr lang="en-GB" dirty="0" smtClean="0"/>
              <a:t>Permanent teaching position.</a:t>
            </a:r>
          </a:p>
          <a:p>
            <a:r>
              <a:rPr lang="en-GB" dirty="0" smtClean="0"/>
              <a:t>First cohort 2017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273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Dundee University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18 month programme – PGDE &amp; teaching experience.</a:t>
            </a:r>
          </a:p>
          <a:p>
            <a:r>
              <a:rPr lang="en-GB" dirty="0" smtClean="0"/>
              <a:t>4 days a week in school.</a:t>
            </a:r>
          </a:p>
          <a:p>
            <a:r>
              <a:rPr lang="en-GB" dirty="0" smtClean="0"/>
              <a:t>1 day – distance learning.</a:t>
            </a:r>
          </a:p>
          <a:p>
            <a:r>
              <a:rPr lang="en-GB" dirty="0" smtClean="0"/>
              <a:t>Started December 2018.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427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728192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Next Steps-</a:t>
            </a:r>
            <a:br>
              <a:rPr lang="en-GB" dirty="0" smtClean="0"/>
            </a:br>
            <a:r>
              <a:rPr lang="en-GB" dirty="0" smtClean="0"/>
              <a:t>University of the Highlands &amp; Islands.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</p:spPr>
        <p:txBody>
          <a:bodyPr/>
          <a:lstStyle/>
          <a:p>
            <a:r>
              <a:rPr lang="en-GB" dirty="0" smtClean="0"/>
              <a:t>Primary PGDE course – 6 places.</a:t>
            </a:r>
          </a:p>
          <a:p>
            <a:r>
              <a:rPr lang="en-GB" dirty="0" smtClean="0"/>
              <a:t>Currently recruiting for students to start in August 2019.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- Distance learning and Scottish Borders placements.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2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/>
          <a:lstStyle/>
          <a:p>
            <a:r>
              <a:rPr lang="en-GB" dirty="0" smtClean="0"/>
              <a:t>Summary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en-GB" dirty="0" smtClean="0"/>
              <a:t>August 2019 – 4 new teachers in SBC</a:t>
            </a:r>
          </a:p>
          <a:p>
            <a:r>
              <a:rPr lang="en-GB" dirty="0" smtClean="0"/>
              <a:t>August 2020 – potentially 14 additional teachers.</a:t>
            </a:r>
          </a:p>
          <a:p>
            <a:r>
              <a:rPr lang="en-GB" dirty="0" smtClean="0"/>
              <a:t>August 2021 – potentially 12 additional teachers.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Between 2017 – 2021, 30 additional teachers added to the workforce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31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 Economists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August 2019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1 additional Home Economist, </a:t>
            </a:r>
          </a:p>
          <a:p>
            <a:pPr marL="0" indent="0">
              <a:buNone/>
            </a:pPr>
            <a:r>
              <a:rPr lang="en-GB" dirty="0"/>
              <a:t>1 NQT, </a:t>
            </a:r>
          </a:p>
          <a:p>
            <a:pPr marL="0" indent="0">
              <a:buNone/>
            </a:pPr>
            <a:r>
              <a:rPr lang="en-GB" dirty="0"/>
              <a:t>3 Dundee Student- inductees, </a:t>
            </a:r>
          </a:p>
          <a:p>
            <a:pPr marL="0" indent="0">
              <a:buNone/>
            </a:pPr>
            <a:r>
              <a:rPr lang="en-GB" dirty="0"/>
              <a:t>2 flexible route probationers</a:t>
            </a:r>
          </a:p>
          <a:p>
            <a:pPr marL="0" indent="0">
              <a:buNone/>
            </a:pPr>
            <a:r>
              <a:rPr lang="en-GB" b="1" dirty="0"/>
              <a:t>August 2020  </a:t>
            </a:r>
          </a:p>
          <a:p>
            <a:pPr marL="0" indent="0">
              <a:buNone/>
            </a:pPr>
            <a:r>
              <a:rPr lang="en-GB" dirty="0"/>
              <a:t>6 additional Home Economists, </a:t>
            </a:r>
          </a:p>
          <a:p>
            <a:pPr marL="0" indent="0">
              <a:buNone/>
            </a:pPr>
            <a:r>
              <a:rPr lang="en-GB" dirty="0"/>
              <a:t>1 NQT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025375"/>
      </p:ext>
    </p:extLst>
  </p:cSld>
  <p:clrMapOvr>
    <a:masterClrMapping/>
  </p:clrMapOvr>
</p:sld>
</file>

<file path=ppt/theme/theme1.xml><?xml version="1.0" encoding="utf-8"?>
<a:theme xmlns:a="http://schemas.openxmlformats.org/drawingml/2006/main" name="formatted workshop presentation 110816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BC Presentatio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BC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C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C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C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C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C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C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C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C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C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C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C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E14322943E91439197845DC5649494" ma:contentTypeVersion="" ma:contentTypeDescription="Create a new document." ma:contentTypeScope="" ma:versionID="a6ff8032d6f8e5426ef8a7db9bf0f8d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3e687d5f98ee29b9cfcc2ff24550dc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BC4EB5-EA7E-4DCE-86C7-A8977B8DEBB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D78BF6C-0ABF-4BB3-A543-00FEA7853F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DAD399-E78A-4B79-AACE-D8D6539D360D}">
  <ds:schemaRefs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formatted workshop presentation 110816</Template>
  <TotalTime>6031</TotalTime>
  <Words>215</Words>
  <Application>Microsoft Office PowerPoint</Application>
  <PresentationFormat>On-screen Show (4:3)</PresentationFormat>
  <Paragraphs>50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ヒラギノ角ゴ Pro W3</vt:lpstr>
      <vt:lpstr>formatted workshop presentation 110816</vt:lpstr>
      <vt:lpstr>PowerPoint Presentation</vt:lpstr>
      <vt:lpstr>‘Grow Your Own’</vt:lpstr>
      <vt:lpstr>University of the Highlands &amp; Islands</vt:lpstr>
      <vt:lpstr>Dundee University </vt:lpstr>
      <vt:lpstr> Next Steps- University of the Highlands &amp; Islands.</vt:lpstr>
      <vt:lpstr>Summary </vt:lpstr>
      <vt:lpstr>Home Economists </vt:lpstr>
    </vt:vector>
  </TitlesOfParts>
  <Company>Scottish Borders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Dickson, Janice</dc:creator>
  <cp:lastModifiedBy>Brown, Christine</cp:lastModifiedBy>
  <cp:revision>366</cp:revision>
  <cp:lastPrinted>2017-11-08T11:50:41Z</cp:lastPrinted>
  <dcterms:created xsi:type="dcterms:W3CDTF">2016-08-12T10:38:10Z</dcterms:created>
  <dcterms:modified xsi:type="dcterms:W3CDTF">2019-09-09T21:16:37Z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4</vt:lpwstr>
  </property>
  <property fmtid="{D5CDD505-2E9C-101B-9397-08002B2CF9AE}" pid="3" name="Status">
    <vt:lpwstr>Draft</vt:lpwstr>
  </property>
  <property fmtid="{D5CDD505-2E9C-101B-9397-08002B2CF9AE}" pid="4" name="ContentTypeId">
    <vt:lpwstr>0x010100FCE14322943E91439197845DC5649494</vt:lpwstr>
  </property>
</Properties>
</file>