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69.xml" ContentType="application/vnd.openxmlformats-officedocument.presentationml.slide+xml"/>
  <Override PartName="/ppt/slideLayouts/slideLayout64.xml" ContentType="application/vnd.openxmlformats-officedocument.presentationml.slideLayout+xml"/>
  <Override PartName="/ppt/slideMasters/slideMaster4.xml" ContentType="application/vnd.openxmlformats-officedocument.presentationml.slideMaster+xml"/>
  <Override PartName="/ppt/slideLayouts/slideLayout55.xml" ContentType="application/vnd.openxmlformats-officedocument.presentationml.slideLayout+xml"/>
  <Override PartName="/ppt/slideLayouts/slideLayout60.xml" ContentType="application/vnd.openxmlformats-officedocument.presentationml.slideLayout+xml"/>
  <Override PartName="/ppt/slideLayouts/slideLayout65.xml" ContentType="application/vnd.openxmlformats-officedocument.presentationml.slideLayout+xml"/>
  <Override PartName="/ppt/slideLayouts/slideLayout50.xml" ContentType="application/vnd.openxmlformats-officedocument.presentationml.slideLayout+xml"/>
  <Override PartName="/ppt/slideLayouts/slideLayout54.xml" ContentType="application/vnd.openxmlformats-officedocument.presentationml.slideLayout+xml"/>
  <Override PartName="/ppt/slideLayouts/slideLayout59.xml" ContentType="application/vnd.openxmlformats-officedocument.presentationml.slideLayout+xml"/>
  <Override PartName="/ppt/slideLayouts/slideLayout49.xml" ContentType="application/vnd.openxmlformats-officedocument.presentationml.slideLayout+xml"/>
  <Override PartName="/ppt/slideLayouts/slideLayout63.xml" ContentType="application/vnd.openxmlformats-officedocument.presentationml.slideLayout+xml"/>
  <Override PartName="/ppt/slideLayouts/slideLayout48.xml" ContentType="application/vnd.openxmlformats-officedocument.presentationml.slideLayout+xml"/>
  <Override PartName="/ppt/slideLayouts/slideLayout53.xml" ContentType="application/vnd.openxmlformats-officedocument.presentationml.slideLayout+xml"/>
  <Override PartName="/ppt/slideLayouts/slideLayout58.xml" ContentType="application/vnd.openxmlformats-officedocument.presentationml.slideLayout+xml"/>
  <Override PartName="/ppt/slideLayouts/slideLayout52.xml" ContentType="application/vnd.openxmlformats-officedocument.presentationml.slideLayout+xml"/>
  <Override PartName="/ppt/slideLayouts/slideLayout62.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6.xml" ContentType="application/vnd.openxmlformats-officedocument.presentationml.slideLayout+xml"/>
  <Override PartName="/ppt/slideLayouts/slideLayout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2"/>
  </p:notesMasterIdLst>
  <p:sldIdLst>
    <p:sldId id="536" r:id="rId3"/>
    <p:sldId id="1979" r:id="rId4"/>
    <p:sldId id="259" r:id="rId5"/>
    <p:sldId id="278" r:id="rId6"/>
    <p:sldId id="1980" r:id="rId7"/>
    <p:sldId id="257" r:id="rId8"/>
    <p:sldId id="1981" r:id="rId9"/>
    <p:sldId id="1982" r:id="rId10"/>
    <p:sldId id="1983" r:id="rId11"/>
    <p:sldId id="264" r:id="rId12"/>
    <p:sldId id="1989" r:id="rId13"/>
    <p:sldId id="279" r:id="rId14"/>
    <p:sldId id="1977" r:id="rId15"/>
    <p:sldId id="267" r:id="rId16"/>
    <p:sldId id="1984" r:id="rId17"/>
    <p:sldId id="1985" r:id="rId18"/>
    <p:sldId id="1986" r:id="rId19"/>
    <p:sldId id="1987" r:id="rId20"/>
    <p:sldId id="5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B2C1D6-4AAB-46F7-A15D-2E77CFA0D4B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569E01FA-56F6-41C7-8451-BFB336C6BFD5}">
      <dgm:prSet custT="1"/>
      <dgm:spPr/>
      <dgm:t>
        <a:bodyPr/>
        <a:lstStyle/>
        <a:p>
          <a:pPr rtl="0"/>
          <a:r>
            <a:rPr lang="en-GB" sz="2400" b="1" dirty="0">
              <a:solidFill>
                <a:schemeClr val="tx1"/>
              </a:solidFill>
            </a:rPr>
            <a:t>A way of reflecting on attunement in professional practice</a:t>
          </a:r>
        </a:p>
      </dgm:t>
    </dgm:pt>
    <dgm:pt modelId="{9BCE5E68-C2F0-480E-ADBF-458CC35B315C}" type="parTrans" cxnId="{7C79043D-B461-4D25-B551-B8C124F1B264}">
      <dgm:prSet/>
      <dgm:spPr/>
      <dgm:t>
        <a:bodyPr/>
        <a:lstStyle/>
        <a:p>
          <a:endParaRPr lang="en-GB"/>
        </a:p>
      </dgm:t>
    </dgm:pt>
    <dgm:pt modelId="{BB4C44B8-8303-44DE-8EA4-7E590355BCD5}" type="sibTrans" cxnId="{7C79043D-B461-4D25-B551-B8C124F1B264}">
      <dgm:prSet/>
      <dgm:spPr/>
      <dgm:t>
        <a:bodyPr/>
        <a:lstStyle/>
        <a:p>
          <a:endParaRPr lang="en-GB"/>
        </a:p>
      </dgm:t>
    </dgm:pt>
    <dgm:pt modelId="{570A04B2-03CD-4616-8A2C-E26B41E075FA}">
      <dgm:prSet/>
      <dgm:spPr/>
      <dgm:t>
        <a:bodyPr/>
        <a:lstStyle/>
        <a:p>
          <a:pPr rtl="0"/>
          <a:r>
            <a:rPr lang="en-GB" b="1" dirty="0"/>
            <a:t>A way of supporting pupils with learning, social/emotional and behavioural needs</a:t>
          </a:r>
        </a:p>
      </dgm:t>
    </dgm:pt>
    <dgm:pt modelId="{31616425-AA2C-4F68-91C6-1B04C04FF56E}" type="parTrans" cxnId="{7BED7D41-87F4-4EB5-ACD3-0F4403ADD39E}">
      <dgm:prSet/>
      <dgm:spPr/>
      <dgm:t>
        <a:bodyPr/>
        <a:lstStyle/>
        <a:p>
          <a:endParaRPr lang="en-GB"/>
        </a:p>
      </dgm:t>
    </dgm:pt>
    <dgm:pt modelId="{9A293548-6C3C-4356-8CDA-A4EE892BF497}" type="sibTrans" cxnId="{7BED7D41-87F4-4EB5-ACD3-0F4403ADD39E}">
      <dgm:prSet/>
      <dgm:spPr/>
      <dgm:t>
        <a:bodyPr/>
        <a:lstStyle/>
        <a:p>
          <a:endParaRPr lang="en-GB"/>
        </a:p>
      </dgm:t>
    </dgm:pt>
    <dgm:pt modelId="{A4E44E6D-575E-43DB-B157-2CA956E69DA5}">
      <dgm:prSet/>
      <dgm:spPr/>
      <dgm:t>
        <a:bodyPr/>
        <a:lstStyle/>
        <a:p>
          <a:pPr rtl="0"/>
          <a:r>
            <a:rPr lang="en-GB" b="1" dirty="0"/>
            <a:t>CPD for practitioners with ongoing reflection and evaluation built in</a:t>
          </a:r>
        </a:p>
      </dgm:t>
    </dgm:pt>
    <dgm:pt modelId="{B34F7943-DDB5-4EF0-96DA-A4C1AA4A3B2D}" type="parTrans" cxnId="{C4348221-1053-4F92-B2A6-F7280038171E}">
      <dgm:prSet/>
      <dgm:spPr/>
      <dgm:t>
        <a:bodyPr/>
        <a:lstStyle/>
        <a:p>
          <a:endParaRPr lang="en-GB"/>
        </a:p>
      </dgm:t>
    </dgm:pt>
    <dgm:pt modelId="{BDF88B70-C72F-4102-98D9-71A82FEDF729}" type="sibTrans" cxnId="{C4348221-1053-4F92-B2A6-F7280038171E}">
      <dgm:prSet/>
      <dgm:spPr/>
      <dgm:t>
        <a:bodyPr/>
        <a:lstStyle/>
        <a:p>
          <a:endParaRPr lang="en-GB"/>
        </a:p>
      </dgm:t>
    </dgm:pt>
    <dgm:pt modelId="{B54AAD73-CC1B-4D41-B0A2-7D48ED5B08B0}">
      <dgm:prSet/>
      <dgm:spPr/>
      <dgm:t>
        <a:bodyPr/>
        <a:lstStyle/>
        <a:p>
          <a:pPr rtl="0"/>
          <a:r>
            <a:rPr lang="en-GB" b="1" dirty="0"/>
            <a:t>A means of planning appropriate supports</a:t>
          </a:r>
        </a:p>
      </dgm:t>
    </dgm:pt>
    <dgm:pt modelId="{CEDE0970-C6A8-4F0A-A400-5132EA805345}" type="parTrans" cxnId="{AB281D73-C160-422A-A6F4-81F8D6EF0A26}">
      <dgm:prSet/>
      <dgm:spPr/>
      <dgm:t>
        <a:bodyPr/>
        <a:lstStyle/>
        <a:p>
          <a:endParaRPr lang="en-GB"/>
        </a:p>
      </dgm:t>
    </dgm:pt>
    <dgm:pt modelId="{925643D2-CFA0-441F-AAB6-314741927351}" type="sibTrans" cxnId="{AB281D73-C160-422A-A6F4-81F8D6EF0A26}">
      <dgm:prSet/>
      <dgm:spPr/>
      <dgm:t>
        <a:bodyPr/>
        <a:lstStyle/>
        <a:p>
          <a:endParaRPr lang="en-GB"/>
        </a:p>
      </dgm:t>
    </dgm:pt>
    <dgm:pt modelId="{B2DB66B0-7F6C-4723-A41E-DF14522D3236}">
      <dgm:prSet/>
      <dgm:spPr/>
      <dgm:t>
        <a:bodyPr/>
        <a:lstStyle/>
        <a:p>
          <a:pPr rtl="0"/>
          <a:r>
            <a:rPr lang="en-GB" b="1" dirty="0"/>
            <a:t>A tool to support the development of positive relationships with pupils</a:t>
          </a:r>
        </a:p>
      </dgm:t>
    </dgm:pt>
    <dgm:pt modelId="{9433AD35-BF7D-4BD0-A06C-489BBAE28AA2}" type="parTrans" cxnId="{B743422E-7687-4AA2-8AB5-E603B588C64B}">
      <dgm:prSet/>
      <dgm:spPr/>
      <dgm:t>
        <a:bodyPr/>
        <a:lstStyle/>
        <a:p>
          <a:endParaRPr lang="en-GB"/>
        </a:p>
      </dgm:t>
    </dgm:pt>
    <dgm:pt modelId="{55E73ED6-878C-406A-B834-00FA37F4A8D1}" type="sibTrans" cxnId="{B743422E-7687-4AA2-8AB5-E603B588C64B}">
      <dgm:prSet/>
      <dgm:spPr/>
      <dgm:t>
        <a:bodyPr/>
        <a:lstStyle/>
        <a:p>
          <a:endParaRPr lang="en-GB"/>
        </a:p>
      </dgm:t>
    </dgm:pt>
    <dgm:pt modelId="{127365AB-3A2F-4644-9F9A-59C237782140}" type="pres">
      <dgm:prSet presAssocID="{35B2C1D6-4AAB-46F7-A15D-2E77CFA0D4B8}" presName="diagram" presStyleCnt="0">
        <dgm:presLayoutVars>
          <dgm:dir/>
          <dgm:resizeHandles val="exact"/>
        </dgm:presLayoutVars>
      </dgm:prSet>
      <dgm:spPr/>
    </dgm:pt>
    <dgm:pt modelId="{F1B04813-40EE-4BAE-95AB-81DE292BB34C}" type="pres">
      <dgm:prSet presAssocID="{569E01FA-56F6-41C7-8451-BFB336C6BFD5}" presName="node" presStyleLbl="node1" presStyleIdx="0" presStyleCnt="5">
        <dgm:presLayoutVars>
          <dgm:bulletEnabled val="1"/>
        </dgm:presLayoutVars>
      </dgm:prSet>
      <dgm:spPr/>
    </dgm:pt>
    <dgm:pt modelId="{ACE745F5-3E49-402B-B993-850E089A0FAF}" type="pres">
      <dgm:prSet presAssocID="{BB4C44B8-8303-44DE-8EA4-7E590355BCD5}" presName="sibTrans" presStyleCnt="0"/>
      <dgm:spPr/>
    </dgm:pt>
    <dgm:pt modelId="{E5E54D21-8305-4E57-A267-9C1B1B41F263}" type="pres">
      <dgm:prSet presAssocID="{570A04B2-03CD-4616-8A2C-E26B41E075FA}" presName="node" presStyleLbl="node1" presStyleIdx="1" presStyleCnt="5">
        <dgm:presLayoutVars>
          <dgm:bulletEnabled val="1"/>
        </dgm:presLayoutVars>
      </dgm:prSet>
      <dgm:spPr/>
    </dgm:pt>
    <dgm:pt modelId="{2106715C-9F0C-447B-A629-4228CE2D0870}" type="pres">
      <dgm:prSet presAssocID="{9A293548-6C3C-4356-8CDA-A4EE892BF497}" presName="sibTrans" presStyleCnt="0"/>
      <dgm:spPr/>
    </dgm:pt>
    <dgm:pt modelId="{C1247D4C-47AF-4C1E-90F9-8F2CA6ACEAB2}" type="pres">
      <dgm:prSet presAssocID="{A4E44E6D-575E-43DB-B157-2CA956E69DA5}" presName="node" presStyleLbl="node1" presStyleIdx="2" presStyleCnt="5">
        <dgm:presLayoutVars>
          <dgm:bulletEnabled val="1"/>
        </dgm:presLayoutVars>
      </dgm:prSet>
      <dgm:spPr/>
    </dgm:pt>
    <dgm:pt modelId="{F04140C2-4FF0-446C-8528-4B0945360E4B}" type="pres">
      <dgm:prSet presAssocID="{BDF88B70-C72F-4102-98D9-71A82FEDF729}" presName="sibTrans" presStyleCnt="0"/>
      <dgm:spPr/>
    </dgm:pt>
    <dgm:pt modelId="{26E76840-0937-43F4-AD4B-FE5BAF7894CA}" type="pres">
      <dgm:prSet presAssocID="{B54AAD73-CC1B-4D41-B0A2-7D48ED5B08B0}" presName="node" presStyleLbl="node1" presStyleIdx="3" presStyleCnt="5">
        <dgm:presLayoutVars>
          <dgm:bulletEnabled val="1"/>
        </dgm:presLayoutVars>
      </dgm:prSet>
      <dgm:spPr/>
    </dgm:pt>
    <dgm:pt modelId="{26C0EF79-A8D6-47F0-BF33-FA9980438737}" type="pres">
      <dgm:prSet presAssocID="{925643D2-CFA0-441F-AAB6-314741927351}" presName="sibTrans" presStyleCnt="0"/>
      <dgm:spPr/>
    </dgm:pt>
    <dgm:pt modelId="{7D46D0E1-45BD-4119-813F-5C17E3A1A077}" type="pres">
      <dgm:prSet presAssocID="{B2DB66B0-7F6C-4723-A41E-DF14522D3236}" presName="node" presStyleLbl="node1" presStyleIdx="4" presStyleCnt="5">
        <dgm:presLayoutVars>
          <dgm:bulletEnabled val="1"/>
        </dgm:presLayoutVars>
      </dgm:prSet>
      <dgm:spPr/>
    </dgm:pt>
  </dgm:ptLst>
  <dgm:cxnLst>
    <dgm:cxn modelId="{C4348221-1053-4F92-B2A6-F7280038171E}" srcId="{35B2C1D6-4AAB-46F7-A15D-2E77CFA0D4B8}" destId="{A4E44E6D-575E-43DB-B157-2CA956E69DA5}" srcOrd="2" destOrd="0" parTransId="{B34F7943-DDB5-4EF0-96DA-A4C1AA4A3B2D}" sibTransId="{BDF88B70-C72F-4102-98D9-71A82FEDF729}"/>
    <dgm:cxn modelId="{B743422E-7687-4AA2-8AB5-E603B588C64B}" srcId="{35B2C1D6-4AAB-46F7-A15D-2E77CFA0D4B8}" destId="{B2DB66B0-7F6C-4723-A41E-DF14522D3236}" srcOrd="4" destOrd="0" parTransId="{9433AD35-BF7D-4BD0-A06C-489BBAE28AA2}" sibTransId="{55E73ED6-878C-406A-B834-00FA37F4A8D1}"/>
    <dgm:cxn modelId="{7C79043D-B461-4D25-B551-B8C124F1B264}" srcId="{35B2C1D6-4AAB-46F7-A15D-2E77CFA0D4B8}" destId="{569E01FA-56F6-41C7-8451-BFB336C6BFD5}" srcOrd="0" destOrd="0" parTransId="{9BCE5E68-C2F0-480E-ADBF-458CC35B315C}" sibTransId="{BB4C44B8-8303-44DE-8EA4-7E590355BCD5}"/>
    <dgm:cxn modelId="{7BED7D41-87F4-4EB5-ACD3-0F4403ADD39E}" srcId="{35B2C1D6-4AAB-46F7-A15D-2E77CFA0D4B8}" destId="{570A04B2-03CD-4616-8A2C-E26B41E075FA}" srcOrd="1" destOrd="0" parTransId="{31616425-AA2C-4F68-91C6-1B04C04FF56E}" sibTransId="{9A293548-6C3C-4356-8CDA-A4EE892BF497}"/>
    <dgm:cxn modelId="{AAFACD6F-EB41-49CE-804D-D88F12AB5D4A}" type="presOf" srcId="{570A04B2-03CD-4616-8A2C-E26B41E075FA}" destId="{E5E54D21-8305-4E57-A267-9C1B1B41F263}" srcOrd="0" destOrd="0" presId="urn:microsoft.com/office/officeart/2005/8/layout/default"/>
    <dgm:cxn modelId="{AB281D73-C160-422A-A6F4-81F8D6EF0A26}" srcId="{35B2C1D6-4AAB-46F7-A15D-2E77CFA0D4B8}" destId="{B54AAD73-CC1B-4D41-B0A2-7D48ED5B08B0}" srcOrd="3" destOrd="0" parTransId="{CEDE0970-C6A8-4F0A-A400-5132EA805345}" sibTransId="{925643D2-CFA0-441F-AAB6-314741927351}"/>
    <dgm:cxn modelId="{F241AC84-7066-4824-ABFA-91E7A7F99BCD}" type="presOf" srcId="{B2DB66B0-7F6C-4723-A41E-DF14522D3236}" destId="{7D46D0E1-45BD-4119-813F-5C17E3A1A077}" srcOrd="0" destOrd="0" presId="urn:microsoft.com/office/officeart/2005/8/layout/default"/>
    <dgm:cxn modelId="{232F28B6-77AC-46F2-97AD-94847F0AC93C}" type="presOf" srcId="{A4E44E6D-575E-43DB-B157-2CA956E69DA5}" destId="{C1247D4C-47AF-4C1E-90F9-8F2CA6ACEAB2}" srcOrd="0" destOrd="0" presId="urn:microsoft.com/office/officeart/2005/8/layout/default"/>
    <dgm:cxn modelId="{09CFBEBA-A7D1-4561-9096-10E60F3D8422}" type="presOf" srcId="{569E01FA-56F6-41C7-8451-BFB336C6BFD5}" destId="{F1B04813-40EE-4BAE-95AB-81DE292BB34C}" srcOrd="0" destOrd="0" presId="urn:microsoft.com/office/officeart/2005/8/layout/default"/>
    <dgm:cxn modelId="{2F1716C6-184D-44DE-AB3E-7399BA6A9C2A}" type="presOf" srcId="{35B2C1D6-4AAB-46F7-A15D-2E77CFA0D4B8}" destId="{127365AB-3A2F-4644-9F9A-59C237782140}" srcOrd="0" destOrd="0" presId="urn:microsoft.com/office/officeart/2005/8/layout/default"/>
    <dgm:cxn modelId="{889100F0-ACC8-47AF-BBC4-594C25A2C55E}" type="presOf" srcId="{B54AAD73-CC1B-4D41-B0A2-7D48ED5B08B0}" destId="{26E76840-0937-43F4-AD4B-FE5BAF7894CA}" srcOrd="0" destOrd="0" presId="urn:microsoft.com/office/officeart/2005/8/layout/default"/>
    <dgm:cxn modelId="{2FDCB01F-0A68-4EA2-A44F-A3F245402BA6}" type="presParOf" srcId="{127365AB-3A2F-4644-9F9A-59C237782140}" destId="{F1B04813-40EE-4BAE-95AB-81DE292BB34C}" srcOrd="0" destOrd="0" presId="urn:microsoft.com/office/officeart/2005/8/layout/default"/>
    <dgm:cxn modelId="{E904A9FE-660B-4C03-9F74-3EFD2B95F470}" type="presParOf" srcId="{127365AB-3A2F-4644-9F9A-59C237782140}" destId="{ACE745F5-3E49-402B-B993-850E089A0FAF}" srcOrd="1" destOrd="0" presId="urn:microsoft.com/office/officeart/2005/8/layout/default"/>
    <dgm:cxn modelId="{27B125F1-7BBB-4445-B863-63F6CF4D7F13}" type="presParOf" srcId="{127365AB-3A2F-4644-9F9A-59C237782140}" destId="{E5E54D21-8305-4E57-A267-9C1B1B41F263}" srcOrd="2" destOrd="0" presId="urn:microsoft.com/office/officeart/2005/8/layout/default"/>
    <dgm:cxn modelId="{F55088F9-2F3A-4422-892E-1863FF01F734}" type="presParOf" srcId="{127365AB-3A2F-4644-9F9A-59C237782140}" destId="{2106715C-9F0C-447B-A629-4228CE2D0870}" srcOrd="3" destOrd="0" presId="urn:microsoft.com/office/officeart/2005/8/layout/default"/>
    <dgm:cxn modelId="{67F2AF0B-00AD-40EB-AF2A-1741CD3E4107}" type="presParOf" srcId="{127365AB-3A2F-4644-9F9A-59C237782140}" destId="{C1247D4C-47AF-4C1E-90F9-8F2CA6ACEAB2}" srcOrd="4" destOrd="0" presId="urn:microsoft.com/office/officeart/2005/8/layout/default"/>
    <dgm:cxn modelId="{DBBC95A6-2FB8-4CCB-8F87-A57B72F5EE33}" type="presParOf" srcId="{127365AB-3A2F-4644-9F9A-59C237782140}" destId="{F04140C2-4FF0-446C-8528-4B0945360E4B}" srcOrd="5" destOrd="0" presId="urn:microsoft.com/office/officeart/2005/8/layout/default"/>
    <dgm:cxn modelId="{5722FE81-9D2F-48E8-894F-58DB001BFB12}" type="presParOf" srcId="{127365AB-3A2F-4644-9F9A-59C237782140}" destId="{26E76840-0937-43F4-AD4B-FE5BAF7894CA}" srcOrd="6" destOrd="0" presId="urn:microsoft.com/office/officeart/2005/8/layout/default"/>
    <dgm:cxn modelId="{40248EB4-4C25-4CA0-84AD-6A019A07EF9E}" type="presParOf" srcId="{127365AB-3A2F-4644-9F9A-59C237782140}" destId="{26C0EF79-A8D6-47F0-BF33-FA9980438737}" srcOrd="7" destOrd="0" presId="urn:microsoft.com/office/officeart/2005/8/layout/default"/>
    <dgm:cxn modelId="{456826BD-1FD1-4642-876B-3B742736099C}" type="presParOf" srcId="{127365AB-3A2F-4644-9F9A-59C237782140}" destId="{7D46D0E1-45BD-4119-813F-5C17E3A1A07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D60D3C-8F35-4E24-9B06-7023C5CA96E9}"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GB"/>
        </a:p>
      </dgm:t>
    </dgm:pt>
    <dgm:pt modelId="{7948DDA4-3097-4C20-A9E1-DD76F7060522}">
      <dgm:prSet/>
      <dgm:spPr/>
      <dgm:t>
        <a:bodyPr/>
        <a:lstStyle/>
        <a:p>
          <a:pPr rtl="0"/>
          <a:r>
            <a:rPr lang="en-GB" b="1" dirty="0"/>
            <a:t>When doing VERP set up a camera/iPad to film your interaction</a:t>
          </a:r>
        </a:p>
      </dgm:t>
    </dgm:pt>
    <dgm:pt modelId="{B7AA9E84-0467-4340-8B5E-F2E471196FCB}" type="parTrans" cxnId="{4427A924-1897-41F4-9B9F-4040AFF69317}">
      <dgm:prSet/>
      <dgm:spPr/>
      <dgm:t>
        <a:bodyPr/>
        <a:lstStyle/>
        <a:p>
          <a:endParaRPr lang="en-GB"/>
        </a:p>
      </dgm:t>
    </dgm:pt>
    <dgm:pt modelId="{F191F2EF-6A09-4C61-8904-E61B9D094046}" type="sibTrans" cxnId="{4427A924-1897-41F4-9B9F-4040AFF69317}">
      <dgm:prSet/>
      <dgm:spPr/>
      <dgm:t>
        <a:bodyPr/>
        <a:lstStyle/>
        <a:p>
          <a:endParaRPr lang="en-GB"/>
        </a:p>
      </dgm:t>
    </dgm:pt>
    <dgm:pt modelId="{E30AF8FF-D44A-4F29-AE4E-5F6F4CAD5659}">
      <dgm:prSet/>
      <dgm:spPr/>
      <dgm:t>
        <a:bodyPr/>
        <a:lstStyle/>
        <a:p>
          <a:pPr rtl="0"/>
          <a:r>
            <a:rPr lang="en-GB" b="1" dirty="0"/>
            <a:t>Watch the film back and select 2 clips of areas of attunement/good practice you would like to share with others</a:t>
          </a:r>
        </a:p>
      </dgm:t>
    </dgm:pt>
    <dgm:pt modelId="{26BE7E75-6DED-4BD0-9519-D398C6B0CEA4}" type="parTrans" cxnId="{299F0233-963B-416A-92D5-6CC9ABCFB119}">
      <dgm:prSet/>
      <dgm:spPr/>
      <dgm:t>
        <a:bodyPr/>
        <a:lstStyle/>
        <a:p>
          <a:endParaRPr lang="en-GB"/>
        </a:p>
      </dgm:t>
    </dgm:pt>
    <dgm:pt modelId="{7EB7FED0-343B-4DA0-B682-A3E79565F917}" type="sibTrans" cxnId="{299F0233-963B-416A-92D5-6CC9ABCFB119}">
      <dgm:prSet/>
      <dgm:spPr/>
      <dgm:t>
        <a:bodyPr/>
        <a:lstStyle/>
        <a:p>
          <a:endParaRPr lang="en-GB"/>
        </a:p>
      </dgm:t>
    </dgm:pt>
    <dgm:pt modelId="{19B46F2F-2FCF-45D4-9617-656204407123}">
      <dgm:prSet/>
      <dgm:spPr/>
      <dgm:t>
        <a:bodyPr/>
        <a:lstStyle/>
        <a:p>
          <a:pPr rtl="0"/>
          <a:r>
            <a:rPr lang="en-GB" b="1" dirty="0"/>
            <a:t>Note down the time of these moments in your activity booklet and bring to VERP sessions</a:t>
          </a:r>
        </a:p>
      </dgm:t>
    </dgm:pt>
    <dgm:pt modelId="{4A9930E0-427D-4FCA-8628-0E40821BB50E}" type="parTrans" cxnId="{1E5493AD-5925-45E7-BEC8-338C45D9927E}">
      <dgm:prSet/>
      <dgm:spPr/>
      <dgm:t>
        <a:bodyPr/>
        <a:lstStyle/>
        <a:p>
          <a:endParaRPr lang="en-GB"/>
        </a:p>
      </dgm:t>
    </dgm:pt>
    <dgm:pt modelId="{8E94AAA9-FADC-45E1-9256-CE663F5BA7A2}" type="sibTrans" cxnId="{1E5493AD-5925-45E7-BEC8-338C45D9927E}">
      <dgm:prSet/>
      <dgm:spPr/>
      <dgm:t>
        <a:bodyPr/>
        <a:lstStyle/>
        <a:p>
          <a:endParaRPr lang="en-GB"/>
        </a:p>
      </dgm:t>
    </dgm:pt>
    <dgm:pt modelId="{7B2958A7-1EEE-47CD-AAD2-EF90936CC3FA}" type="pres">
      <dgm:prSet presAssocID="{ACD60D3C-8F35-4E24-9B06-7023C5CA96E9}" presName="CompostProcess" presStyleCnt="0">
        <dgm:presLayoutVars>
          <dgm:dir/>
          <dgm:resizeHandles val="exact"/>
        </dgm:presLayoutVars>
      </dgm:prSet>
      <dgm:spPr/>
    </dgm:pt>
    <dgm:pt modelId="{E1A15972-23AF-4CBC-A3D3-FD4136E2EA72}" type="pres">
      <dgm:prSet presAssocID="{ACD60D3C-8F35-4E24-9B06-7023C5CA96E9}" presName="arrow" presStyleLbl="bgShp" presStyleIdx="0" presStyleCnt="1"/>
      <dgm:spPr/>
    </dgm:pt>
    <dgm:pt modelId="{BABF0D73-08C7-4665-81EC-A3039A7BC2B2}" type="pres">
      <dgm:prSet presAssocID="{ACD60D3C-8F35-4E24-9B06-7023C5CA96E9}" presName="linearProcess" presStyleCnt="0"/>
      <dgm:spPr/>
    </dgm:pt>
    <dgm:pt modelId="{BD18DBB7-ED6E-4E9E-9C65-303DB36A9E5E}" type="pres">
      <dgm:prSet presAssocID="{7948DDA4-3097-4C20-A9E1-DD76F7060522}" presName="textNode" presStyleLbl="node1" presStyleIdx="0" presStyleCnt="3">
        <dgm:presLayoutVars>
          <dgm:bulletEnabled val="1"/>
        </dgm:presLayoutVars>
      </dgm:prSet>
      <dgm:spPr/>
    </dgm:pt>
    <dgm:pt modelId="{133F0F5A-EBD2-454B-8F8F-97535E77E790}" type="pres">
      <dgm:prSet presAssocID="{F191F2EF-6A09-4C61-8904-E61B9D094046}" presName="sibTrans" presStyleCnt="0"/>
      <dgm:spPr/>
    </dgm:pt>
    <dgm:pt modelId="{E9CC5190-4A72-4B9B-B658-ABCCEAA1CDE3}" type="pres">
      <dgm:prSet presAssocID="{E30AF8FF-D44A-4F29-AE4E-5F6F4CAD5659}" presName="textNode" presStyleLbl="node1" presStyleIdx="1" presStyleCnt="3">
        <dgm:presLayoutVars>
          <dgm:bulletEnabled val="1"/>
        </dgm:presLayoutVars>
      </dgm:prSet>
      <dgm:spPr/>
    </dgm:pt>
    <dgm:pt modelId="{3B0B1AC2-3828-4D37-87E4-670D05CAECD5}" type="pres">
      <dgm:prSet presAssocID="{7EB7FED0-343B-4DA0-B682-A3E79565F917}" presName="sibTrans" presStyleCnt="0"/>
      <dgm:spPr/>
    </dgm:pt>
    <dgm:pt modelId="{80484DEC-814C-4B82-9C35-30085DB65200}" type="pres">
      <dgm:prSet presAssocID="{19B46F2F-2FCF-45D4-9617-656204407123}" presName="textNode" presStyleLbl="node1" presStyleIdx="2" presStyleCnt="3">
        <dgm:presLayoutVars>
          <dgm:bulletEnabled val="1"/>
        </dgm:presLayoutVars>
      </dgm:prSet>
      <dgm:spPr/>
    </dgm:pt>
  </dgm:ptLst>
  <dgm:cxnLst>
    <dgm:cxn modelId="{90579703-E881-45AE-8E5E-5948CD32D313}" type="presOf" srcId="{7948DDA4-3097-4C20-A9E1-DD76F7060522}" destId="{BD18DBB7-ED6E-4E9E-9C65-303DB36A9E5E}" srcOrd="0" destOrd="0" presId="urn:microsoft.com/office/officeart/2005/8/layout/hProcess9"/>
    <dgm:cxn modelId="{4427A924-1897-41F4-9B9F-4040AFF69317}" srcId="{ACD60D3C-8F35-4E24-9B06-7023C5CA96E9}" destId="{7948DDA4-3097-4C20-A9E1-DD76F7060522}" srcOrd="0" destOrd="0" parTransId="{B7AA9E84-0467-4340-8B5E-F2E471196FCB}" sibTransId="{F191F2EF-6A09-4C61-8904-E61B9D094046}"/>
    <dgm:cxn modelId="{299F0233-963B-416A-92D5-6CC9ABCFB119}" srcId="{ACD60D3C-8F35-4E24-9B06-7023C5CA96E9}" destId="{E30AF8FF-D44A-4F29-AE4E-5F6F4CAD5659}" srcOrd="1" destOrd="0" parTransId="{26BE7E75-6DED-4BD0-9519-D398C6B0CEA4}" sibTransId="{7EB7FED0-343B-4DA0-B682-A3E79565F917}"/>
    <dgm:cxn modelId="{FEA5AC60-8F07-4233-981A-A8B2D045A4A9}" type="presOf" srcId="{ACD60D3C-8F35-4E24-9B06-7023C5CA96E9}" destId="{7B2958A7-1EEE-47CD-AAD2-EF90936CC3FA}" srcOrd="0" destOrd="0" presId="urn:microsoft.com/office/officeart/2005/8/layout/hProcess9"/>
    <dgm:cxn modelId="{581DD060-6948-4E7B-A26C-41B7F6B2C6C7}" type="presOf" srcId="{19B46F2F-2FCF-45D4-9617-656204407123}" destId="{80484DEC-814C-4B82-9C35-30085DB65200}" srcOrd="0" destOrd="0" presId="urn:microsoft.com/office/officeart/2005/8/layout/hProcess9"/>
    <dgm:cxn modelId="{798BB64E-AC72-4D51-A432-E95B4BCC58C1}" type="presOf" srcId="{E30AF8FF-D44A-4F29-AE4E-5F6F4CAD5659}" destId="{E9CC5190-4A72-4B9B-B658-ABCCEAA1CDE3}" srcOrd="0" destOrd="0" presId="urn:microsoft.com/office/officeart/2005/8/layout/hProcess9"/>
    <dgm:cxn modelId="{1E5493AD-5925-45E7-BEC8-338C45D9927E}" srcId="{ACD60D3C-8F35-4E24-9B06-7023C5CA96E9}" destId="{19B46F2F-2FCF-45D4-9617-656204407123}" srcOrd="2" destOrd="0" parTransId="{4A9930E0-427D-4FCA-8628-0E40821BB50E}" sibTransId="{8E94AAA9-FADC-45E1-9256-CE663F5BA7A2}"/>
    <dgm:cxn modelId="{E4CDA5E6-C7A4-4792-9B7C-5D69CD6473A5}" type="presParOf" srcId="{7B2958A7-1EEE-47CD-AAD2-EF90936CC3FA}" destId="{E1A15972-23AF-4CBC-A3D3-FD4136E2EA72}" srcOrd="0" destOrd="0" presId="urn:microsoft.com/office/officeart/2005/8/layout/hProcess9"/>
    <dgm:cxn modelId="{8882A15D-B39A-44BD-88B1-2707CE3B0FA3}" type="presParOf" srcId="{7B2958A7-1EEE-47CD-AAD2-EF90936CC3FA}" destId="{BABF0D73-08C7-4665-81EC-A3039A7BC2B2}" srcOrd="1" destOrd="0" presId="urn:microsoft.com/office/officeart/2005/8/layout/hProcess9"/>
    <dgm:cxn modelId="{CB6F5A69-215E-42C1-9A97-4FDFC29CDDCC}" type="presParOf" srcId="{BABF0D73-08C7-4665-81EC-A3039A7BC2B2}" destId="{BD18DBB7-ED6E-4E9E-9C65-303DB36A9E5E}" srcOrd="0" destOrd="0" presId="urn:microsoft.com/office/officeart/2005/8/layout/hProcess9"/>
    <dgm:cxn modelId="{CE22697D-C9C0-4ADB-A656-5F84B100A010}" type="presParOf" srcId="{BABF0D73-08C7-4665-81EC-A3039A7BC2B2}" destId="{133F0F5A-EBD2-454B-8F8F-97535E77E790}" srcOrd="1" destOrd="0" presId="urn:microsoft.com/office/officeart/2005/8/layout/hProcess9"/>
    <dgm:cxn modelId="{F231A523-0AD2-45A8-BC1C-26CC4D09A7AE}" type="presParOf" srcId="{BABF0D73-08C7-4665-81EC-A3039A7BC2B2}" destId="{E9CC5190-4A72-4B9B-B658-ABCCEAA1CDE3}" srcOrd="2" destOrd="0" presId="urn:microsoft.com/office/officeart/2005/8/layout/hProcess9"/>
    <dgm:cxn modelId="{17665DE5-3BA7-4BD4-A7DD-33CB2423472C}" type="presParOf" srcId="{BABF0D73-08C7-4665-81EC-A3039A7BC2B2}" destId="{3B0B1AC2-3828-4D37-87E4-670D05CAECD5}" srcOrd="3" destOrd="0" presId="urn:microsoft.com/office/officeart/2005/8/layout/hProcess9"/>
    <dgm:cxn modelId="{2B2DAA4A-3816-4291-82C3-673DA583354F}" type="presParOf" srcId="{BABF0D73-08C7-4665-81EC-A3039A7BC2B2}" destId="{80484DEC-814C-4B82-9C35-30085DB65200}"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F343B-D983-452D-8CB1-534D884952FD}" type="doc">
      <dgm:prSet loTypeId="urn:microsoft.com/office/officeart/2005/8/layout/cycle3" loCatId="cycle" qsTypeId="urn:microsoft.com/office/officeart/2005/8/quickstyle/simple1" qsCatId="simple" csTypeId="urn:microsoft.com/office/officeart/2005/8/colors/colorful3" csCatId="colorful" phldr="1"/>
      <dgm:spPr/>
      <dgm:t>
        <a:bodyPr/>
        <a:lstStyle/>
        <a:p>
          <a:endParaRPr lang="en-GB"/>
        </a:p>
      </dgm:t>
    </dgm:pt>
    <dgm:pt modelId="{0B617F55-2F3C-44AF-8038-2736C61201D1}">
      <dgm:prSet phldrT="[Text]"/>
      <dgm:spPr/>
      <dgm:t>
        <a:bodyPr/>
        <a:lstStyle/>
        <a:p>
          <a:r>
            <a:rPr lang="en-GB" b="1" dirty="0">
              <a:solidFill>
                <a:schemeClr val="tx1"/>
              </a:solidFill>
            </a:rPr>
            <a:t>VERP</a:t>
          </a:r>
        </a:p>
      </dgm:t>
    </dgm:pt>
    <dgm:pt modelId="{6DE32D7A-3180-4E12-8096-B2889D776A1B}" type="parTrans" cxnId="{A178A912-5E9D-4397-B14C-E6417C3820FF}">
      <dgm:prSet/>
      <dgm:spPr/>
      <dgm:t>
        <a:bodyPr/>
        <a:lstStyle/>
        <a:p>
          <a:endParaRPr lang="en-GB"/>
        </a:p>
      </dgm:t>
    </dgm:pt>
    <dgm:pt modelId="{C1774C9A-6891-4403-A962-57B75F9B6362}" type="sibTrans" cxnId="{A178A912-5E9D-4397-B14C-E6417C3820FF}">
      <dgm:prSet/>
      <dgm:spPr/>
      <dgm:t>
        <a:bodyPr/>
        <a:lstStyle/>
        <a:p>
          <a:endParaRPr lang="en-GB"/>
        </a:p>
      </dgm:t>
    </dgm:pt>
    <dgm:pt modelId="{3D23243D-1184-47DF-B288-CD17E72A3D53}">
      <dgm:prSet phldrT="[Text]"/>
      <dgm:spPr/>
      <dgm:t>
        <a:bodyPr/>
        <a:lstStyle/>
        <a:p>
          <a:r>
            <a:rPr lang="en-GB" b="1" dirty="0">
              <a:solidFill>
                <a:schemeClr val="tx1"/>
              </a:solidFill>
            </a:rPr>
            <a:t>NVR</a:t>
          </a:r>
        </a:p>
      </dgm:t>
    </dgm:pt>
    <dgm:pt modelId="{DA7F8A7E-74A0-4E6A-A095-AA052BD4FB43}" type="parTrans" cxnId="{26475171-78EE-4872-8334-C89A161EEBC8}">
      <dgm:prSet/>
      <dgm:spPr/>
      <dgm:t>
        <a:bodyPr/>
        <a:lstStyle/>
        <a:p>
          <a:endParaRPr lang="en-GB"/>
        </a:p>
      </dgm:t>
    </dgm:pt>
    <dgm:pt modelId="{03E19FB2-3716-4B6A-BDFE-6D678436C3EE}" type="sibTrans" cxnId="{26475171-78EE-4872-8334-C89A161EEBC8}">
      <dgm:prSet/>
      <dgm:spPr/>
      <dgm:t>
        <a:bodyPr/>
        <a:lstStyle/>
        <a:p>
          <a:endParaRPr lang="en-GB"/>
        </a:p>
      </dgm:t>
    </dgm:pt>
    <dgm:pt modelId="{2255FCD6-D407-400F-8B18-9C3F5E8B81F9}">
      <dgm:prSet phldrT="[Text]"/>
      <dgm:spPr/>
      <dgm:t>
        <a:bodyPr/>
        <a:lstStyle/>
        <a:p>
          <a:r>
            <a:rPr lang="en-GB" b="1" dirty="0">
              <a:solidFill>
                <a:schemeClr val="tx1"/>
              </a:solidFill>
            </a:rPr>
            <a:t>RICE</a:t>
          </a:r>
        </a:p>
      </dgm:t>
    </dgm:pt>
    <dgm:pt modelId="{E48EE0D1-8D25-4C91-B5EA-7246A33CF5B8}" type="parTrans" cxnId="{E9681EDB-04D4-4EE1-B9D1-6629F85B5611}">
      <dgm:prSet/>
      <dgm:spPr/>
      <dgm:t>
        <a:bodyPr/>
        <a:lstStyle/>
        <a:p>
          <a:endParaRPr lang="en-GB"/>
        </a:p>
      </dgm:t>
    </dgm:pt>
    <dgm:pt modelId="{572A749F-62BF-4D1C-A5AD-03A70A8CC1D4}" type="sibTrans" cxnId="{E9681EDB-04D4-4EE1-B9D1-6629F85B5611}">
      <dgm:prSet/>
      <dgm:spPr/>
      <dgm:t>
        <a:bodyPr/>
        <a:lstStyle/>
        <a:p>
          <a:endParaRPr lang="en-GB"/>
        </a:p>
      </dgm:t>
    </dgm:pt>
    <dgm:pt modelId="{F57A90CD-937F-4FE6-A9F2-76C0DDFE2092}">
      <dgm:prSet phldrT="[Text]"/>
      <dgm:spPr/>
      <dgm:t>
        <a:bodyPr/>
        <a:lstStyle/>
        <a:p>
          <a:r>
            <a:rPr lang="en-GB" dirty="0">
              <a:solidFill>
                <a:schemeClr val="tx1"/>
              </a:solidFill>
            </a:rPr>
            <a:t>De-escalation</a:t>
          </a:r>
          <a:r>
            <a:rPr lang="en-GB" dirty="0"/>
            <a:t> </a:t>
          </a:r>
        </a:p>
      </dgm:t>
    </dgm:pt>
    <dgm:pt modelId="{C951921F-AADD-4BF4-A6AA-199602AFEE25}" type="parTrans" cxnId="{07418E16-547E-4790-BD40-032A5EDDB48A}">
      <dgm:prSet/>
      <dgm:spPr/>
      <dgm:t>
        <a:bodyPr/>
        <a:lstStyle/>
        <a:p>
          <a:endParaRPr lang="en-GB"/>
        </a:p>
      </dgm:t>
    </dgm:pt>
    <dgm:pt modelId="{0C6C9353-D45B-4015-ABA2-2900D234BE4E}" type="sibTrans" cxnId="{07418E16-547E-4790-BD40-032A5EDDB48A}">
      <dgm:prSet/>
      <dgm:spPr/>
      <dgm:t>
        <a:bodyPr/>
        <a:lstStyle/>
        <a:p>
          <a:endParaRPr lang="en-GB"/>
        </a:p>
      </dgm:t>
    </dgm:pt>
    <dgm:pt modelId="{2584911D-5ED1-42A1-BC9F-6C3D0706A0DE}">
      <dgm:prSet phldrT="[Text]"/>
      <dgm:spPr/>
      <dgm:t>
        <a:bodyPr/>
        <a:lstStyle/>
        <a:p>
          <a:r>
            <a:rPr lang="en-GB" dirty="0">
              <a:solidFill>
                <a:schemeClr val="tx1"/>
              </a:solidFill>
            </a:rPr>
            <a:t>ASD awareness</a:t>
          </a:r>
        </a:p>
      </dgm:t>
    </dgm:pt>
    <dgm:pt modelId="{264BAAE5-B539-4197-A2E5-909E81D0C107}" type="parTrans" cxnId="{1C2934C8-578D-493B-B4EA-97B49ADCB9A6}">
      <dgm:prSet/>
      <dgm:spPr/>
      <dgm:t>
        <a:bodyPr/>
        <a:lstStyle/>
        <a:p>
          <a:endParaRPr lang="en-GB"/>
        </a:p>
      </dgm:t>
    </dgm:pt>
    <dgm:pt modelId="{0E39B8F4-D674-4D11-95C5-C0E626676BE8}" type="sibTrans" cxnId="{1C2934C8-578D-493B-B4EA-97B49ADCB9A6}">
      <dgm:prSet/>
      <dgm:spPr/>
      <dgm:t>
        <a:bodyPr/>
        <a:lstStyle/>
        <a:p>
          <a:endParaRPr lang="en-GB"/>
        </a:p>
      </dgm:t>
    </dgm:pt>
    <dgm:pt modelId="{F7AEC3B7-9309-4E14-8EF3-560363041906}" type="pres">
      <dgm:prSet presAssocID="{2C9F343B-D983-452D-8CB1-534D884952FD}" presName="Name0" presStyleCnt="0">
        <dgm:presLayoutVars>
          <dgm:dir/>
          <dgm:resizeHandles val="exact"/>
        </dgm:presLayoutVars>
      </dgm:prSet>
      <dgm:spPr/>
    </dgm:pt>
    <dgm:pt modelId="{76466ABD-135B-45CE-8404-B77B45AEBFEE}" type="pres">
      <dgm:prSet presAssocID="{2C9F343B-D983-452D-8CB1-534D884952FD}" presName="cycle" presStyleCnt="0"/>
      <dgm:spPr/>
    </dgm:pt>
    <dgm:pt modelId="{09F92B59-F95E-4718-9B88-D12773CE614F}" type="pres">
      <dgm:prSet presAssocID="{0B617F55-2F3C-44AF-8038-2736C61201D1}" presName="nodeFirstNode" presStyleLbl="node1" presStyleIdx="0" presStyleCnt="5">
        <dgm:presLayoutVars>
          <dgm:bulletEnabled val="1"/>
        </dgm:presLayoutVars>
      </dgm:prSet>
      <dgm:spPr/>
    </dgm:pt>
    <dgm:pt modelId="{C95C44C6-9E1D-4788-AD7F-93A4C1AE1F18}" type="pres">
      <dgm:prSet presAssocID="{C1774C9A-6891-4403-A962-57B75F9B6362}" presName="sibTransFirstNode" presStyleLbl="bgShp" presStyleIdx="0" presStyleCnt="1"/>
      <dgm:spPr/>
    </dgm:pt>
    <dgm:pt modelId="{AD15C194-5A00-4EA6-B4AC-EF1E1F1A18F2}" type="pres">
      <dgm:prSet presAssocID="{3D23243D-1184-47DF-B288-CD17E72A3D53}" presName="nodeFollowingNodes" presStyleLbl="node1" presStyleIdx="1" presStyleCnt="5">
        <dgm:presLayoutVars>
          <dgm:bulletEnabled val="1"/>
        </dgm:presLayoutVars>
      </dgm:prSet>
      <dgm:spPr/>
    </dgm:pt>
    <dgm:pt modelId="{B8D6155E-B7FC-48EC-9B57-81FB73F81E23}" type="pres">
      <dgm:prSet presAssocID="{2255FCD6-D407-400F-8B18-9C3F5E8B81F9}" presName="nodeFollowingNodes" presStyleLbl="node1" presStyleIdx="2" presStyleCnt="5">
        <dgm:presLayoutVars>
          <dgm:bulletEnabled val="1"/>
        </dgm:presLayoutVars>
      </dgm:prSet>
      <dgm:spPr/>
    </dgm:pt>
    <dgm:pt modelId="{AA2B2FD8-7955-4D5E-954D-154FCC421816}" type="pres">
      <dgm:prSet presAssocID="{F57A90CD-937F-4FE6-A9F2-76C0DDFE2092}" presName="nodeFollowingNodes" presStyleLbl="node1" presStyleIdx="3" presStyleCnt="5">
        <dgm:presLayoutVars>
          <dgm:bulletEnabled val="1"/>
        </dgm:presLayoutVars>
      </dgm:prSet>
      <dgm:spPr/>
    </dgm:pt>
    <dgm:pt modelId="{10F4C327-41E7-4960-9B49-18A0F09FE7B1}" type="pres">
      <dgm:prSet presAssocID="{2584911D-5ED1-42A1-BC9F-6C3D0706A0DE}" presName="nodeFollowingNodes" presStyleLbl="node1" presStyleIdx="4" presStyleCnt="5">
        <dgm:presLayoutVars>
          <dgm:bulletEnabled val="1"/>
        </dgm:presLayoutVars>
      </dgm:prSet>
      <dgm:spPr/>
    </dgm:pt>
  </dgm:ptLst>
  <dgm:cxnLst>
    <dgm:cxn modelId="{801B5E03-22F7-4FD8-AE51-71C008DDA378}" type="presOf" srcId="{C1774C9A-6891-4403-A962-57B75F9B6362}" destId="{C95C44C6-9E1D-4788-AD7F-93A4C1AE1F18}" srcOrd="0" destOrd="0" presId="urn:microsoft.com/office/officeart/2005/8/layout/cycle3"/>
    <dgm:cxn modelId="{A178A912-5E9D-4397-B14C-E6417C3820FF}" srcId="{2C9F343B-D983-452D-8CB1-534D884952FD}" destId="{0B617F55-2F3C-44AF-8038-2736C61201D1}" srcOrd="0" destOrd="0" parTransId="{6DE32D7A-3180-4E12-8096-B2889D776A1B}" sibTransId="{C1774C9A-6891-4403-A962-57B75F9B6362}"/>
    <dgm:cxn modelId="{07418E16-547E-4790-BD40-032A5EDDB48A}" srcId="{2C9F343B-D983-452D-8CB1-534D884952FD}" destId="{F57A90CD-937F-4FE6-A9F2-76C0DDFE2092}" srcOrd="3" destOrd="0" parTransId="{C951921F-AADD-4BF4-A6AA-199602AFEE25}" sibTransId="{0C6C9353-D45B-4015-ABA2-2900D234BE4E}"/>
    <dgm:cxn modelId="{3BF6EA37-B0A3-495C-B7A4-5DBF4B792BB3}" type="presOf" srcId="{2584911D-5ED1-42A1-BC9F-6C3D0706A0DE}" destId="{10F4C327-41E7-4960-9B49-18A0F09FE7B1}" srcOrd="0" destOrd="0" presId="urn:microsoft.com/office/officeart/2005/8/layout/cycle3"/>
    <dgm:cxn modelId="{25D59B3C-DCB9-4239-9B48-1A8EBE4723BB}" type="presOf" srcId="{3D23243D-1184-47DF-B288-CD17E72A3D53}" destId="{AD15C194-5A00-4EA6-B4AC-EF1E1F1A18F2}" srcOrd="0" destOrd="0" presId="urn:microsoft.com/office/officeart/2005/8/layout/cycle3"/>
    <dgm:cxn modelId="{26475171-78EE-4872-8334-C89A161EEBC8}" srcId="{2C9F343B-D983-452D-8CB1-534D884952FD}" destId="{3D23243D-1184-47DF-B288-CD17E72A3D53}" srcOrd="1" destOrd="0" parTransId="{DA7F8A7E-74A0-4E6A-A095-AA052BD4FB43}" sibTransId="{03E19FB2-3716-4B6A-BDFE-6D678436C3EE}"/>
    <dgm:cxn modelId="{C899B499-E09C-4EA4-978A-4B38685625DC}" type="presOf" srcId="{2255FCD6-D407-400F-8B18-9C3F5E8B81F9}" destId="{B8D6155E-B7FC-48EC-9B57-81FB73F81E23}" srcOrd="0" destOrd="0" presId="urn:microsoft.com/office/officeart/2005/8/layout/cycle3"/>
    <dgm:cxn modelId="{54CD959E-1AA1-4CF1-A8BF-937514056841}" type="presOf" srcId="{0B617F55-2F3C-44AF-8038-2736C61201D1}" destId="{09F92B59-F95E-4718-9B88-D12773CE614F}" srcOrd="0" destOrd="0" presId="urn:microsoft.com/office/officeart/2005/8/layout/cycle3"/>
    <dgm:cxn modelId="{7DEBEFA5-F6EF-4E8B-9405-F07B0B75B838}" type="presOf" srcId="{F57A90CD-937F-4FE6-A9F2-76C0DDFE2092}" destId="{AA2B2FD8-7955-4D5E-954D-154FCC421816}" srcOrd="0" destOrd="0" presId="urn:microsoft.com/office/officeart/2005/8/layout/cycle3"/>
    <dgm:cxn modelId="{1C2934C8-578D-493B-B4EA-97B49ADCB9A6}" srcId="{2C9F343B-D983-452D-8CB1-534D884952FD}" destId="{2584911D-5ED1-42A1-BC9F-6C3D0706A0DE}" srcOrd="4" destOrd="0" parTransId="{264BAAE5-B539-4197-A2E5-909E81D0C107}" sibTransId="{0E39B8F4-D674-4D11-95C5-C0E626676BE8}"/>
    <dgm:cxn modelId="{E15605D4-94F7-4190-9288-E4EE186D4299}" type="presOf" srcId="{2C9F343B-D983-452D-8CB1-534D884952FD}" destId="{F7AEC3B7-9309-4E14-8EF3-560363041906}" srcOrd="0" destOrd="0" presId="urn:microsoft.com/office/officeart/2005/8/layout/cycle3"/>
    <dgm:cxn modelId="{E9681EDB-04D4-4EE1-B9D1-6629F85B5611}" srcId="{2C9F343B-D983-452D-8CB1-534D884952FD}" destId="{2255FCD6-D407-400F-8B18-9C3F5E8B81F9}" srcOrd="2" destOrd="0" parTransId="{E48EE0D1-8D25-4C91-B5EA-7246A33CF5B8}" sibTransId="{572A749F-62BF-4D1C-A5AD-03A70A8CC1D4}"/>
    <dgm:cxn modelId="{102EDE1F-1EEB-4FED-AD90-AFC6CBF69D9B}" type="presParOf" srcId="{F7AEC3B7-9309-4E14-8EF3-560363041906}" destId="{76466ABD-135B-45CE-8404-B77B45AEBFEE}" srcOrd="0" destOrd="0" presId="urn:microsoft.com/office/officeart/2005/8/layout/cycle3"/>
    <dgm:cxn modelId="{C80F2A1C-28E8-471D-926C-F514DD14F216}" type="presParOf" srcId="{76466ABD-135B-45CE-8404-B77B45AEBFEE}" destId="{09F92B59-F95E-4718-9B88-D12773CE614F}" srcOrd="0" destOrd="0" presId="urn:microsoft.com/office/officeart/2005/8/layout/cycle3"/>
    <dgm:cxn modelId="{C892B96C-6DE3-4C01-B8E1-2CE409BA0EF1}" type="presParOf" srcId="{76466ABD-135B-45CE-8404-B77B45AEBFEE}" destId="{C95C44C6-9E1D-4788-AD7F-93A4C1AE1F18}" srcOrd="1" destOrd="0" presId="urn:microsoft.com/office/officeart/2005/8/layout/cycle3"/>
    <dgm:cxn modelId="{319A7734-1B62-493C-B938-D2A1D595DE52}" type="presParOf" srcId="{76466ABD-135B-45CE-8404-B77B45AEBFEE}" destId="{AD15C194-5A00-4EA6-B4AC-EF1E1F1A18F2}" srcOrd="2" destOrd="0" presId="urn:microsoft.com/office/officeart/2005/8/layout/cycle3"/>
    <dgm:cxn modelId="{2847AACC-3D07-40F5-B4CE-B777278BA1FF}" type="presParOf" srcId="{76466ABD-135B-45CE-8404-B77B45AEBFEE}" destId="{B8D6155E-B7FC-48EC-9B57-81FB73F81E23}" srcOrd="3" destOrd="0" presId="urn:microsoft.com/office/officeart/2005/8/layout/cycle3"/>
    <dgm:cxn modelId="{54D37B6D-3457-404E-9076-A34A63447994}" type="presParOf" srcId="{76466ABD-135B-45CE-8404-B77B45AEBFEE}" destId="{AA2B2FD8-7955-4D5E-954D-154FCC421816}" srcOrd="4" destOrd="0" presId="urn:microsoft.com/office/officeart/2005/8/layout/cycle3"/>
    <dgm:cxn modelId="{A8B39027-D545-4A46-B06C-BC68D6B37CC5}" type="presParOf" srcId="{76466ABD-135B-45CE-8404-B77B45AEBFEE}" destId="{10F4C327-41E7-4960-9B49-18A0F09FE7B1}"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04813-40EE-4BAE-95AB-81DE292BB34C}">
      <dsp:nvSpPr>
        <dsp:cNvPr id="0" name=""/>
        <dsp:cNvSpPr/>
      </dsp:nvSpPr>
      <dsp:spPr>
        <a:xfrm>
          <a:off x="0" y="766078"/>
          <a:ext cx="3068102" cy="1840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dirty="0">
              <a:solidFill>
                <a:schemeClr val="tx1"/>
              </a:solidFill>
            </a:rPr>
            <a:t>A way of reflecting on attunement in professional practice</a:t>
          </a:r>
        </a:p>
      </dsp:txBody>
      <dsp:txXfrm>
        <a:off x="0" y="766078"/>
        <a:ext cx="3068102" cy="1840861"/>
      </dsp:txXfrm>
    </dsp:sp>
    <dsp:sp modelId="{E5E54D21-8305-4E57-A267-9C1B1B41F263}">
      <dsp:nvSpPr>
        <dsp:cNvPr id="0" name=""/>
        <dsp:cNvSpPr/>
      </dsp:nvSpPr>
      <dsp:spPr>
        <a:xfrm>
          <a:off x="3374912" y="766078"/>
          <a:ext cx="3068102" cy="1840861"/>
        </a:xfrm>
        <a:prstGeom prst="rect">
          <a:avLst/>
        </a:prstGeom>
        <a:solidFill>
          <a:schemeClr val="accent3">
            <a:hueOff val="-280999"/>
            <a:satOff val="-3332"/>
            <a:lumOff val="-5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GB" sz="2600" b="1" kern="1200" dirty="0"/>
            <a:t>A way of supporting pupils with learning, social/emotional and behavioural needs</a:t>
          </a:r>
        </a:p>
      </dsp:txBody>
      <dsp:txXfrm>
        <a:off x="3374912" y="766078"/>
        <a:ext cx="3068102" cy="1840861"/>
      </dsp:txXfrm>
    </dsp:sp>
    <dsp:sp modelId="{C1247D4C-47AF-4C1E-90F9-8F2CA6ACEAB2}">
      <dsp:nvSpPr>
        <dsp:cNvPr id="0" name=""/>
        <dsp:cNvSpPr/>
      </dsp:nvSpPr>
      <dsp:spPr>
        <a:xfrm>
          <a:off x="6749825" y="766078"/>
          <a:ext cx="3068102" cy="1840861"/>
        </a:xfrm>
        <a:prstGeom prst="rect">
          <a:avLst/>
        </a:prstGeom>
        <a:solidFill>
          <a:schemeClr val="accent3">
            <a:hueOff val="-561997"/>
            <a:satOff val="-6664"/>
            <a:lumOff val="-1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GB" sz="2600" b="1" kern="1200" dirty="0"/>
            <a:t>CPD for practitioners with ongoing reflection and evaluation built in</a:t>
          </a:r>
        </a:p>
      </dsp:txBody>
      <dsp:txXfrm>
        <a:off x="6749825" y="766078"/>
        <a:ext cx="3068102" cy="1840861"/>
      </dsp:txXfrm>
    </dsp:sp>
    <dsp:sp modelId="{26E76840-0937-43F4-AD4B-FE5BAF7894CA}">
      <dsp:nvSpPr>
        <dsp:cNvPr id="0" name=""/>
        <dsp:cNvSpPr/>
      </dsp:nvSpPr>
      <dsp:spPr>
        <a:xfrm>
          <a:off x="1687456" y="2913750"/>
          <a:ext cx="3068102" cy="1840861"/>
        </a:xfrm>
        <a:prstGeom prst="rect">
          <a:avLst/>
        </a:prstGeom>
        <a:solidFill>
          <a:schemeClr val="accent3">
            <a:hueOff val="-842996"/>
            <a:satOff val="-9996"/>
            <a:lumOff val="-1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GB" sz="2600" b="1" kern="1200" dirty="0"/>
            <a:t>A means of planning appropriate supports</a:t>
          </a:r>
        </a:p>
      </dsp:txBody>
      <dsp:txXfrm>
        <a:off x="1687456" y="2913750"/>
        <a:ext cx="3068102" cy="1840861"/>
      </dsp:txXfrm>
    </dsp:sp>
    <dsp:sp modelId="{7D46D0E1-45BD-4119-813F-5C17E3A1A077}">
      <dsp:nvSpPr>
        <dsp:cNvPr id="0" name=""/>
        <dsp:cNvSpPr/>
      </dsp:nvSpPr>
      <dsp:spPr>
        <a:xfrm>
          <a:off x="5062369" y="2913750"/>
          <a:ext cx="3068102" cy="1840861"/>
        </a:xfrm>
        <a:prstGeom prst="rect">
          <a:avLst/>
        </a:prstGeom>
        <a:solidFill>
          <a:schemeClr val="accent3">
            <a:hueOff val="-1123994"/>
            <a:satOff val="-13328"/>
            <a:lumOff val="-2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GB" sz="2600" b="1" kern="1200" dirty="0"/>
            <a:t>A tool to support the development of positive relationships with pupils</a:t>
          </a:r>
        </a:p>
      </dsp:txBody>
      <dsp:txXfrm>
        <a:off x="5062369" y="2913750"/>
        <a:ext cx="3068102" cy="1840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15972-23AF-4CBC-A3D3-FD4136E2EA72}">
      <dsp:nvSpPr>
        <dsp:cNvPr id="0" name=""/>
        <dsp:cNvSpPr/>
      </dsp:nvSpPr>
      <dsp:spPr>
        <a:xfrm>
          <a:off x="718375" y="0"/>
          <a:ext cx="8141589" cy="517271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18DBB7-ED6E-4E9E-9C65-303DB36A9E5E}">
      <dsp:nvSpPr>
        <dsp:cNvPr id="0" name=""/>
        <dsp:cNvSpPr/>
      </dsp:nvSpPr>
      <dsp:spPr>
        <a:xfrm>
          <a:off x="10289" y="1551813"/>
          <a:ext cx="3083028" cy="20690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b="1" kern="1200" dirty="0"/>
            <a:t>When doing VERP set up a camera/iPad to film your interaction</a:t>
          </a:r>
        </a:p>
      </dsp:txBody>
      <dsp:txXfrm>
        <a:off x="111293" y="1652817"/>
        <a:ext cx="2881020" cy="1867076"/>
      </dsp:txXfrm>
    </dsp:sp>
    <dsp:sp modelId="{E9CC5190-4A72-4B9B-B658-ABCCEAA1CDE3}">
      <dsp:nvSpPr>
        <dsp:cNvPr id="0" name=""/>
        <dsp:cNvSpPr/>
      </dsp:nvSpPr>
      <dsp:spPr>
        <a:xfrm>
          <a:off x="3247655" y="1551813"/>
          <a:ext cx="3083028" cy="2069084"/>
        </a:xfrm>
        <a:prstGeom prst="roundRect">
          <a:avLst/>
        </a:prstGeom>
        <a:solidFill>
          <a:schemeClr val="accent2">
            <a:hueOff val="1942231"/>
            <a:satOff val="-4176"/>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b="1" kern="1200" dirty="0"/>
            <a:t>Watch the film back and select 2 clips of areas of attunement/good practice you would like to share with others</a:t>
          </a:r>
        </a:p>
      </dsp:txBody>
      <dsp:txXfrm>
        <a:off x="3348659" y="1652817"/>
        <a:ext cx="2881020" cy="1867076"/>
      </dsp:txXfrm>
    </dsp:sp>
    <dsp:sp modelId="{80484DEC-814C-4B82-9C35-30085DB65200}">
      <dsp:nvSpPr>
        <dsp:cNvPr id="0" name=""/>
        <dsp:cNvSpPr/>
      </dsp:nvSpPr>
      <dsp:spPr>
        <a:xfrm>
          <a:off x="6485022" y="1551813"/>
          <a:ext cx="3083028" cy="2069084"/>
        </a:xfrm>
        <a:prstGeom prst="roundRect">
          <a:avLst/>
        </a:prstGeom>
        <a:solidFill>
          <a:schemeClr val="accent2">
            <a:hueOff val="3884461"/>
            <a:satOff val="-8352"/>
            <a:lumOff val="2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b="1" kern="1200" dirty="0"/>
            <a:t>Note down the time of these moments in your activity booklet and bring to VERP sessions</a:t>
          </a:r>
        </a:p>
      </dsp:txBody>
      <dsp:txXfrm>
        <a:off x="6586026" y="1652817"/>
        <a:ext cx="2881020" cy="1867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C44C6-9E1D-4788-AD7F-93A4C1AE1F18}">
      <dsp:nvSpPr>
        <dsp:cNvPr id="0" name=""/>
        <dsp:cNvSpPr/>
      </dsp:nvSpPr>
      <dsp:spPr>
        <a:xfrm>
          <a:off x="1086181" y="-18640"/>
          <a:ext cx="3373372" cy="3373372"/>
        </a:xfrm>
        <a:prstGeom prst="circularArrow">
          <a:avLst>
            <a:gd name="adj1" fmla="val 5544"/>
            <a:gd name="adj2" fmla="val 330680"/>
            <a:gd name="adj3" fmla="val 13836629"/>
            <a:gd name="adj4" fmla="val 17349130"/>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F92B59-F95E-4718-9B88-D12773CE614F}">
      <dsp:nvSpPr>
        <dsp:cNvPr id="0" name=""/>
        <dsp:cNvSpPr/>
      </dsp:nvSpPr>
      <dsp:spPr>
        <a:xfrm>
          <a:off x="2003830" y="235"/>
          <a:ext cx="1538075" cy="76903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VERP</a:t>
          </a:r>
        </a:p>
      </dsp:txBody>
      <dsp:txXfrm>
        <a:off x="2041371" y="37776"/>
        <a:ext cx="1462993" cy="693955"/>
      </dsp:txXfrm>
    </dsp:sp>
    <dsp:sp modelId="{AD15C194-5A00-4EA6-B4AC-EF1E1F1A18F2}">
      <dsp:nvSpPr>
        <dsp:cNvPr id="0" name=""/>
        <dsp:cNvSpPr/>
      </dsp:nvSpPr>
      <dsp:spPr>
        <a:xfrm>
          <a:off x="3371961" y="994241"/>
          <a:ext cx="1538075" cy="769037"/>
        </a:xfrm>
        <a:prstGeom prst="roundRect">
          <a:avLst/>
        </a:prstGeom>
        <a:solidFill>
          <a:schemeClr val="accent3">
            <a:hueOff val="-280999"/>
            <a:satOff val="-3332"/>
            <a:lumOff val="-5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NVR</a:t>
          </a:r>
        </a:p>
      </dsp:txBody>
      <dsp:txXfrm>
        <a:off x="3409502" y="1031782"/>
        <a:ext cx="1462993" cy="693955"/>
      </dsp:txXfrm>
    </dsp:sp>
    <dsp:sp modelId="{B8D6155E-B7FC-48EC-9B57-81FB73F81E23}">
      <dsp:nvSpPr>
        <dsp:cNvPr id="0" name=""/>
        <dsp:cNvSpPr/>
      </dsp:nvSpPr>
      <dsp:spPr>
        <a:xfrm>
          <a:off x="2849382" y="2602576"/>
          <a:ext cx="1538075" cy="769037"/>
        </a:xfrm>
        <a:prstGeom prst="roundRect">
          <a:avLst/>
        </a:prstGeom>
        <a:solidFill>
          <a:schemeClr val="accent3">
            <a:hueOff val="-561997"/>
            <a:satOff val="-6664"/>
            <a:lumOff val="-1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RICE</a:t>
          </a:r>
        </a:p>
      </dsp:txBody>
      <dsp:txXfrm>
        <a:off x="2886923" y="2640117"/>
        <a:ext cx="1462993" cy="693955"/>
      </dsp:txXfrm>
    </dsp:sp>
    <dsp:sp modelId="{AA2B2FD8-7955-4D5E-954D-154FCC421816}">
      <dsp:nvSpPr>
        <dsp:cNvPr id="0" name=""/>
        <dsp:cNvSpPr/>
      </dsp:nvSpPr>
      <dsp:spPr>
        <a:xfrm>
          <a:off x="1158278" y="2602576"/>
          <a:ext cx="1538075" cy="769037"/>
        </a:xfrm>
        <a:prstGeom prst="roundRect">
          <a:avLst/>
        </a:prstGeom>
        <a:solidFill>
          <a:schemeClr val="accent3">
            <a:hueOff val="-842996"/>
            <a:satOff val="-9996"/>
            <a:lumOff val="-1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De-escalation</a:t>
          </a:r>
          <a:r>
            <a:rPr lang="en-GB" sz="1800" kern="1200" dirty="0"/>
            <a:t> </a:t>
          </a:r>
        </a:p>
      </dsp:txBody>
      <dsp:txXfrm>
        <a:off x="1195819" y="2640117"/>
        <a:ext cx="1462993" cy="693955"/>
      </dsp:txXfrm>
    </dsp:sp>
    <dsp:sp modelId="{10F4C327-41E7-4960-9B49-18A0F09FE7B1}">
      <dsp:nvSpPr>
        <dsp:cNvPr id="0" name=""/>
        <dsp:cNvSpPr/>
      </dsp:nvSpPr>
      <dsp:spPr>
        <a:xfrm>
          <a:off x="635699" y="994241"/>
          <a:ext cx="1538075" cy="769037"/>
        </a:xfrm>
        <a:prstGeom prst="roundRect">
          <a:avLst/>
        </a:prstGeom>
        <a:solidFill>
          <a:schemeClr val="accent3">
            <a:hueOff val="-1123994"/>
            <a:satOff val="-13328"/>
            <a:lumOff val="-2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ASD awareness</a:t>
          </a:r>
        </a:p>
      </dsp:txBody>
      <dsp:txXfrm>
        <a:off x="673240" y="1031782"/>
        <a:ext cx="1462993" cy="6939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6D060-0193-48F4-AFA9-7A351B09CBC3}"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BC30-5185-41A4-AEA9-B6A90617B603}" type="slidenum">
              <a:rPr lang="en-GB" smtClean="0"/>
              <a:t>‹#›</a:t>
            </a:fld>
            <a:endParaRPr lang="en-GB"/>
          </a:p>
        </p:txBody>
      </p:sp>
    </p:spTree>
    <p:extLst>
      <p:ext uri="{BB962C8B-B14F-4D97-AF65-F5344CB8AC3E}">
        <p14:creationId xmlns:p14="http://schemas.microsoft.com/office/powerpoint/2010/main" val="391307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11.30-12.00</a:t>
            </a:r>
          </a:p>
          <a:p>
            <a:endParaRPr lang="en-GB" dirty="0"/>
          </a:p>
          <a:p>
            <a:r>
              <a:rPr lang="en-GB" dirty="0"/>
              <a:t>Ashleigh Carson</a:t>
            </a:r>
          </a:p>
          <a:p>
            <a:r>
              <a:rPr lang="en-GB" dirty="0"/>
              <a:t>Caitlin Gibson</a:t>
            </a:r>
          </a:p>
          <a:p>
            <a:r>
              <a:rPr lang="en-GB" dirty="0"/>
              <a:t>Emma McClure</a:t>
            </a:r>
          </a:p>
          <a:p>
            <a:r>
              <a:rPr lang="en-GB" dirty="0"/>
              <a:t>Catherine O’Brien-Temple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5E6F3-2904-4B85-AB8E-BD260A0CB27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54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23FF89F-F86E-87C9-1E11-A3A54970C0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9589857-8437-9099-A864-D56681BBF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Speak one at a time on their own experience. </a:t>
            </a:r>
          </a:p>
          <a:p>
            <a:pPr eaLnBrk="1" hangingPunct="1">
              <a:spcBef>
                <a:spcPct val="0"/>
              </a:spcBef>
            </a:pPr>
            <a:endParaRPr lang="en-US" altLang="en-US"/>
          </a:p>
          <a:p>
            <a:pPr eaLnBrk="1" hangingPunct="1">
              <a:spcBef>
                <a:spcPct val="0"/>
              </a:spcBef>
            </a:pPr>
            <a:r>
              <a:rPr lang="en-US" altLang="en-US"/>
              <a:t>Can you link the Video to Emma’s picture – video will play then she will speak about it.  </a:t>
            </a:r>
          </a:p>
        </p:txBody>
      </p:sp>
      <p:sp>
        <p:nvSpPr>
          <p:cNvPr id="39940" name="Slide Number Placeholder 3">
            <a:extLst>
              <a:ext uri="{FF2B5EF4-FFF2-40B4-BE49-F238E27FC236}">
                <a16:creationId xmlns:a16="http://schemas.microsoft.com/office/drawing/2014/main" id="{A051D0F6-BA17-7ACE-EEAF-0C348602C5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A7B3AF-AC15-4F10-A255-01EB0EF0FF9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23FF89F-F86E-87C9-1E11-A3A54970C0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9589857-8437-9099-A864-D56681BBF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Speak one at a time on their own experience. </a:t>
            </a:r>
          </a:p>
          <a:p>
            <a:pPr eaLnBrk="1" hangingPunct="1">
              <a:spcBef>
                <a:spcPct val="0"/>
              </a:spcBef>
            </a:pPr>
            <a:endParaRPr lang="en-US" altLang="en-US"/>
          </a:p>
          <a:p>
            <a:pPr eaLnBrk="1" hangingPunct="1">
              <a:spcBef>
                <a:spcPct val="0"/>
              </a:spcBef>
            </a:pPr>
            <a:r>
              <a:rPr lang="en-US" altLang="en-US"/>
              <a:t>Can you link the Video to Emma’s picture – video will play then she will speak about it.  </a:t>
            </a:r>
          </a:p>
        </p:txBody>
      </p:sp>
      <p:sp>
        <p:nvSpPr>
          <p:cNvPr id="39940" name="Slide Number Placeholder 3">
            <a:extLst>
              <a:ext uri="{FF2B5EF4-FFF2-40B4-BE49-F238E27FC236}">
                <a16:creationId xmlns:a16="http://schemas.microsoft.com/office/drawing/2014/main" id="{A051D0F6-BA17-7ACE-EEAF-0C348602C5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A7B3AF-AC15-4F10-A255-01EB0EF0FF9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458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0C0415A-8080-9658-BA05-F39BDE45A2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021D94E-F317-74E9-9FD6-23F930271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LINK VIDEO TO THIS SLIDE – of staff talking. </a:t>
            </a:r>
          </a:p>
        </p:txBody>
      </p:sp>
      <p:sp>
        <p:nvSpPr>
          <p:cNvPr id="41988" name="Slide Number Placeholder 3">
            <a:extLst>
              <a:ext uri="{FF2B5EF4-FFF2-40B4-BE49-F238E27FC236}">
                <a16:creationId xmlns:a16="http://schemas.microsoft.com/office/drawing/2014/main" id="{5A6587FC-C743-1D7E-55ED-D687583D86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2DBD5-6640-4421-A943-1CD12E187C5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335CC67-1D69-92E3-19BD-B0A9B45708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D523D3A9-94A5-A8BE-7EB2-05D1306B9C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Some other comments that reaffirm that it was worth it. From staff who are still a little shy at being videod. </a:t>
            </a:r>
          </a:p>
        </p:txBody>
      </p:sp>
      <p:sp>
        <p:nvSpPr>
          <p:cNvPr id="44036" name="Slide Number Placeholder 3">
            <a:extLst>
              <a:ext uri="{FF2B5EF4-FFF2-40B4-BE49-F238E27FC236}">
                <a16:creationId xmlns:a16="http://schemas.microsoft.com/office/drawing/2014/main" id="{2403E418-4773-8921-0D36-F4513265C0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992325-EA80-4B01-BBB7-FEC56543FAE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69DAF7-CEC7-C3A4-F013-89981F0FCE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891066C-6F4F-EF97-661D-35EFDBB6BD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For us what has been the benefits of VERP………………</a:t>
            </a:r>
          </a:p>
        </p:txBody>
      </p:sp>
      <p:sp>
        <p:nvSpPr>
          <p:cNvPr id="46084" name="Slide Number Placeholder 3">
            <a:extLst>
              <a:ext uri="{FF2B5EF4-FFF2-40B4-BE49-F238E27FC236}">
                <a16:creationId xmlns:a16="http://schemas.microsoft.com/office/drawing/2014/main" id="{D52CD90C-E431-9D9C-3004-C49D5B120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CFF6F5-F9D7-4FF5-8EAA-D1FF14145C0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5F83863-D3AC-5685-BC7D-8B1076D283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AD626C2-9516-EC1A-F549-097D8F13E32F}"/>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defRPr/>
            </a:pPr>
            <a:r>
              <a:rPr altLang="en-US" dirty="0">
                <a:cs typeface="Calibri" panose="020F0502020204030204" pitchFamily="34" charset="0"/>
              </a:rPr>
              <a:t>*Confidence and resilience has increased for staff through their interactions with their peers – receiving the positive feedback gave a sense of we are doing something right! Amongst the whole team the attitude became </a:t>
            </a:r>
            <a:r>
              <a:rPr altLang="en-US" dirty="0">
                <a:highlight>
                  <a:srgbClr val="FFFF00"/>
                </a:highlight>
                <a:cs typeface="Calibri" panose="020F0502020204030204" pitchFamily="34" charset="0"/>
              </a:rPr>
              <a:t>we can find a way rather than to run away! We became really solution focused. </a:t>
            </a:r>
          </a:p>
          <a:p>
            <a:pPr eaLnBrk="1" hangingPunct="1">
              <a:defRPr/>
            </a:pPr>
            <a:r>
              <a:rPr altLang="en-US" dirty="0">
                <a:cs typeface="Calibri" panose="020F0502020204030204" pitchFamily="34" charset="0"/>
              </a:rPr>
              <a:t>*this confidence and resilience is best summed by this stat – for the same period last year shows roughly a 30% reduction in absence – this is linked to the resilience they are now coming back every day! </a:t>
            </a:r>
            <a:endParaRPr altLang="en-US" dirty="0">
              <a:highlight>
                <a:srgbClr val="FFFF00"/>
              </a:highlight>
              <a:cs typeface="Calibri" panose="020F0502020204030204" pitchFamily="34" charset="0"/>
            </a:endParaRPr>
          </a:p>
          <a:p>
            <a:pPr eaLnBrk="1" hangingPunct="1">
              <a:defRPr/>
            </a:pPr>
            <a:r>
              <a:rPr altLang="en-US" dirty="0">
                <a:cs typeface="Calibri" panose="020F0502020204030204" pitchFamily="34" charset="0"/>
              </a:rPr>
              <a:t>*this then had an impact on HWB of the children - The data for health and well-being of the children this year shows an 8% increase – so we have turned around that deficit from the previous year (but we know this can be better)</a:t>
            </a:r>
          </a:p>
          <a:p>
            <a:pPr eaLnBrk="1" hangingPunct="1">
              <a:defRPr/>
            </a:pPr>
            <a:r>
              <a:rPr altLang="en-US" dirty="0">
                <a:cs typeface="Calibri" panose="020F0502020204030204" pitchFamily="34" charset="0"/>
              </a:rPr>
              <a:t>*alongside the training - For me the introduction of the new staged intervention paperwork and child’s plan has meant we have clear plans in place for all. Consistently.  </a:t>
            </a:r>
            <a:endParaRPr altLang="en-US" dirty="0">
              <a:highlight>
                <a:srgbClr val="FFFF00"/>
              </a:highlight>
              <a:cs typeface="Calibri" panose="020F0502020204030204" pitchFamily="34" charset="0"/>
            </a:endParaRPr>
          </a:p>
          <a:p>
            <a:pPr eaLnBrk="1" hangingPunct="1">
              <a:defRPr/>
            </a:pPr>
            <a:r>
              <a:rPr altLang="en-US" dirty="0">
                <a:cs typeface="Calibri" panose="020F0502020204030204" pitchFamily="34" charset="0"/>
              </a:rPr>
              <a:t>*the data linked to the staff incidents show that children are regulating more effectively (children will use pictures / gestures / or phrase to let staff know they need space or time)</a:t>
            </a:r>
          </a:p>
          <a:p>
            <a:pPr eaLnBrk="1" hangingPunct="1">
              <a:defRPr/>
            </a:pPr>
            <a:r>
              <a:rPr altLang="en-US" dirty="0">
                <a:cs typeface="Calibri" panose="020F0502020204030204" pitchFamily="34" charset="0"/>
              </a:rPr>
              <a:t>*the incidents reduced from 3 at A&amp;E session 22-23 to so far session 23-24 none! Other stats only 1 at GP instead of 4 – the BW incidents have gone up slightly – although that is probably more to do with us tracking behaviour of children to access help, looking for patterns. </a:t>
            </a:r>
          </a:p>
          <a:p>
            <a:pPr eaLnBrk="1" hangingPunct="1">
              <a:defRPr/>
            </a:pPr>
            <a:r>
              <a:rPr altLang="en-US" dirty="0">
                <a:cs typeface="Calibri" panose="020F0502020204030204" pitchFamily="34" charset="0"/>
              </a:rPr>
              <a:t>I must say alongside VERP – we also took part in other training and initiatives that I believe altogether have helped us move forward.   ------ NVR / De-escalation / RICE / autism awareness – Tanya </a:t>
            </a:r>
            <a:r>
              <a:rPr altLang="en-US" dirty="0" err="1">
                <a:cs typeface="Calibri" panose="020F0502020204030204" pitchFamily="34" charset="0"/>
              </a:rPr>
              <a:t>tennant</a:t>
            </a:r>
            <a:r>
              <a:rPr altLang="en-US" dirty="0">
                <a:cs typeface="Calibri" panose="020F0502020204030204" pitchFamily="34" charset="0"/>
              </a:rPr>
              <a:t> </a:t>
            </a:r>
          </a:p>
        </p:txBody>
      </p:sp>
      <p:sp>
        <p:nvSpPr>
          <p:cNvPr id="48132" name="Slide Number Placeholder 3">
            <a:extLst>
              <a:ext uri="{FF2B5EF4-FFF2-40B4-BE49-F238E27FC236}">
                <a16:creationId xmlns:a16="http://schemas.microsoft.com/office/drawing/2014/main" id="{044D43BD-57B9-FD3F-63D2-3553550864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3ADBA3-EE8B-4DC5-B55E-753E6E36AD0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E127D5D-171A-9E95-FE74-76E618AD96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99D0EE9-5E17-5F86-671E-DBB81A3FC258}"/>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For us we are still on that journey there can be days we still feel like we are not </a:t>
            </a:r>
            <a:r>
              <a:rPr lang="en-US" altLang="en-US" dirty="0">
                <a:highlight>
                  <a:srgbClr val="FFFF00"/>
                </a:highlight>
              </a:rPr>
              <a:t>getting it right</a:t>
            </a:r>
            <a:r>
              <a:rPr lang="en-US" altLang="en-US" dirty="0"/>
              <a:t>………..the difference now is we have more resilience to mark it down to a bad day – not a bad week or month…….</a:t>
            </a:r>
          </a:p>
          <a:p>
            <a:pPr eaLnBrk="1" hangingPunct="1">
              <a:spcBef>
                <a:spcPct val="0"/>
              </a:spcBef>
              <a:defRPr/>
            </a:pPr>
            <a:endParaRPr lang="en-US" altLang="en-US" dirty="0"/>
          </a:p>
          <a:p>
            <a:pPr eaLnBrk="1" hangingPunct="1">
              <a:spcBef>
                <a:spcPct val="0"/>
              </a:spcBef>
              <a:defRPr/>
            </a:pPr>
            <a:r>
              <a:rPr lang="en-US" altLang="en-US" dirty="0"/>
              <a:t>VERP WILL NOT FIX everything – as behaviour as we know changes each day and evolves </a:t>
            </a:r>
          </a:p>
          <a:p>
            <a:pPr eaLnBrk="1" hangingPunct="1">
              <a:spcBef>
                <a:spcPct val="0"/>
              </a:spcBef>
              <a:defRPr/>
            </a:pPr>
            <a:r>
              <a:rPr lang="en-US" altLang="en-US" dirty="0"/>
              <a:t>for me the biggest difference is how we look at it and how we now handle it – that resilience and confidence is what makes the difference supported by the knowledge we have gained through the sessions of VERP along side NVR and RICE. </a:t>
            </a:r>
          </a:p>
          <a:p>
            <a:pPr eaLnBrk="1" hangingPunct="1">
              <a:spcBef>
                <a:spcPct val="0"/>
              </a:spcBef>
              <a:defRPr/>
            </a:pPr>
            <a:endParaRPr lang="en-US" altLang="en-US" dirty="0"/>
          </a:p>
          <a:p>
            <a:pPr eaLnBrk="1" hangingPunct="1">
              <a:spcBef>
                <a:spcPct val="0"/>
              </a:spcBef>
              <a:defRPr/>
            </a:pPr>
            <a:r>
              <a:rPr lang="en-US" altLang="en-US" dirty="0"/>
              <a:t>We plan to (see above)</a:t>
            </a:r>
          </a:p>
          <a:p>
            <a:pPr eaLnBrk="1" hangingPunct="1">
              <a:spcBef>
                <a:spcPct val="0"/>
              </a:spcBef>
              <a:defRPr/>
            </a:pPr>
            <a:endParaRPr altLang="en-US" dirty="0"/>
          </a:p>
          <a:p>
            <a:pPr eaLnBrk="1" hangingPunct="1">
              <a:spcBef>
                <a:spcPct val="0"/>
              </a:spcBef>
              <a:defRPr/>
            </a:pPr>
            <a:endParaRPr lang="en-US" altLang="en-US" dirty="0"/>
          </a:p>
        </p:txBody>
      </p:sp>
      <p:sp>
        <p:nvSpPr>
          <p:cNvPr id="50180" name="Slide Number Placeholder 3">
            <a:extLst>
              <a:ext uri="{FF2B5EF4-FFF2-40B4-BE49-F238E27FC236}">
                <a16:creationId xmlns:a16="http://schemas.microsoft.com/office/drawing/2014/main" id="{2DB08E09-8855-E692-B332-5E40517AC1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B06C06-760E-4833-AA54-4A8A8CF31FD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45EC38DE-7D81-C0A3-DF82-6E7C01FB34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256C885-3123-07C9-2FE9-C699AEEC8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 you for listening – does anyone have any questions? </a:t>
            </a:r>
          </a:p>
        </p:txBody>
      </p:sp>
      <p:sp>
        <p:nvSpPr>
          <p:cNvPr id="52228" name="Slide Number Placeholder 3">
            <a:extLst>
              <a:ext uri="{FF2B5EF4-FFF2-40B4-BE49-F238E27FC236}">
                <a16:creationId xmlns:a16="http://schemas.microsoft.com/office/drawing/2014/main" id="{B390E0F0-B5B9-C3FF-776F-A4B68D9C31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EECAB-7813-4AAB-8458-63DC1043E26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12.00-12.15</a:t>
            </a:r>
          </a:p>
          <a:p>
            <a:endParaRPr lang="en-GB" dirty="0"/>
          </a:p>
          <a:p>
            <a:r>
              <a:rPr lang="en-GB" dirty="0"/>
              <a:t>https://www.menti.com/alhb1z3jh5by</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C1659-F692-4196-87E8-33FEDDDD8B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32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2C0F9A0-B728-DE2B-72F9-68E79AF803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128B2AB9-B1D6-6522-521F-705D57850353}"/>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sz="1050" dirty="0"/>
              <a:t>To those of you who don’t know me I am ashleigh carson acting head at Foxlea ELCC </a:t>
            </a:r>
          </a:p>
          <a:p>
            <a:pPr eaLnBrk="1" hangingPunct="1">
              <a:spcBef>
                <a:spcPct val="0"/>
              </a:spcBef>
              <a:defRPr/>
            </a:pPr>
            <a:endParaRPr lang="en-US" altLang="en-US" sz="1050" dirty="0"/>
          </a:p>
          <a:p>
            <a:pPr eaLnBrk="1" hangingPunct="1">
              <a:spcBef>
                <a:spcPct val="0"/>
              </a:spcBef>
              <a:defRPr/>
            </a:pPr>
            <a:r>
              <a:rPr lang="en-US" altLang="en-US" sz="1050" dirty="0"/>
              <a:t>We are here today to share our journey with VERP – video enhanced reflective practice. </a:t>
            </a:r>
          </a:p>
          <a:p>
            <a:pPr eaLnBrk="1" hangingPunct="1">
              <a:spcBef>
                <a:spcPct val="0"/>
              </a:spcBef>
              <a:defRPr/>
            </a:pPr>
            <a:endParaRPr lang="en-US" altLang="en-US" sz="1050" dirty="0"/>
          </a:p>
          <a:p>
            <a:pPr eaLnBrk="1" hangingPunct="1">
              <a:spcBef>
                <a:spcPct val="0"/>
              </a:spcBef>
              <a:defRPr/>
            </a:pPr>
            <a:r>
              <a:rPr lang="en-US" altLang="en-US" sz="1050" dirty="0"/>
              <a:t>For those who do know me - I am known for saying I do not want a sticker for doing my job – I just want to do my job </a:t>
            </a:r>
          </a:p>
          <a:p>
            <a:pPr eaLnBrk="1" hangingPunct="1">
              <a:spcBef>
                <a:spcPct val="0"/>
              </a:spcBef>
              <a:defRPr/>
            </a:pPr>
            <a:endParaRPr lang="en-US" altLang="en-US" sz="1050" dirty="0"/>
          </a:p>
          <a:p>
            <a:pPr eaLnBrk="1" hangingPunct="1">
              <a:spcBef>
                <a:spcPct val="0"/>
              </a:spcBef>
              <a:defRPr/>
            </a:pPr>
            <a:r>
              <a:rPr lang="en-US" altLang="en-US" sz="1050" dirty="0"/>
              <a:t>However, our staff felt it was important to share our journey that is why we are here………to share. </a:t>
            </a:r>
          </a:p>
          <a:p>
            <a:pPr eaLnBrk="1" hangingPunct="1">
              <a:spcBef>
                <a:spcPct val="0"/>
              </a:spcBef>
              <a:defRPr/>
            </a:pPr>
            <a:endParaRPr lang="en-US" altLang="en-US" sz="1050" dirty="0"/>
          </a:p>
          <a:p>
            <a:pPr eaLnBrk="1" hangingPunct="1">
              <a:spcBef>
                <a:spcPct val="0"/>
              </a:spcBef>
              <a:defRPr/>
            </a:pPr>
            <a:r>
              <a:rPr lang="en-US" altLang="en-US" sz="1050" dirty="0"/>
              <a:t>I have with me, Emma, Kate and Caitlin, who will share their own experiences of how they found the process a little later. </a:t>
            </a:r>
          </a:p>
        </p:txBody>
      </p:sp>
      <p:sp>
        <p:nvSpPr>
          <p:cNvPr id="23556" name="Slide Number Placeholder 3">
            <a:extLst>
              <a:ext uri="{FF2B5EF4-FFF2-40B4-BE49-F238E27FC236}">
                <a16:creationId xmlns:a16="http://schemas.microsoft.com/office/drawing/2014/main" id="{1C04B560-65CE-37D6-087C-22A37CEA33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51AA09-E688-4B44-A2CB-CCE9060CC5B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35941C6-66BA-90E3-2ACA-8FB17C2891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E43241AD-7C40-F82E-2838-5C9F02045832}"/>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sz="1050" dirty="0"/>
              <a:t>Firstly, some background for those who do not know our service. </a:t>
            </a:r>
          </a:p>
          <a:p>
            <a:pPr eaLnBrk="1" hangingPunct="1">
              <a:spcBef>
                <a:spcPct val="0"/>
              </a:spcBef>
              <a:defRPr/>
            </a:pPr>
            <a:endParaRPr lang="en-US" altLang="en-US" sz="1050" dirty="0"/>
          </a:p>
          <a:p>
            <a:pPr eaLnBrk="1" hangingPunct="1">
              <a:spcBef>
                <a:spcPct val="0"/>
              </a:spcBef>
              <a:defRPr/>
            </a:pPr>
            <a:r>
              <a:rPr lang="en-US" altLang="en-US" sz="1050" dirty="0"/>
              <a:t>We are a family centre – extended day provider - open from 8am – 6pm / 52 weeks a year</a:t>
            </a:r>
          </a:p>
          <a:p>
            <a:pPr eaLnBrk="1" hangingPunct="1">
              <a:spcBef>
                <a:spcPct val="0"/>
              </a:spcBef>
              <a:defRPr/>
            </a:pPr>
            <a:endParaRPr lang="en-US" altLang="en-US" sz="1050" dirty="0"/>
          </a:p>
          <a:p>
            <a:pPr eaLnBrk="1" hangingPunct="1">
              <a:spcBef>
                <a:spcPct val="0"/>
              </a:spcBef>
              <a:defRPr/>
            </a:pPr>
            <a:r>
              <a:rPr lang="en-US" altLang="en-US" sz="1050" dirty="0"/>
              <a:t>We have over 115 families attending the service over the week.</a:t>
            </a:r>
          </a:p>
          <a:p>
            <a:pPr eaLnBrk="1" hangingPunct="1">
              <a:spcBef>
                <a:spcPct val="0"/>
              </a:spcBef>
              <a:defRPr/>
            </a:pPr>
            <a:endParaRPr lang="en-US" altLang="en-US" sz="1050" dirty="0"/>
          </a:p>
          <a:p>
            <a:pPr eaLnBrk="1" hangingPunct="1">
              <a:spcBef>
                <a:spcPct val="0"/>
              </a:spcBef>
              <a:defRPr/>
            </a:pPr>
            <a:r>
              <a:rPr lang="en-US" altLang="en-US" sz="1050" dirty="0"/>
              <a:t>We are a staff team of 33 this includes, practitioners / support workers and two ASNA staff</a:t>
            </a:r>
          </a:p>
          <a:p>
            <a:pPr eaLnBrk="1" hangingPunct="1">
              <a:spcBef>
                <a:spcPct val="0"/>
              </a:spcBef>
              <a:defRPr/>
            </a:pPr>
            <a:endParaRPr lang="en-US" altLang="en-US" sz="1050" dirty="0"/>
          </a:p>
          <a:p>
            <a:pPr eaLnBrk="1" hangingPunct="1">
              <a:spcBef>
                <a:spcPct val="0"/>
              </a:spcBef>
              <a:defRPr/>
            </a:pPr>
            <a:r>
              <a:rPr lang="en-US" altLang="en-US" sz="1050" dirty="0"/>
              <a:t>What I would draw your attention to is the fact from that slide is the increase in children with additional support needs attending our service – this has gone from around 5% to 30% </a:t>
            </a:r>
          </a:p>
          <a:p>
            <a:pPr eaLnBrk="1" hangingPunct="1">
              <a:spcBef>
                <a:spcPct val="0"/>
              </a:spcBef>
              <a:defRPr/>
            </a:pPr>
            <a:endParaRPr lang="en-US" altLang="en-US" sz="1050" dirty="0"/>
          </a:p>
          <a:p>
            <a:pPr eaLnBrk="1" hangingPunct="1">
              <a:spcBef>
                <a:spcPct val="0"/>
              </a:spcBef>
              <a:defRPr/>
            </a:pPr>
            <a:r>
              <a:rPr lang="en-US" altLang="en-US" sz="1050" dirty="0"/>
              <a:t>I know this is the same across nearly all services as we work towards inclusion for all. </a:t>
            </a:r>
          </a:p>
          <a:p>
            <a:pPr eaLnBrk="1" hangingPunct="1">
              <a:spcBef>
                <a:spcPct val="0"/>
              </a:spcBef>
              <a:defRPr/>
            </a:pPr>
            <a:endParaRPr lang="en-US" altLang="en-US" sz="1050" dirty="0"/>
          </a:p>
          <a:p>
            <a:pPr eaLnBrk="1" hangingPunct="1">
              <a:spcBef>
                <a:spcPct val="0"/>
              </a:spcBef>
              <a:defRPr/>
            </a:pPr>
            <a:r>
              <a:rPr lang="en-US" altLang="en-US" sz="1050" dirty="0"/>
              <a:t>Inclusion does work; I strongly believe that - VERP for us has helped the process of adapting our practice.  </a:t>
            </a:r>
          </a:p>
        </p:txBody>
      </p:sp>
      <p:sp>
        <p:nvSpPr>
          <p:cNvPr id="25604" name="Slide Number Placeholder 3">
            <a:extLst>
              <a:ext uri="{FF2B5EF4-FFF2-40B4-BE49-F238E27FC236}">
                <a16:creationId xmlns:a16="http://schemas.microsoft.com/office/drawing/2014/main" id="{15B9DFEC-3BFC-9984-63C5-48DC49CE68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F43876-588A-4CFC-AE0E-13F4FB0E921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6225B28-3BD9-C9E9-BD9C-B15CB738A1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61C628E-7492-55E5-A331-A793944236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why did we choose to do VERP as a process and why are we here today to share it </a:t>
            </a:r>
          </a:p>
          <a:p>
            <a:pPr eaLnBrk="1" hangingPunct="1">
              <a:spcBef>
                <a:spcPct val="0"/>
              </a:spcBef>
            </a:pPr>
            <a:r>
              <a:rPr lang="en-US" altLang="en-US"/>
              <a:t>as something others may find useful. </a:t>
            </a:r>
          </a:p>
          <a:p>
            <a:pPr eaLnBrk="1" hangingPunct="1">
              <a:spcBef>
                <a:spcPct val="0"/>
              </a:spcBef>
            </a:pPr>
            <a:endParaRPr lang="en-US" altLang="en-US"/>
          </a:p>
          <a:p>
            <a:pPr eaLnBrk="1" hangingPunct="1">
              <a:spcBef>
                <a:spcPct val="0"/>
              </a:spcBef>
            </a:pPr>
            <a:r>
              <a:rPr lang="en-US" altLang="en-US"/>
              <a:t>Well….</a:t>
            </a:r>
          </a:p>
        </p:txBody>
      </p:sp>
      <p:sp>
        <p:nvSpPr>
          <p:cNvPr id="27652" name="Slide Number Placeholder 3">
            <a:extLst>
              <a:ext uri="{FF2B5EF4-FFF2-40B4-BE49-F238E27FC236}">
                <a16:creationId xmlns:a16="http://schemas.microsoft.com/office/drawing/2014/main" id="{BD40CA62-1876-73DB-3731-D79E385863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1F615-4F69-4490-BB08-C03FD42F8F0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34401FB-A93C-008A-4CD6-06A60ADD0B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0FE495B-870E-0538-0EF7-9BB56EF06BAA}"/>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sz="1050" dirty="0"/>
              <a:t>At Foxlea back in 2023 we hit crisis point. </a:t>
            </a:r>
          </a:p>
          <a:p>
            <a:pPr eaLnBrk="1" hangingPunct="1">
              <a:spcBef>
                <a:spcPct val="0"/>
              </a:spcBef>
              <a:defRPr/>
            </a:pPr>
            <a:r>
              <a:rPr altLang="en-US" sz="1050" dirty="0"/>
              <a:t>T</a:t>
            </a:r>
            <a:r>
              <a:rPr altLang="en-US" sz="1050" b="1" dirty="0"/>
              <a:t>he increase in children </a:t>
            </a:r>
            <a:r>
              <a:rPr altLang="en-US" sz="1050" dirty="0"/>
              <a:t>with additional support needs and a rise in behaviours that to be honest we had limited experience in dealing with. (reasons new staff / volume of children / diverse needs)</a:t>
            </a:r>
          </a:p>
          <a:p>
            <a:pPr eaLnBrk="1" hangingPunct="1">
              <a:spcBef>
                <a:spcPct val="0"/>
              </a:spcBef>
              <a:defRPr/>
            </a:pPr>
            <a:endParaRPr altLang="en-US" sz="1050" dirty="0"/>
          </a:p>
          <a:p>
            <a:pPr eaLnBrk="1" hangingPunct="1">
              <a:spcBef>
                <a:spcPct val="0"/>
              </a:spcBef>
              <a:defRPr/>
            </a:pPr>
            <a:r>
              <a:rPr altLang="en-US" sz="1050" b="1" dirty="0"/>
              <a:t>As leaders </a:t>
            </a:r>
            <a:r>
              <a:rPr altLang="en-US" sz="1050" dirty="0"/>
              <a:t>we had always been able to support the small number of children we had within the service – when this increased dramatically, we struggled to cope – I remember feeling so low that I wasn’t able to offer more to the staff…</a:t>
            </a:r>
          </a:p>
          <a:p>
            <a:pPr eaLnBrk="1" hangingPunct="1">
              <a:spcBef>
                <a:spcPct val="0"/>
              </a:spcBef>
              <a:defRPr/>
            </a:pPr>
            <a:endParaRPr altLang="en-US" sz="1050" dirty="0"/>
          </a:p>
          <a:p>
            <a:pPr eaLnBrk="1" hangingPunct="1">
              <a:spcBef>
                <a:spcPct val="0"/>
              </a:spcBef>
              <a:defRPr/>
            </a:pPr>
            <a:r>
              <a:rPr altLang="en-US" sz="1050" b="1" dirty="0"/>
              <a:t>Staff ran out of energy – they had </a:t>
            </a:r>
            <a:r>
              <a:rPr altLang="en-US" sz="1050" dirty="0"/>
              <a:t>some knowledge of what to do – however it began to feel overwhelming.</a:t>
            </a:r>
          </a:p>
          <a:p>
            <a:pPr eaLnBrk="1" hangingPunct="1">
              <a:spcBef>
                <a:spcPct val="0"/>
              </a:spcBef>
              <a:defRPr/>
            </a:pPr>
            <a:endParaRPr lang="en-US" altLang="en-US" sz="1050" dirty="0"/>
          </a:p>
          <a:p>
            <a:pPr eaLnBrk="1" hangingPunct="1">
              <a:spcBef>
                <a:spcPct val="0"/>
              </a:spcBef>
              <a:defRPr/>
            </a:pPr>
            <a:r>
              <a:rPr lang="en-US" altLang="en-US" sz="1050" b="1" dirty="0"/>
              <a:t>As the needs </a:t>
            </a:r>
            <a:r>
              <a:rPr lang="en-US" altLang="en-US" sz="1050" dirty="0"/>
              <a:t>became more and more - </a:t>
            </a:r>
            <a:r>
              <a:rPr lang="en-US" altLang="en-US" sz="1050" dirty="0">
                <a:highlight>
                  <a:srgbClr val="FFFF00"/>
                </a:highlight>
              </a:rPr>
              <a:t>dis-regulated or</a:t>
            </a:r>
            <a:r>
              <a:rPr lang="en-US" altLang="en-US" sz="1050" dirty="0"/>
              <a:t> distressed behaviour was impacting on all children within the environment. Which saw a reduction in HWB by 8%</a:t>
            </a:r>
          </a:p>
          <a:p>
            <a:pPr eaLnBrk="1" hangingPunct="1">
              <a:spcBef>
                <a:spcPct val="0"/>
              </a:spcBef>
              <a:defRPr/>
            </a:pPr>
            <a:endParaRPr lang="en-US" altLang="en-US" sz="1050" dirty="0"/>
          </a:p>
          <a:p>
            <a:pPr eaLnBrk="1" hangingPunct="1">
              <a:spcBef>
                <a:spcPct val="0"/>
              </a:spcBef>
              <a:defRPr/>
            </a:pPr>
            <a:r>
              <a:rPr lang="en-US" altLang="en-US" sz="1050" b="1" dirty="0"/>
              <a:t>Absence</a:t>
            </a:r>
            <a:r>
              <a:rPr lang="en-US" altLang="en-US" sz="1050" dirty="0"/>
              <a:t> - As a result of everything going on the staff morale was low which led to staff absence being high</a:t>
            </a:r>
          </a:p>
          <a:p>
            <a:pPr eaLnBrk="1" hangingPunct="1">
              <a:spcBef>
                <a:spcPct val="0"/>
              </a:spcBef>
              <a:defRPr/>
            </a:pPr>
            <a:endParaRPr lang="en-US" altLang="en-US" sz="1050" dirty="0"/>
          </a:p>
          <a:p>
            <a:pPr eaLnBrk="1" hangingPunct="1">
              <a:spcBef>
                <a:spcPct val="0"/>
              </a:spcBef>
              <a:defRPr/>
            </a:pPr>
            <a:r>
              <a:rPr lang="en-US" altLang="en-US" sz="1050" b="1" dirty="0"/>
              <a:t>Data – showed……</a:t>
            </a:r>
            <a:endParaRPr lang="en-US" altLang="en-US" sz="1050" dirty="0"/>
          </a:p>
          <a:p>
            <a:pPr eaLnBrk="1" hangingPunct="1">
              <a:spcBef>
                <a:spcPct val="0"/>
              </a:spcBef>
              <a:defRPr/>
            </a:pPr>
            <a:endParaRPr lang="en-US" altLang="en-US" sz="1050" dirty="0"/>
          </a:p>
          <a:p>
            <a:pPr eaLnBrk="1" hangingPunct="1">
              <a:spcBef>
                <a:spcPct val="0"/>
              </a:spcBef>
              <a:defRPr/>
            </a:pPr>
            <a:r>
              <a:rPr lang="en-US" altLang="en-US" sz="1050" dirty="0"/>
              <a:t>We were in the process of working with our EP on our joint working plan</a:t>
            </a:r>
          </a:p>
          <a:p>
            <a:pPr eaLnBrk="1" hangingPunct="1">
              <a:spcBef>
                <a:spcPct val="0"/>
              </a:spcBef>
              <a:defRPr/>
            </a:pPr>
            <a:r>
              <a:rPr lang="en-US" altLang="en-US" sz="1050" dirty="0"/>
              <a:t>She suggested VERP for the whole staff team</a:t>
            </a:r>
          </a:p>
          <a:p>
            <a:pPr eaLnBrk="1" hangingPunct="1">
              <a:spcBef>
                <a:spcPct val="0"/>
              </a:spcBef>
              <a:defRPr/>
            </a:pPr>
            <a:r>
              <a:rPr lang="en-US" altLang="en-US" sz="1050" dirty="0"/>
              <a:t>VERP was to support staff with space and time to reflect on their own practice and work together to minimise barriers to learning. So we decided to go for it…….  So what is </a:t>
            </a:r>
            <a:r>
              <a:rPr lang="en-US" altLang="en-US" sz="1050" dirty="0" err="1"/>
              <a:t>verp</a:t>
            </a:r>
            <a:r>
              <a:rPr lang="en-US" altLang="en-US" sz="1050" dirty="0"/>
              <a:t>……………..</a:t>
            </a:r>
          </a:p>
        </p:txBody>
      </p:sp>
      <p:sp>
        <p:nvSpPr>
          <p:cNvPr id="29700" name="Slide Number Placeholder 3">
            <a:extLst>
              <a:ext uri="{FF2B5EF4-FFF2-40B4-BE49-F238E27FC236}">
                <a16:creationId xmlns:a16="http://schemas.microsoft.com/office/drawing/2014/main" id="{314520E3-728B-BB30-834A-496AB629AD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532BDB-504F-4BBC-8A7C-4924CDA5E78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AE880EA-788E-4540-C47F-AD7FBBAE9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7D0035F-368E-6FFA-CAD7-B8D3C5940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altLang="en-US"/>
              <a:t>VERP is……………….</a:t>
            </a:r>
            <a:r>
              <a:rPr lang="en-US" altLang="en-US"/>
              <a:t> a strength-based approach using video footage to analyse attuned interactions. </a:t>
            </a:r>
          </a:p>
          <a:p>
            <a:pPr eaLnBrk="1" hangingPunct="1">
              <a:spcBef>
                <a:spcPct val="0"/>
              </a:spcBef>
            </a:pPr>
            <a:r>
              <a:rPr lang="en-US" altLang="en-US"/>
              <a:t>This allows staff to focus on improving their interactions and recognise their strengths. </a:t>
            </a:r>
          </a:p>
          <a:p>
            <a:pPr eaLnBrk="1" hangingPunct="1">
              <a:spcBef>
                <a:spcPct val="0"/>
              </a:spcBef>
            </a:pPr>
            <a:r>
              <a:rPr lang="en-US" altLang="en-US"/>
              <a:t>The focus is on what the staff member does well – highlighting this to encourage more of the same behaviour. </a:t>
            </a:r>
          </a:p>
          <a:p>
            <a:pPr eaLnBrk="1" hangingPunct="1">
              <a:spcBef>
                <a:spcPct val="0"/>
              </a:spcBef>
            </a:pPr>
            <a:r>
              <a:rPr lang="en-US" altLang="en-US"/>
              <a:t>It also raises staff awareness &amp; understanding of the impact of their interactions on children and colleagues.  </a:t>
            </a:r>
          </a:p>
          <a:p>
            <a:pPr eaLnBrk="1" hangingPunct="1">
              <a:spcBef>
                <a:spcPct val="0"/>
              </a:spcBef>
            </a:pPr>
            <a:endParaRPr lang="en-US" altLang="en-US"/>
          </a:p>
          <a:p>
            <a:pPr eaLnBrk="1" hangingPunct="1">
              <a:spcBef>
                <a:spcPct val="0"/>
              </a:spcBef>
            </a:pPr>
            <a:r>
              <a:rPr lang="en-US" altLang="en-US"/>
              <a:t>Myself and some staff had previous experience with VIG – Video interactive guidance. </a:t>
            </a:r>
          </a:p>
          <a:p>
            <a:endParaRPr altLang="en-US"/>
          </a:p>
        </p:txBody>
      </p:sp>
      <p:sp>
        <p:nvSpPr>
          <p:cNvPr id="31748" name="Slide Number Placeholder 3">
            <a:extLst>
              <a:ext uri="{FF2B5EF4-FFF2-40B4-BE49-F238E27FC236}">
                <a16:creationId xmlns:a16="http://schemas.microsoft.com/office/drawing/2014/main" id="{F87C1250-7405-1D36-2AC5-7ECA30B52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9313B0-1D8D-4F37-BAF7-70C2AF23C408}"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23B4709-3185-268D-47BC-C89729FC3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EB835FB-E3FF-C88A-8F1D-77CEF9BE8F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altLang="en-US"/>
              <a:t>Staff were given this handout – and asked to consider how they do these things with children and their colleagues when interacting. </a:t>
            </a:r>
          </a:p>
          <a:p>
            <a:endParaRPr altLang="en-US"/>
          </a:p>
          <a:p>
            <a:r>
              <a:rPr altLang="en-US"/>
              <a:t>Staff found it really clear and beneficial. </a:t>
            </a:r>
          </a:p>
        </p:txBody>
      </p:sp>
      <p:sp>
        <p:nvSpPr>
          <p:cNvPr id="4" name="Slide Number Placeholder 3">
            <a:extLst>
              <a:ext uri="{FF2B5EF4-FFF2-40B4-BE49-F238E27FC236}">
                <a16:creationId xmlns:a16="http://schemas.microsoft.com/office/drawing/2014/main" id="{72396BF7-7123-6088-654B-4CA4B96387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89A46-5D42-4824-BD5C-E3CCB958DC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19551D6-2F4F-163E-5CE9-8FAF7C1E7E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4A538D0-27E8-038E-38A8-3B41EC0943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How did we Implement VERP with the staff team………… </a:t>
            </a:r>
          </a:p>
        </p:txBody>
      </p:sp>
      <p:sp>
        <p:nvSpPr>
          <p:cNvPr id="35844" name="Slide Number Placeholder 3">
            <a:extLst>
              <a:ext uri="{FF2B5EF4-FFF2-40B4-BE49-F238E27FC236}">
                <a16:creationId xmlns:a16="http://schemas.microsoft.com/office/drawing/2014/main" id="{5450E33A-447B-ABBE-A11C-41F2EC4835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55362A-E6C5-44AF-92FD-B7019094385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6BB1419-39BB-13E7-5CEE-34B59D2DC7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03B6559-7992-B5B6-296B-907C0AE791E5}"/>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So…</a:t>
            </a:r>
          </a:p>
          <a:p>
            <a:pPr marL="171450" indent="-171450" eaLnBrk="1" hangingPunct="1">
              <a:spcBef>
                <a:spcPct val="0"/>
              </a:spcBef>
              <a:buFont typeface="Arial" panose="020B0604020202020204" pitchFamily="34" charset="0"/>
              <a:buChar char="•"/>
              <a:defRPr/>
            </a:pPr>
            <a:r>
              <a:rPr lang="en-US" altLang="en-US" dirty="0"/>
              <a:t> we worked with our educational psychologist to plan 3 sessions for each member of staff in different groups. </a:t>
            </a:r>
          </a:p>
          <a:p>
            <a:pPr marL="171450" indent="-171450" eaLnBrk="1" hangingPunct="1">
              <a:spcBef>
                <a:spcPct val="0"/>
              </a:spcBef>
              <a:buFont typeface="Arial" panose="020B0604020202020204" pitchFamily="34" charset="0"/>
              <a:buChar char="•"/>
              <a:defRPr/>
            </a:pPr>
            <a:r>
              <a:rPr lang="en-US" altLang="en-US" dirty="0"/>
              <a:t>We agreed to no managers (firstly to creative a safe space – also we used the SMT to cover the staff coming out to the sessions). </a:t>
            </a:r>
          </a:p>
          <a:p>
            <a:pPr marL="285750" indent="-285750" eaLnBrk="1" hangingPunct="1">
              <a:spcBef>
                <a:spcPct val="0"/>
              </a:spcBef>
              <a:buFont typeface="Arial" panose="020B0604020202020204" pitchFamily="34" charset="0"/>
              <a:buChar char="•"/>
              <a:defRPr/>
            </a:pPr>
            <a:r>
              <a:rPr altLang="en-US" dirty="0"/>
              <a:t>Educational psychologist took the sessions (I think it is safe to say some sessions were emotional)</a:t>
            </a:r>
          </a:p>
          <a:p>
            <a:pPr marL="285750" indent="-285750" eaLnBrk="1" hangingPunct="1">
              <a:spcBef>
                <a:spcPct val="0"/>
              </a:spcBef>
              <a:buFont typeface="Arial" panose="020B0604020202020204" pitchFamily="34" charset="0"/>
              <a:buChar char="•"/>
              <a:defRPr/>
            </a:pPr>
            <a:r>
              <a:rPr altLang="en-US" dirty="0"/>
              <a:t>Staff needed time and technology to capture the videos – they worked together on this – some chose in the beginning to set up camera on their own (possibly through fear of judgement). </a:t>
            </a:r>
          </a:p>
          <a:p>
            <a:pPr marL="285750" indent="-285750" eaLnBrk="1" hangingPunct="1">
              <a:spcBef>
                <a:spcPct val="0"/>
              </a:spcBef>
              <a:buFont typeface="Arial" panose="020B0604020202020204" pitchFamily="34" charset="0"/>
              <a:buChar char="•"/>
              <a:defRPr/>
            </a:pPr>
            <a:r>
              <a:rPr altLang="en-US" dirty="0"/>
              <a:t>To begin with they Chose children with lots of language who were easy to interact with - then the more challenging children as they grew in confidence. With a focus on more non-verbal children – which was a real measure of their attunement. </a:t>
            </a:r>
          </a:p>
          <a:p>
            <a:pPr marL="285750" indent="-285750" eaLnBrk="1" hangingPunct="1">
              <a:spcBef>
                <a:spcPct val="0"/>
              </a:spcBef>
              <a:buFont typeface="Arial" panose="020B0604020202020204" pitchFamily="34" charset="0"/>
              <a:buChar char="•"/>
              <a:defRPr/>
            </a:pPr>
            <a:endParaRPr altLang="en-US" dirty="0"/>
          </a:p>
          <a:p>
            <a:pPr marL="285750" indent="-285750" eaLnBrk="1" hangingPunct="1">
              <a:spcBef>
                <a:spcPct val="0"/>
              </a:spcBef>
              <a:buFont typeface="Arial" panose="020B0604020202020204" pitchFamily="34" charset="0"/>
              <a:buChar char="•"/>
              <a:defRPr/>
            </a:pPr>
            <a:r>
              <a:rPr altLang="en-US" dirty="0"/>
              <a:t>I will now let them do the talking – Kate / Caitlin and emma will talk of their own experiences and we have a short video of the staff who couldn’t make it along and wanted to contribute. </a:t>
            </a:r>
          </a:p>
          <a:p>
            <a:pPr eaLnBrk="1" hangingPunct="1">
              <a:spcBef>
                <a:spcPct val="0"/>
              </a:spcBef>
              <a:buFont typeface="Arial" panose="020B0604020202020204" pitchFamily="34" charset="0"/>
              <a:buNone/>
              <a:defRPr/>
            </a:pPr>
            <a:endParaRPr altLang="en-US" dirty="0"/>
          </a:p>
          <a:p>
            <a:pPr marL="285750" indent="-285750" eaLnBrk="1" hangingPunct="1">
              <a:spcBef>
                <a:spcPct val="0"/>
              </a:spcBef>
              <a:buFont typeface="Arial" panose="020B0604020202020204" pitchFamily="34" charset="0"/>
              <a:buChar char="•"/>
              <a:defRPr/>
            </a:pPr>
            <a:endParaRPr altLang="en-US" dirty="0"/>
          </a:p>
          <a:p>
            <a:pPr eaLnBrk="1" hangingPunct="1">
              <a:spcBef>
                <a:spcPct val="0"/>
              </a:spcBef>
              <a:defRPr/>
            </a:pPr>
            <a:endParaRPr lang="en-US" altLang="en-US" dirty="0"/>
          </a:p>
          <a:p>
            <a:pPr>
              <a:defRPr/>
            </a:pPr>
            <a:endParaRPr altLang="en-US" dirty="0"/>
          </a:p>
        </p:txBody>
      </p:sp>
      <p:sp>
        <p:nvSpPr>
          <p:cNvPr id="37892" name="Slide Number Placeholder 3">
            <a:extLst>
              <a:ext uri="{FF2B5EF4-FFF2-40B4-BE49-F238E27FC236}">
                <a16:creationId xmlns:a16="http://schemas.microsoft.com/office/drawing/2014/main" id="{C050CA49-1FE3-39EE-1E9D-A45D182911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B35FD7-DC41-40ED-9639-49CDDFCBD50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8046-22C8-0A4D-B430-54EF6820E15A}"/>
              </a:ext>
            </a:extLst>
          </p:cNvPr>
          <p:cNvSpPr>
            <a:spLocks noGrp="1"/>
          </p:cNvSpPr>
          <p:nvPr>
            <p:ph type="ctrTitle" hasCustomPrompt="1"/>
          </p:nvPr>
        </p:nvSpPr>
        <p:spPr>
          <a:xfrm>
            <a:off x="6473073" y="4809273"/>
            <a:ext cx="4676274" cy="810710"/>
          </a:xfrm>
          <a:prstGeom prst="rect">
            <a:avLst/>
          </a:prstGeom>
        </p:spPr>
        <p:txBody>
          <a:bodyPr anchor="t">
            <a:normAutofit/>
          </a:bodyPr>
          <a:lstStyle>
            <a:lvl1pPr algn="l">
              <a:defRPr sz="4000" b="1">
                <a:solidFill>
                  <a:schemeClr val="tx1"/>
                </a:solidFill>
                <a:latin typeface="+mn-lt"/>
              </a:defRPr>
            </a:lvl1pPr>
          </a:lstStyle>
          <a:p>
            <a:r>
              <a:rPr lang="en-US" dirty="0"/>
              <a:t>Title of Presentation</a:t>
            </a:r>
            <a:br>
              <a:rPr lang="en-US" dirty="0"/>
            </a:br>
            <a:endParaRPr lang="en-US" dirty="0"/>
          </a:p>
        </p:txBody>
      </p:sp>
      <p:sp>
        <p:nvSpPr>
          <p:cNvPr id="12" name="Text Placeholder 11">
            <a:extLst>
              <a:ext uri="{FF2B5EF4-FFF2-40B4-BE49-F238E27FC236}">
                <a16:creationId xmlns:a16="http://schemas.microsoft.com/office/drawing/2014/main" id="{CBE0F40A-912F-664F-8E7E-CEE92B1FC3EC}"/>
              </a:ext>
            </a:extLst>
          </p:cNvPr>
          <p:cNvSpPr>
            <a:spLocks noGrp="1"/>
          </p:cNvSpPr>
          <p:nvPr>
            <p:ph type="body" sz="quarter" idx="10" hasCustomPrompt="1"/>
          </p:nvPr>
        </p:nvSpPr>
        <p:spPr>
          <a:xfrm>
            <a:off x="6473073" y="5619983"/>
            <a:ext cx="4314825" cy="481179"/>
          </a:xfrm>
          <a:prstGeom prst="rect">
            <a:avLst/>
          </a:prstGeom>
        </p:spPr>
        <p:txBody>
          <a:bodyPr/>
          <a:lstStyle>
            <a:lvl1pPr marL="0" indent="0">
              <a:buFontTx/>
              <a:buNone/>
              <a:defRPr sz="2000"/>
            </a:lvl1pPr>
          </a:lstStyle>
          <a:p>
            <a:r>
              <a:rPr lang="en-US" dirty="0"/>
              <a:t>Name of Presenter</a:t>
            </a:r>
          </a:p>
        </p:txBody>
      </p:sp>
    </p:spTree>
    <p:extLst>
      <p:ext uri="{BB962C8B-B14F-4D97-AF65-F5344CB8AC3E}">
        <p14:creationId xmlns:p14="http://schemas.microsoft.com/office/powerpoint/2010/main" val="276694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338899-A493-F04E-8416-74773B89629B}"/>
              </a:ext>
            </a:extLst>
          </p:cNvPr>
          <p:cNvSpPr>
            <a:spLocks noGrp="1"/>
          </p:cNvSpPr>
          <p:nvPr>
            <p:ph type="body" sz="half" idx="2" hasCustomPrompt="1"/>
          </p:nvPr>
        </p:nvSpPr>
        <p:spPr>
          <a:xfrm>
            <a:off x="629654" y="1708607"/>
            <a:ext cx="3932237" cy="4051169"/>
          </a:xfrm>
          <a:prstGeom prst="rect">
            <a:avLst/>
          </a:prstGeom>
        </p:spPr>
        <p:txBody>
          <a:bodyPr>
            <a:normAutofit/>
          </a:bodyPr>
          <a:lstStyle>
            <a:lvl1pPr marL="0" indent="0">
              <a:buNone/>
              <a:defRPr lang="en-GB" sz="16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list, or a flurry of words. You can put as much or as little text as you like.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FF351F76-1649-3241-8A69-22E188694AC6}"/>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10" name="Picture Placeholder 9">
            <a:extLst>
              <a:ext uri="{FF2B5EF4-FFF2-40B4-BE49-F238E27FC236}">
                <a16:creationId xmlns:a16="http://schemas.microsoft.com/office/drawing/2014/main" id="{F7A4AAF9-99BE-DB40-8FEF-3DA8B5451E02}"/>
              </a:ext>
            </a:extLst>
          </p:cNvPr>
          <p:cNvSpPr>
            <a:spLocks noGrp="1"/>
          </p:cNvSpPr>
          <p:nvPr>
            <p:ph type="pic" sz="quarter" idx="13"/>
          </p:nvPr>
        </p:nvSpPr>
        <p:spPr>
          <a:xfrm>
            <a:off x="4813300" y="1708607"/>
            <a:ext cx="6640513" cy="4051169"/>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2540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338899-A493-F04E-8416-74773B89629B}"/>
              </a:ext>
            </a:extLst>
          </p:cNvPr>
          <p:cNvSpPr>
            <a:spLocks noGrp="1"/>
          </p:cNvSpPr>
          <p:nvPr>
            <p:ph type="body" sz="half" idx="2" hasCustomPrompt="1"/>
          </p:nvPr>
        </p:nvSpPr>
        <p:spPr>
          <a:xfrm>
            <a:off x="629654" y="1708606"/>
            <a:ext cx="3932237" cy="4051169"/>
          </a:xfrm>
          <a:prstGeom prst="rect">
            <a:avLst/>
          </a:prstGeom>
        </p:spPr>
        <p:txBody>
          <a:bodyPr>
            <a:normAutofit/>
          </a:bodyPr>
          <a:lstStyle>
            <a:lvl1pPr marL="0" indent="0">
              <a:buNone/>
              <a:defRPr lang="en-GB" sz="1600" smtClean="0">
                <a:solidFill>
                  <a:schemeClr val="bg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list, or a flurry of words. You can put as much or as little text as you like.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FF351F76-1649-3241-8A69-22E188694AC6}"/>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bg1"/>
                </a:solidFill>
                <a:latin typeface="+mn-lt"/>
              </a:defRPr>
            </a:lvl1pPr>
          </a:lstStyle>
          <a:p>
            <a:r>
              <a:rPr lang="en-US" dirty="0"/>
              <a:t>Title</a:t>
            </a:r>
            <a:br>
              <a:rPr lang="en-US" dirty="0"/>
            </a:br>
            <a:endParaRPr lang="en-US" dirty="0"/>
          </a:p>
        </p:txBody>
      </p:sp>
      <p:sp>
        <p:nvSpPr>
          <p:cNvPr id="10" name="Picture Placeholder 9">
            <a:extLst>
              <a:ext uri="{FF2B5EF4-FFF2-40B4-BE49-F238E27FC236}">
                <a16:creationId xmlns:a16="http://schemas.microsoft.com/office/drawing/2014/main" id="{F7A4AAF9-99BE-DB40-8FEF-3DA8B5451E02}"/>
              </a:ext>
            </a:extLst>
          </p:cNvPr>
          <p:cNvSpPr>
            <a:spLocks noGrp="1"/>
          </p:cNvSpPr>
          <p:nvPr>
            <p:ph type="pic" sz="quarter" idx="13"/>
          </p:nvPr>
        </p:nvSpPr>
        <p:spPr>
          <a:xfrm>
            <a:off x="4813300" y="1708606"/>
            <a:ext cx="6640513" cy="405116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237958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a:prstGeom prst="rect">
            <a:avLst/>
          </a:prstGeom>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a:xfrm rot="5400000">
            <a:off x="10453954" y="1017853"/>
            <a:ext cx="2011362" cy="512233"/>
          </a:xfrm>
          <a:prstGeom prst="rect">
            <a:avLst/>
          </a:prstGeom>
        </p:spPr>
        <p:txBody>
          <a:bodyPr rtlCol="0"/>
          <a:lstStyle>
            <a:lvl1pPr>
              <a:defRPr/>
            </a:lvl1pPr>
          </a:lstStyle>
          <a:p>
            <a:pPr>
              <a:defRPr/>
            </a:pPr>
            <a:fld id="{B5791F6B-F03E-49B0-AA5D-3BE99D1E9BC8}" type="datetimeFigureOut">
              <a:rPr lang="en-GB"/>
              <a:pPr>
                <a:defRPr/>
              </a:pPr>
              <a:t>30/05/2024</a:t>
            </a:fld>
            <a:endParaRPr lang="en-GB" dirty="0"/>
          </a:p>
        </p:txBody>
      </p:sp>
      <p:sp>
        <p:nvSpPr>
          <p:cNvPr id="5" name="Slide Number Placeholder 8"/>
          <p:cNvSpPr>
            <a:spLocks noGrp="1"/>
          </p:cNvSpPr>
          <p:nvPr>
            <p:ph type="sldNum" sz="quarter" idx="11"/>
          </p:nvPr>
        </p:nvSpPr>
        <p:spPr>
          <a:xfrm>
            <a:off x="10839451" y="5734050"/>
            <a:ext cx="812800" cy="520700"/>
          </a:xfrm>
          <a:prstGeom prst="rect">
            <a:avLst/>
          </a:prstGeom>
        </p:spPr>
        <p:txBody>
          <a:bodyPr rtlCol="0"/>
          <a:lstStyle>
            <a:lvl1pPr>
              <a:defRPr/>
            </a:lvl1pPr>
          </a:lstStyle>
          <a:p>
            <a:pPr>
              <a:defRPr/>
            </a:pPr>
            <a:fld id="{C61C3C7F-446D-470E-8B8C-4F9B8A86BBFD}" type="slidenum">
              <a:rPr lang="en-GB"/>
              <a:pPr>
                <a:defRPr/>
              </a:pPr>
              <a:t>‹#›</a:t>
            </a:fld>
            <a:endParaRPr lang="en-GB" dirty="0"/>
          </a:p>
        </p:txBody>
      </p:sp>
      <p:sp>
        <p:nvSpPr>
          <p:cNvPr id="6" name="Footer Placeholder 9"/>
          <p:cNvSpPr>
            <a:spLocks noGrp="1"/>
          </p:cNvSpPr>
          <p:nvPr>
            <p:ph type="ftr" sz="quarter" idx="12"/>
          </p:nvPr>
        </p:nvSpPr>
        <p:spPr>
          <a:xfrm rot="5400000">
            <a:off x="9853084" y="3676121"/>
            <a:ext cx="3200400" cy="486833"/>
          </a:xfrm>
          <a:prstGeom prst="rect">
            <a:avLst/>
          </a:prstGeom>
        </p:spPr>
        <p:txBody>
          <a:bodyPr rtlCol="0"/>
          <a:lstStyle>
            <a:lvl1pPr>
              <a:defRPr/>
            </a:lvl1pPr>
          </a:lstStyle>
          <a:p>
            <a:pPr>
              <a:defRPr/>
            </a:pPr>
            <a:endParaRPr lang="en-GB" dirty="0"/>
          </a:p>
        </p:txBody>
      </p:sp>
    </p:spTree>
    <p:extLst>
      <p:ext uri="{BB962C8B-B14F-4D97-AF65-F5344CB8AC3E}">
        <p14:creationId xmlns:p14="http://schemas.microsoft.com/office/powerpoint/2010/main" val="2041840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54400" y="685800"/>
            <a:ext cx="8229600" cy="1143000"/>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609600" y="2438400"/>
            <a:ext cx="10972800" cy="4267200"/>
          </a:xfrm>
          <a:prstGeom prst="rect">
            <a:avLst/>
          </a:prstGeom>
        </p:spPr>
        <p:txBody>
          <a:bodyPr>
            <a:normAutofit/>
          </a:bodyPr>
          <a:lstStyle/>
          <a:p>
            <a:pPr lvl="0"/>
            <a:endParaRPr lang="en-GB" noProof="0"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932F0FE7-E6BF-4064-82F5-5E16A3FC4E3A}" type="datetimeFigureOut">
              <a:rPr lang="en-US"/>
              <a:pPr>
                <a:defRPr/>
              </a:pPr>
              <a:t>5/30/2024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47AE924-629A-4601-AFF2-3DD41C6079FA}" type="slidenum">
              <a:rPr lang="en-US"/>
              <a:pPr>
                <a:defRPr/>
              </a:pPr>
              <a:t>‹#›</a:t>
            </a:fld>
            <a:endParaRPr lang="en-US" dirty="0"/>
          </a:p>
        </p:txBody>
      </p:sp>
    </p:spTree>
    <p:extLst>
      <p:ext uri="{BB962C8B-B14F-4D97-AF65-F5344CB8AC3E}">
        <p14:creationId xmlns:p14="http://schemas.microsoft.com/office/powerpoint/2010/main" val="3047385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A9D6E-3580-4883-9BE4-2050F6AEA4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C890BB-B385-4CF6-8B7A-FF6A0F632E23}"/>
              </a:ext>
            </a:extLst>
          </p:cNvPr>
          <p:cNvSpPr>
            <a:spLocks noGrp="1"/>
          </p:cNvSpPr>
          <p:nvPr>
            <p:ph type="dt" sz="half" idx="10"/>
          </p:nvPr>
        </p:nvSpPr>
        <p:spPr/>
        <p:txBody>
          <a:bodyPr/>
          <a:lstStyle/>
          <a:p>
            <a:fld id="{E0408284-5266-45FE-823E-FDA49AC80F53}" type="datetimeFigureOut">
              <a:rPr lang="en-GB" smtClean="0"/>
              <a:t>30/05/2024</a:t>
            </a:fld>
            <a:endParaRPr lang="en-GB"/>
          </a:p>
        </p:txBody>
      </p:sp>
      <p:sp>
        <p:nvSpPr>
          <p:cNvPr id="4" name="Footer Placeholder 3">
            <a:extLst>
              <a:ext uri="{FF2B5EF4-FFF2-40B4-BE49-F238E27FC236}">
                <a16:creationId xmlns:a16="http://schemas.microsoft.com/office/drawing/2014/main" id="{E0E5FF5E-B30E-485F-A5D4-BC9580DCE0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A87625-3685-49BE-B6B8-FDF6E9CC9FAA}"/>
              </a:ext>
            </a:extLst>
          </p:cNvPr>
          <p:cNvSpPr>
            <a:spLocks noGrp="1"/>
          </p:cNvSpPr>
          <p:nvPr>
            <p:ph type="sldNum" sz="quarter" idx="12"/>
          </p:nvPr>
        </p:nvSpPr>
        <p:spPr/>
        <p:txBody>
          <a:bodyPr/>
          <a:lstStyle/>
          <a:p>
            <a:fld id="{A2329998-B8B5-4098-97C2-74ECC03B7358}" type="slidenum">
              <a:rPr lang="en-GB" smtClean="0"/>
              <a:t>‹#›</a:t>
            </a:fld>
            <a:endParaRPr lang="en-GB"/>
          </a:p>
        </p:txBody>
      </p:sp>
    </p:spTree>
    <p:extLst>
      <p:ext uri="{BB962C8B-B14F-4D97-AF65-F5344CB8AC3E}">
        <p14:creationId xmlns:p14="http://schemas.microsoft.com/office/powerpoint/2010/main" val="32465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100B0-BC2D-500D-53C3-83784D2EE305}"/>
              </a:ext>
            </a:extLst>
          </p:cNvPr>
          <p:cNvSpPr>
            <a:spLocks noGrp="1"/>
          </p:cNvSpPr>
          <p:nvPr>
            <p:ph type="dt" sz="half" idx="10"/>
          </p:nvPr>
        </p:nvSpPr>
        <p:spPr/>
        <p:txBody>
          <a:bodyPr/>
          <a:lstStyle/>
          <a:p>
            <a:fld id="{F049F72A-C13F-4302-8757-525F7853EE27}" type="datetimeFigureOut">
              <a:rPr lang="en-GB" smtClean="0"/>
              <a:t>30/05/2024</a:t>
            </a:fld>
            <a:endParaRPr lang="en-GB"/>
          </a:p>
        </p:txBody>
      </p:sp>
      <p:sp>
        <p:nvSpPr>
          <p:cNvPr id="3" name="Footer Placeholder 2">
            <a:extLst>
              <a:ext uri="{FF2B5EF4-FFF2-40B4-BE49-F238E27FC236}">
                <a16:creationId xmlns:a16="http://schemas.microsoft.com/office/drawing/2014/main" id="{D9581096-47A8-43B6-C27E-E2B7C03C28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1BFA179-8C48-41CB-40BB-ED586C2875A2}"/>
              </a:ext>
            </a:extLst>
          </p:cNvPr>
          <p:cNvSpPr>
            <a:spLocks noGrp="1"/>
          </p:cNvSpPr>
          <p:nvPr>
            <p:ph type="sldNum" sz="quarter" idx="12"/>
          </p:nvPr>
        </p:nvSpPr>
        <p:spPr/>
        <p:txBody>
          <a:bodyPr/>
          <a:lstStyle/>
          <a:p>
            <a:fld id="{D269FA20-B17B-43C2-8E65-AB5DC22198C8}" type="slidenum">
              <a:rPr lang="en-GB" smtClean="0"/>
              <a:t>‹#›</a:t>
            </a:fld>
            <a:endParaRPr lang="en-GB"/>
          </a:p>
        </p:txBody>
      </p:sp>
    </p:spTree>
    <p:extLst>
      <p:ext uri="{BB962C8B-B14F-4D97-AF65-F5344CB8AC3E}">
        <p14:creationId xmlns:p14="http://schemas.microsoft.com/office/powerpoint/2010/main" val="96100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2A6CDF-1322-09ED-C8FD-0AEC28233030}"/>
              </a:ext>
            </a:extLst>
          </p:cNvPr>
          <p:cNvSpPr/>
          <p:nvPr userDrawn="1"/>
        </p:nvSpPr>
        <p:spPr>
          <a:xfrm>
            <a:off x="7443788" y="1841500"/>
            <a:ext cx="4748212" cy="5016500"/>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5" name="Freeform: Shape 8">
            <a:extLst>
              <a:ext uri="{FF2B5EF4-FFF2-40B4-BE49-F238E27FC236}">
                <a16:creationId xmlns:a16="http://schemas.microsoft.com/office/drawing/2014/main" id="{23542B85-165D-C5A7-4F60-C3BAE38D587B}"/>
              </a:ext>
            </a:extLst>
          </p:cNvPr>
          <p:cNvSpPr>
            <a:spLocks/>
          </p:cNvSpPr>
          <p:nvPr userDrawn="1"/>
        </p:nvSpPr>
        <p:spPr bwMode="auto">
          <a:xfrm rot="5400000">
            <a:off x="6992938" y="2335213"/>
            <a:ext cx="2225675" cy="7007225"/>
          </a:xfrm>
          <a:custGeom>
            <a:avLst/>
            <a:gdLst>
              <a:gd name="T0" fmla="*/ 21262824 w 1678579"/>
              <a:gd name="T1" fmla="*/ 51113439 h 5460561"/>
              <a:gd name="T2" fmla="*/ 14905024 w 1678579"/>
              <a:gd name="T3" fmla="*/ 51218185 h 5460561"/>
              <a:gd name="T4" fmla="*/ 6489348 w 1678579"/>
              <a:gd name="T5" fmla="*/ 47448312 h 5460561"/>
              <a:gd name="T6" fmla="*/ 3980126 w 1678579"/>
              <a:gd name="T7" fmla="*/ 39419180 h 5460561"/>
              <a:gd name="T8" fmla="*/ 5435963 w 1678579"/>
              <a:gd name="T9" fmla="*/ 36765490 h 5460561"/>
              <a:gd name="T10" fmla="*/ 7503513 w 1678579"/>
              <a:gd name="T11" fmla="*/ 30730690 h 5460561"/>
              <a:gd name="T12" fmla="*/ 6093273 w 1678579"/>
              <a:gd name="T13" fmla="*/ 25269302 h 5460561"/>
              <a:gd name="T14" fmla="*/ 3511719 w 1678579"/>
              <a:gd name="T15" fmla="*/ 20945403 h 5460561"/>
              <a:gd name="T16" fmla="*/ 1514023 w 1678579"/>
              <a:gd name="T17" fmla="*/ 6283603 h 5460561"/>
              <a:gd name="T18" fmla="*/ 4583988 w 1678579"/>
              <a:gd name="T19" fmla="*/ 3468801 h 5460561"/>
              <a:gd name="T20" fmla="*/ 10953766 w 1678579"/>
              <a:gd name="T21" fmla="*/ 968340 h 5460561"/>
              <a:gd name="T22" fmla="*/ 19174500 w 1678579"/>
              <a:gd name="T23" fmla="*/ 20957 h 5460561"/>
              <a:gd name="T24" fmla="*/ 21184361 w 1678579"/>
              <a:gd name="T25" fmla="*/ 5662 h 5460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6" name="Freeform: Shape 5">
            <a:extLst>
              <a:ext uri="{FF2B5EF4-FFF2-40B4-BE49-F238E27FC236}">
                <a16:creationId xmlns:a16="http://schemas.microsoft.com/office/drawing/2014/main" id="{9C8A80B4-ACA3-3754-31FD-797661AFC210}"/>
              </a:ext>
            </a:extLst>
          </p:cNvPr>
          <p:cNvSpPr/>
          <p:nvPr userDrawn="1"/>
        </p:nvSpPr>
        <p:spPr>
          <a:xfrm>
            <a:off x="0" y="0"/>
            <a:ext cx="5880100" cy="6075363"/>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10">
            <a:extLst>
              <a:ext uri="{FF2B5EF4-FFF2-40B4-BE49-F238E27FC236}">
                <a16:creationId xmlns:a16="http://schemas.microsoft.com/office/drawing/2014/main" id="{7029C6F2-8FFB-CFD5-9EE8-6A723A9E2852}"/>
              </a:ext>
            </a:extLst>
          </p:cNvPr>
          <p:cNvSpPr>
            <a:spLocks/>
          </p:cNvSpPr>
          <p:nvPr userDrawn="1"/>
        </p:nvSpPr>
        <p:spPr bwMode="auto">
          <a:xfrm>
            <a:off x="0" y="0"/>
            <a:ext cx="5137150" cy="3722688"/>
          </a:xfrm>
          <a:custGeom>
            <a:avLst/>
            <a:gdLst>
              <a:gd name="T0" fmla="*/ 658601 w 5137691"/>
              <a:gd name="T1" fmla="*/ 2918209 h 3723310"/>
              <a:gd name="T2" fmla="*/ 773089 w 5137691"/>
              <a:gd name="T3" fmla="*/ 2820841 h 3723310"/>
              <a:gd name="T4" fmla="*/ 1053612 w 5137691"/>
              <a:gd name="T5" fmla="*/ 3075423 h 3723310"/>
              <a:gd name="T6" fmla="*/ 1067814 w 5137691"/>
              <a:gd name="T7" fmla="*/ 2381985 h 3723310"/>
              <a:gd name="T8" fmla="*/ 269354 w 5137691"/>
              <a:gd name="T9" fmla="*/ 2837977 h 3723310"/>
              <a:gd name="T10" fmla="*/ 2464746 w 5137691"/>
              <a:gd name="T11" fmla="*/ 1411611 h 3723310"/>
              <a:gd name="T12" fmla="*/ 3000836 w 5137691"/>
              <a:gd name="T13" fmla="*/ 1734223 h 3723310"/>
              <a:gd name="T14" fmla="*/ 2804844 w 5137691"/>
              <a:gd name="T15" fmla="*/ 1117528 h 3723310"/>
              <a:gd name="T16" fmla="*/ 3081239 w 5137691"/>
              <a:gd name="T17" fmla="*/ 1736691 h 3723310"/>
              <a:gd name="T18" fmla="*/ 2040017 w 5137691"/>
              <a:gd name="T19" fmla="*/ 1322507 h 3723310"/>
              <a:gd name="T20" fmla="*/ 4077531 w 5137691"/>
              <a:gd name="T21" fmla="*/ 826291 h 3723310"/>
              <a:gd name="T22" fmla="*/ 4069303 w 5137691"/>
              <a:gd name="T23" fmla="*/ 1759242 h 3723310"/>
              <a:gd name="T24" fmla="*/ 4806684 w 5137691"/>
              <a:gd name="T25" fmla="*/ 1125968 h 3723310"/>
              <a:gd name="T26" fmla="*/ 3436748 w 5137691"/>
              <a:gd name="T27" fmla="*/ 731746 h 3723310"/>
              <a:gd name="T28" fmla="*/ 3774142 w 5137691"/>
              <a:gd name="T29" fmla="*/ 441608 h 3723310"/>
              <a:gd name="T30" fmla="*/ 974892 w 5137691"/>
              <a:gd name="T31" fmla="*/ 556448 h 3723310"/>
              <a:gd name="T32" fmla="*/ 4766894 w 5137691"/>
              <a:gd name="T33" fmla="*/ 0 h 3723310"/>
              <a:gd name="T34" fmla="*/ 5103803 w 5137691"/>
              <a:gd name="T35" fmla="*/ 0 h 3723310"/>
              <a:gd name="T36" fmla="*/ 4681956 w 5137691"/>
              <a:gd name="T37" fmla="*/ 0 h 3723310"/>
              <a:gd name="T38" fmla="*/ 4150784 w 5137691"/>
              <a:gd name="T39" fmla="*/ 350547 h 3723310"/>
              <a:gd name="T40" fmla="*/ 4373788 w 5137691"/>
              <a:gd name="T41" fmla="*/ 869608 h 3723310"/>
              <a:gd name="T42" fmla="*/ 4137437 w 5137691"/>
              <a:gd name="T43" fmla="*/ 764879 h 3723310"/>
              <a:gd name="T44" fmla="*/ 3827414 w 5137691"/>
              <a:gd name="T45" fmla="*/ 1465753 h 3723310"/>
              <a:gd name="T46" fmla="*/ 4074055 w 5137691"/>
              <a:gd name="T47" fmla="*/ 27336 h 3723310"/>
              <a:gd name="T48" fmla="*/ 3249017 w 5137691"/>
              <a:gd name="T49" fmla="*/ 911897 h 3723310"/>
              <a:gd name="T50" fmla="*/ 4000204 w 5137691"/>
              <a:gd name="T51" fmla="*/ 0 h 3723310"/>
              <a:gd name="T52" fmla="*/ 3396354 w 5137691"/>
              <a:gd name="T53" fmla="*/ 0 h 3723310"/>
              <a:gd name="T54" fmla="*/ 3229209 w 5137691"/>
              <a:gd name="T55" fmla="*/ 0 h 3723310"/>
              <a:gd name="T56" fmla="*/ 2607093 w 5137691"/>
              <a:gd name="T57" fmla="*/ 556885 h 3723310"/>
              <a:gd name="T58" fmla="*/ 3127102 w 5137691"/>
              <a:gd name="T59" fmla="*/ 1371227 h 3723310"/>
              <a:gd name="T60" fmla="*/ 2608283 w 5137691"/>
              <a:gd name="T61" fmla="*/ 944764 h 3723310"/>
              <a:gd name="T62" fmla="*/ 2239614 w 5137691"/>
              <a:gd name="T63" fmla="*/ 2094286 h 3723310"/>
              <a:gd name="T64" fmla="*/ 2311983 w 5137691"/>
              <a:gd name="T65" fmla="*/ 990178 h 3723310"/>
              <a:gd name="T66" fmla="*/ 2537590 w 5137691"/>
              <a:gd name="T67" fmla="*/ 513292 h 3723310"/>
              <a:gd name="T68" fmla="*/ 2681908 w 5137691"/>
              <a:gd name="T69" fmla="*/ 0 h 3723310"/>
              <a:gd name="T70" fmla="*/ 1542628 w 5137691"/>
              <a:gd name="T71" fmla="*/ 1828486 h 3723310"/>
              <a:gd name="T72" fmla="*/ 1443212 w 5137691"/>
              <a:gd name="T73" fmla="*/ 1595887 h 3723310"/>
              <a:gd name="T74" fmla="*/ 1156124 w 5137691"/>
              <a:gd name="T75" fmla="*/ 3215060 h 3723310"/>
              <a:gd name="T76" fmla="*/ 328264 w 5137691"/>
              <a:gd name="T77" fmla="*/ 3714817 h 3723310"/>
              <a:gd name="T78" fmla="*/ 771802 w 5137691"/>
              <a:gd name="T79" fmla="*/ 2689722 h 3723310"/>
              <a:gd name="T80" fmla="*/ 29774 w 5137691"/>
              <a:gd name="T81" fmla="*/ 2714669 h 3723310"/>
              <a:gd name="T82" fmla="*/ 1765203 w 5137691"/>
              <a:gd name="T83" fmla="*/ 1017488 h 3723310"/>
              <a:gd name="T84" fmla="*/ 544871 w 5137691"/>
              <a:gd name="T85" fmla="*/ 1942417 h 3723310"/>
              <a:gd name="T86" fmla="*/ 1207964 w 5137691"/>
              <a:gd name="T87" fmla="*/ 1170148 h 3723310"/>
              <a:gd name="T88" fmla="*/ 95935 w 5137691"/>
              <a:gd name="T89" fmla="*/ 1546909 h 3723310"/>
              <a:gd name="T90" fmla="*/ 1746003 w 5137691"/>
              <a:gd name="T91" fmla="*/ 907916 h 3723310"/>
              <a:gd name="T92" fmla="*/ 1248875 w 5137691"/>
              <a:gd name="T93" fmla="*/ 637760 h 3723310"/>
              <a:gd name="T94" fmla="*/ 2478466 w 5137691"/>
              <a:gd name="T95" fmla="*/ 147046 h 3723310"/>
              <a:gd name="T96" fmla="*/ 1283339 w 5137691"/>
              <a:gd name="T97" fmla="*/ 214566 h 3723310"/>
              <a:gd name="T98" fmla="*/ 820988 w 5137691"/>
              <a:gd name="T99" fmla="*/ 413771 h 3723310"/>
              <a:gd name="T100" fmla="*/ 46322 w 5137691"/>
              <a:gd name="T101" fmla="*/ 771793 h 3723310"/>
              <a:gd name="T102" fmla="*/ 585563 w 5137691"/>
              <a:gd name="T103" fmla="*/ 391701 h 3723310"/>
              <a:gd name="T104" fmla="*/ 0 w 5137691"/>
              <a:gd name="T105" fmla="*/ 562474 h 3723310"/>
              <a:gd name="T106" fmla="*/ 1091023 w 5137691"/>
              <a:gd name="T107" fmla="*/ 81240 h 37233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lnTo>
                  <a:pt x="4685407" y="0"/>
                </a:ln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lnTo>
                  <a:pt x="4003152" y="0"/>
                </a:ln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lnTo>
                  <a:pt x="3231589" y="0"/>
                </a:ln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lnTo>
                  <a:pt x="2713325" y="0"/>
                </a:ln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lnTo>
                  <a:pt x="2615215" y="0"/>
                </a:ln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lnTo>
                  <a:pt x="1279469" y="0"/>
                </a:lnTo>
                <a:close/>
              </a:path>
            </a:pathLst>
          </a:custGeom>
          <a:solidFill>
            <a:schemeClr val="tx1">
              <a:alpha val="16862"/>
            </a:schemeClr>
          </a:solidFill>
          <a:ln>
            <a:noFill/>
          </a:ln>
          <a:extLst>
            <a:ext uri="{91240B29-F687-4F45-9708-019B960494DF}">
              <a14:hiddenLine xmlns:a14="http://schemas.microsoft.com/office/drawing/2010/main" w="45691" cap="flat">
                <a:solidFill>
                  <a:srgbClr val="000000"/>
                </a:solidFill>
                <a:prstDash val="solid"/>
                <a:miter lim="800000"/>
                <a:headEnd/>
                <a:tailEnd/>
              </a14:hiddenLine>
            </a:ext>
          </a:extLst>
        </p:spPr>
        <p:txBody>
          <a:bodyPr anchor="ctr"/>
          <a:lstStyle/>
          <a:p>
            <a:endParaRPr lang="en-GB"/>
          </a:p>
        </p:txBody>
      </p:sp>
      <p:sp>
        <p:nvSpPr>
          <p:cNvPr id="2" name="Title 1"/>
          <p:cNvSpPr>
            <a:spLocks noGrp="1"/>
          </p:cNvSpPr>
          <p:nvPr>
            <p:ph type="ctrTitle"/>
          </p:nvPr>
        </p:nvSpPr>
        <p:spPr>
          <a:xfrm>
            <a:off x="1524000" y="1122363"/>
            <a:ext cx="9144000" cy="2387600"/>
          </a:xfrm>
        </p:spPr>
        <p:txBody>
          <a:bodyPr rtlCol="0" anchor="b"/>
          <a:lstStyle>
            <a:lvl1pPr algn="ctr">
              <a:defRPr lang="en-GB"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r>
              <a:rPr lang="en-US"/>
              <a:t>Click to edit Master subtitle style</a:t>
            </a:r>
            <a:endParaRPr lang="en-GB"/>
          </a:p>
        </p:txBody>
      </p:sp>
    </p:spTree>
    <p:extLst>
      <p:ext uri="{BB962C8B-B14F-4D97-AF65-F5344CB8AC3E}">
        <p14:creationId xmlns:p14="http://schemas.microsoft.com/office/powerpoint/2010/main" val="4259371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294D870B-1A54-40F4-0FB8-B0B829E7685D}"/>
              </a:ext>
            </a:extLst>
          </p:cNvPr>
          <p:cNvSpPr>
            <a:spLocks/>
          </p:cNvSpPr>
          <p:nvPr userDrawn="1"/>
        </p:nvSpPr>
        <p:spPr bwMode="auto">
          <a:xfrm>
            <a:off x="0" y="0"/>
            <a:ext cx="7067550" cy="6858000"/>
          </a:xfrm>
          <a:custGeom>
            <a:avLst/>
            <a:gdLst>
              <a:gd name="T0" fmla="*/ 0 w 7067730"/>
              <a:gd name="T1" fmla="*/ 0 h 6858000"/>
              <a:gd name="T2" fmla="*/ 5623764 w 7067730"/>
              <a:gd name="T3" fmla="*/ 0 h 6858000"/>
              <a:gd name="T4" fmla="*/ 5746667 w 7067730"/>
              <a:gd name="T5" fmla="*/ 66359 h 6858000"/>
              <a:gd name="T6" fmla="*/ 6799606 w 7067730"/>
              <a:gd name="T7" fmla="*/ 1269725 h 6858000"/>
              <a:gd name="T8" fmla="*/ 6966385 w 7067730"/>
              <a:gd name="T9" fmla="*/ 3184523 h 6858000"/>
              <a:gd name="T10" fmla="*/ 5548750 w 7067730"/>
              <a:gd name="T11" fmla="*/ 4821851 h 6858000"/>
              <a:gd name="T12" fmla="*/ 4817390 w 7067730"/>
              <a:gd name="T13" fmla="*/ 5001158 h 6858000"/>
              <a:gd name="T14" fmla="*/ 3297177 w 7067730"/>
              <a:gd name="T15" fmla="*/ 5605778 h 6858000"/>
              <a:gd name="T16" fmla="*/ 2298802 w 7067730"/>
              <a:gd name="T17" fmla="*/ 6672529 h 6858000"/>
              <a:gd name="T18" fmla="*/ 2190265 w 7067730"/>
              <a:gd name="T19" fmla="*/ 6840787 h 6858000"/>
              <a:gd name="T20" fmla="*/ 2179598 w 7067730"/>
              <a:gd name="T21" fmla="*/ 6858000 h 6858000"/>
              <a:gd name="T22" fmla="*/ 0 w 7067730"/>
              <a:gd name="T23" fmla="*/ 6858000 h 6858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lnTo>
                  <a:pt x="0" y="0"/>
                </a:lnTo>
                <a:close/>
              </a:path>
            </a:pathLst>
          </a:custGeom>
          <a:solidFill>
            <a:schemeClr val="tx2">
              <a:alpha val="58823"/>
            </a:schemeClr>
          </a:solidFill>
          <a:ln>
            <a:noFill/>
          </a:ln>
          <a:extLst>
            <a:ext uri="{91240B29-F687-4F45-9708-019B960494DF}">
              <a14:hiddenLine xmlns:a14="http://schemas.microsoft.com/office/drawing/2010/main" w="3024" cap="flat">
                <a:solidFill>
                  <a:srgbClr val="000000"/>
                </a:solidFill>
                <a:prstDash val="solid"/>
                <a:miter lim="800000"/>
                <a:headEnd/>
                <a:tailEnd/>
              </a14:hiddenLine>
            </a:ext>
          </a:extLst>
        </p:spPr>
        <p:txBody>
          <a:bodyPr anchor="ctr"/>
          <a:lstStyle/>
          <a:p>
            <a:endParaRPr lang="en-GB"/>
          </a:p>
        </p:txBody>
      </p:sp>
      <p:sp>
        <p:nvSpPr>
          <p:cNvPr id="5" name="Freeform: Shape 8">
            <a:extLst>
              <a:ext uri="{FF2B5EF4-FFF2-40B4-BE49-F238E27FC236}">
                <a16:creationId xmlns:a16="http://schemas.microsoft.com/office/drawing/2014/main" id="{930086F9-19E6-B958-90AC-DD87EC89AC10}"/>
              </a:ext>
            </a:extLst>
          </p:cNvPr>
          <p:cNvSpPr>
            <a:spLocks/>
          </p:cNvSpPr>
          <p:nvPr userDrawn="1"/>
        </p:nvSpPr>
        <p:spPr bwMode="auto">
          <a:xfrm>
            <a:off x="0" y="180975"/>
            <a:ext cx="5327650" cy="3000375"/>
          </a:xfrm>
          <a:custGeom>
            <a:avLst/>
            <a:gdLst>
              <a:gd name="T0" fmla="*/ 3515541 w 5327858"/>
              <a:gd name="T1" fmla="*/ 2685050 h 3001484"/>
              <a:gd name="T2" fmla="*/ 2408755 w 5327858"/>
              <a:gd name="T3" fmla="*/ 1618916 h 3001484"/>
              <a:gd name="T4" fmla="*/ 2507494 w 5327858"/>
              <a:gd name="T5" fmla="*/ 1667050 h 3001484"/>
              <a:gd name="T6" fmla="*/ 4742225 w 5327858"/>
              <a:gd name="T7" fmla="*/ 971861 h 3001484"/>
              <a:gd name="T8" fmla="*/ 3514512 w 5327858"/>
              <a:gd name="T9" fmla="*/ 1122955 h 3001484"/>
              <a:gd name="T10" fmla="*/ 4495504 w 5327858"/>
              <a:gd name="T11" fmla="*/ 1238681 h 3001484"/>
              <a:gd name="T12" fmla="*/ 3823461 w 5327858"/>
              <a:gd name="T13" fmla="*/ 1306230 h 3001484"/>
              <a:gd name="T14" fmla="*/ 5192778 w 5327858"/>
              <a:gd name="T15" fmla="*/ 1195610 h 3001484"/>
              <a:gd name="T16" fmla="*/ 4961107 w 5327858"/>
              <a:gd name="T17" fmla="*/ 979606 h 3001484"/>
              <a:gd name="T18" fmla="*/ 1704550 w 5327858"/>
              <a:gd name="T19" fmla="*/ 785185 h 3001484"/>
              <a:gd name="T20" fmla="*/ 3140210 w 5327858"/>
              <a:gd name="T21" fmla="*/ 1592334 h 3001484"/>
              <a:gd name="T22" fmla="*/ 2399084 w 5327858"/>
              <a:gd name="T23" fmla="*/ 1282627 h 3001484"/>
              <a:gd name="T24" fmla="*/ 2362058 w 5327858"/>
              <a:gd name="T25" fmla="*/ 1469541 h 3001484"/>
              <a:gd name="T26" fmla="*/ 3396997 w 5327858"/>
              <a:gd name="T27" fmla="*/ 1717368 h 3001484"/>
              <a:gd name="T28" fmla="*/ 2602310 w 5327858"/>
              <a:gd name="T29" fmla="*/ 1051830 h 3001484"/>
              <a:gd name="T30" fmla="*/ 1704550 w 5327858"/>
              <a:gd name="T31" fmla="*/ 785185 h 3001484"/>
              <a:gd name="T32" fmla="*/ 2282978 w 5327858"/>
              <a:gd name="T33" fmla="*/ 143958 h 3001484"/>
              <a:gd name="T34" fmla="*/ 959840 w 5327858"/>
              <a:gd name="T35" fmla="*/ 342938 h 3001484"/>
              <a:gd name="T36" fmla="*/ 2913727 w 5327858"/>
              <a:gd name="T37" fmla="*/ 405975 h 3001484"/>
              <a:gd name="T38" fmla="*/ 1049109 w 5327858"/>
              <a:gd name="T39" fmla="*/ 463307 h 3001484"/>
              <a:gd name="T40" fmla="*/ 1078524 w 5327858"/>
              <a:gd name="T41" fmla="*/ 524243 h 3001484"/>
              <a:gd name="T42" fmla="*/ 2900266 w 5327858"/>
              <a:gd name="T43" fmla="*/ 562553 h 3001484"/>
              <a:gd name="T44" fmla="*/ 3415279 w 5327858"/>
              <a:gd name="T45" fmla="*/ 208383 h 3001484"/>
              <a:gd name="T46" fmla="*/ 2747066 w 5327858"/>
              <a:gd name="T47" fmla="*/ 82089 h 3001484"/>
              <a:gd name="T48" fmla="*/ 3291050 w 5327858"/>
              <a:gd name="T49" fmla="*/ 53641 h 3001484"/>
              <a:gd name="T50" fmla="*/ 3372874 w 5327858"/>
              <a:gd name="T51" fmla="*/ 373370 h 3001484"/>
              <a:gd name="T52" fmla="*/ 2343643 w 5327858"/>
              <a:gd name="T53" fmla="*/ 803546 h 3001484"/>
              <a:gd name="T54" fmla="*/ 2998666 w 5327858"/>
              <a:gd name="T55" fmla="*/ 1032577 h 3001484"/>
              <a:gd name="T56" fmla="*/ 3324177 w 5327858"/>
              <a:gd name="T57" fmla="*/ 997208 h 3001484"/>
              <a:gd name="T58" fmla="*/ 4026720 w 5327858"/>
              <a:gd name="T59" fmla="*/ 963859 h 3001484"/>
              <a:gd name="T60" fmla="*/ 5209702 w 5327858"/>
              <a:gd name="T61" fmla="*/ 946036 h 3001484"/>
              <a:gd name="T62" fmla="*/ 5116012 w 5327858"/>
              <a:gd name="T63" fmla="*/ 1348562 h 3001484"/>
              <a:gd name="T64" fmla="*/ 3305501 w 5327858"/>
              <a:gd name="T65" fmla="*/ 1201788 h 3001484"/>
              <a:gd name="T66" fmla="*/ 3321398 w 5327858"/>
              <a:gd name="T67" fmla="*/ 1383598 h 3001484"/>
              <a:gd name="T68" fmla="*/ 3350535 w 5327858"/>
              <a:gd name="T69" fmla="*/ 1864940 h 3001484"/>
              <a:gd name="T70" fmla="*/ 3248162 w 5327858"/>
              <a:gd name="T71" fmla="*/ 1995483 h 3001484"/>
              <a:gd name="T72" fmla="*/ 3562798 w 5327858"/>
              <a:gd name="T73" fmla="*/ 2990354 h 3001484"/>
              <a:gd name="T74" fmla="*/ 2190486 w 5327858"/>
              <a:gd name="T75" fmla="*/ 1491498 h 3001484"/>
              <a:gd name="T76" fmla="*/ 1366094 w 5327858"/>
              <a:gd name="T77" fmla="*/ 794468 h 3001484"/>
              <a:gd name="T78" fmla="*/ 521250 w 5327858"/>
              <a:gd name="T79" fmla="*/ 375441 h 3001484"/>
              <a:gd name="T80" fmla="*/ 784083 w 5327858"/>
              <a:gd name="T81" fmla="*/ 756586 h 3001484"/>
              <a:gd name="T82" fmla="*/ 1312684 w 5327858"/>
              <a:gd name="T83" fmla="*/ 1704949 h 3001484"/>
              <a:gd name="T84" fmla="*/ 1172570 w 5327858"/>
              <a:gd name="T85" fmla="*/ 1921812 h 3001484"/>
              <a:gd name="T86" fmla="*/ 33831 w 5327858"/>
              <a:gd name="T87" fmla="*/ 851941 h 3001484"/>
              <a:gd name="T88" fmla="*/ 0 w 5327858"/>
              <a:gd name="T89" fmla="*/ 572929 h 3001484"/>
              <a:gd name="T90" fmla="*/ 233809 w 5327858"/>
              <a:gd name="T91" fmla="*/ 1039776 h 3001484"/>
              <a:gd name="T92" fmla="*/ 1245256 w 5327858"/>
              <a:gd name="T93" fmla="*/ 1847847 h 3001484"/>
              <a:gd name="T94" fmla="*/ 330031 w 5327858"/>
              <a:gd name="T95" fmla="*/ 419255 h 3001484"/>
              <a:gd name="T96" fmla="*/ 629189 w 5327858"/>
              <a:gd name="T97" fmla="*/ 919028 h 3001484"/>
              <a:gd name="T98" fmla="*/ 945308 w 5327858"/>
              <a:gd name="T99" fmla="*/ 1485803 h 3001484"/>
              <a:gd name="T100" fmla="*/ 132037 w 5327858"/>
              <a:gd name="T101" fmla="*/ 424425 h 3001484"/>
              <a:gd name="T102" fmla="*/ 0 w 5327858"/>
              <a:gd name="T103" fmla="*/ 330294 h 3001484"/>
              <a:gd name="T104" fmla="*/ 458239 w 5327858"/>
              <a:gd name="T105" fmla="*/ 261139 h 3001484"/>
              <a:gd name="T106" fmla="*/ 747471 w 5327858"/>
              <a:gd name="T107" fmla="*/ 261268 h 3001484"/>
              <a:gd name="T108" fmla="*/ 2242806 w 5327858"/>
              <a:gd name="T109" fmla="*/ 76359 h 30014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sp>
        <p:nvSpPr>
          <p:cNvPr id="6" name="Freeform: Shape 9">
            <a:extLst>
              <a:ext uri="{FF2B5EF4-FFF2-40B4-BE49-F238E27FC236}">
                <a16:creationId xmlns:a16="http://schemas.microsoft.com/office/drawing/2014/main" id="{06A9B108-4B8C-1C86-F5C0-87776261326B}"/>
              </a:ext>
            </a:extLst>
          </p:cNvPr>
          <p:cNvSpPr>
            <a:spLocks/>
          </p:cNvSpPr>
          <p:nvPr userDrawn="1"/>
        </p:nvSpPr>
        <p:spPr bwMode="auto">
          <a:xfrm>
            <a:off x="1798638" y="5597525"/>
            <a:ext cx="2430462" cy="1295400"/>
          </a:xfrm>
          <a:custGeom>
            <a:avLst/>
            <a:gdLst>
              <a:gd name="T0" fmla="*/ 0 w 2430115"/>
              <a:gd name="T1" fmla="*/ 1289436 h 1294338"/>
              <a:gd name="T2" fmla="*/ 18783 w 2430115"/>
              <a:gd name="T3" fmla="*/ 1072828 h 1294338"/>
              <a:gd name="T4" fmla="*/ 421865 w 2430115"/>
              <a:gd name="T5" fmla="*/ 161315 h 1294338"/>
              <a:gd name="T6" fmla="*/ 946249 w 2430115"/>
              <a:gd name="T7" fmla="*/ 797 h 1294338"/>
              <a:gd name="T8" fmla="*/ 1084432 w 2430115"/>
              <a:gd name="T9" fmla="*/ 15679 h 1294338"/>
              <a:gd name="T10" fmla="*/ 1780372 w 2430115"/>
              <a:gd name="T11" fmla="*/ 303380 h 1294338"/>
              <a:gd name="T12" fmla="*/ 2422325 w 2430115"/>
              <a:gd name="T13" fmla="*/ 1251935 h 1294338"/>
              <a:gd name="T14" fmla="*/ 2432891 w 2430115"/>
              <a:gd name="T15" fmla="*/ 1302858 h 12943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7" name="Freeform: Shape 10">
            <a:extLst>
              <a:ext uri="{FF2B5EF4-FFF2-40B4-BE49-F238E27FC236}">
                <a16:creationId xmlns:a16="http://schemas.microsoft.com/office/drawing/2014/main" id="{2C58B87F-B865-F6A0-1043-F765DAFF3633}"/>
              </a:ext>
            </a:extLst>
          </p:cNvPr>
          <p:cNvSpPr>
            <a:spLocks/>
          </p:cNvSpPr>
          <p:nvPr userDrawn="1"/>
        </p:nvSpPr>
        <p:spPr bwMode="auto">
          <a:xfrm>
            <a:off x="-11113" y="3987800"/>
            <a:ext cx="2470151" cy="2894013"/>
          </a:xfrm>
          <a:custGeom>
            <a:avLst/>
            <a:gdLst>
              <a:gd name="T0" fmla="*/ 0 w 2469462"/>
              <a:gd name="T1" fmla="*/ 28897 h 2893553"/>
              <a:gd name="T2" fmla="*/ 49817 w 2469462"/>
              <a:gd name="T3" fmla="*/ 15945 h 2893553"/>
              <a:gd name="T4" fmla="*/ 187454 w 2469462"/>
              <a:gd name="T5" fmla="*/ 123 h 2893553"/>
              <a:gd name="T6" fmla="*/ 1249923 w 2469462"/>
              <a:gd name="T7" fmla="*/ 252112 h 2893553"/>
              <a:gd name="T8" fmla="*/ 2445754 w 2469462"/>
              <a:gd name="T9" fmla="*/ 2897234 h 28935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704384" y="2788521"/>
            <a:ext cx="6229530" cy="1325563"/>
          </a:xfrm>
        </p:spPr>
        <p:txBody>
          <a:bodyPr rtlCol="0"/>
          <a:lstStyle>
            <a:lvl1pPr algn="ctr">
              <a:defRPr lang="en-GB">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a:xfrm>
            <a:off x="7790688" y="1170432"/>
            <a:ext cx="4133088" cy="4351338"/>
          </a:xfrm>
        </p:spPr>
        <p:txBody>
          <a:bodyPr rtlCol="0"/>
          <a:lstStyle>
            <a:lvl1pPr marL="0" indent="0" algn="r">
              <a:buNone/>
              <a:defRPr lang="en-GB" sz="2400" cap="all" baseline="0"/>
            </a:lvl1pPr>
            <a:lvl2pPr marL="457200" indent="0" algn="r">
              <a:buNone/>
              <a:defRPr lang="en-GB" sz="1800">
                <a:latin typeface="+mj-lt"/>
              </a:defRPr>
            </a:lvl2pPr>
            <a:lvl3pPr marL="914400" indent="0" algn="r">
              <a:buNone/>
              <a:defRPr lang="en-GB"/>
            </a:lvl3pPr>
            <a:lvl4pPr marL="1371600" indent="0" algn="r">
              <a:buNone/>
              <a:defRPr lang="en-GB"/>
            </a:lvl4pPr>
            <a:lvl5pPr marL="1828800" indent="0" algn="r">
              <a:buNone/>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1602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6" descr="Shape, circle&#10;&#10;Description automatically generated">
            <a:extLst>
              <a:ext uri="{FF2B5EF4-FFF2-40B4-BE49-F238E27FC236}">
                <a16:creationId xmlns:a16="http://schemas.microsoft.com/office/drawing/2014/main" id="{84D6D544-1287-7C68-9FA7-05BBDC2972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0186" b="9727"/>
          <a:stretch>
            <a:fillRect/>
          </a:stretch>
        </p:blipFill>
        <p:spPr bwMode="auto">
          <a:xfrm>
            <a:off x="6767513" y="1316038"/>
            <a:ext cx="472757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BCBBE626-29C5-FC03-1257-036B6F5376E1}"/>
              </a:ext>
            </a:extLst>
          </p:cNvPr>
          <p:cNvSpPr/>
          <p:nvPr userDrawn="1"/>
        </p:nvSpPr>
        <p:spPr>
          <a:xfrm>
            <a:off x="7078663" y="0"/>
            <a:ext cx="5113337" cy="6162675"/>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2" name="Title 1"/>
          <p:cNvSpPr>
            <a:spLocks noGrp="1"/>
          </p:cNvSpPr>
          <p:nvPr>
            <p:ph type="title"/>
          </p:nvPr>
        </p:nvSpPr>
        <p:spPr>
          <a:xfrm>
            <a:off x="576071" y="704088"/>
            <a:ext cx="6502620" cy="676656"/>
          </a:xfrm>
        </p:spPr>
        <p:txBody>
          <a:bodyPr rtlCol="0" anchor="b"/>
          <a:lstStyle>
            <a:lvl1pPr>
              <a:defRPr lang="en-GB" sz="4800"/>
            </a:lvl1pPr>
          </a:lstStyle>
          <a:p>
            <a:r>
              <a:rPr lang="en-US"/>
              <a:t>Click to edit Master title style</a:t>
            </a:r>
            <a:endParaRPr lang="en-GB"/>
          </a:p>
        </p:txBody>
      </p:sp>
      <p:sp>
        <p:nvSpPr>
          <p:cNvPr id="4" name="Text Placeholder 3"/>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21" name="Picture Placeholder 20"/>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lvl="0"/>
            <a:r>
              <a:rPr lang="en-US" noProof="0"/>
              <a:t>Click icon to add picture</a:t>
            </a:r>
            <a:endParaRPr lang="en-GB" noProof="0" dirty="0"/>
          </a:p>
        </p:txBody>
      </p:sp>
      <p:sp>
        <p:nvSpPr>
          <p:cNvPr id="6" name="Date Placeholder 4">
            <a:extLst>
              <a:ext uri="{FF2B5EF4-FFF2-40B4-BE49-F238E27FC236}">
                <a16:creationId xmlns:a16="http://schemas.microsoft.com/office/drawing/2014/main" id="{DEE20BEF-1F47-8D72-3962-8AE0A09E2D3F}"/>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5CAA74C8-90F4-5674-2C5F-C3439E01EBB5}"/>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6">
            <a:extLst>
              <a:ext uri="{FF2B5EF4-FFF2-40B4-BE49-F238E27FC236}">
                <a16:creationId xmlns:a16="http://schemas.microsoft.com/office/drawing/2014/main" id="{1D6AE4A1-6B5C-4D53-72E8-CBEE7E706E2E}"/>
              </a:ext>
            </a:extLst>
          </p:cNvPr>
          <p:cNvSpPr>
            <a:spLocks noGrp="1"/>
          </p:cNvSpPr>
          <p:nvPr>
            <p:ph type="sldNum" sz="quarter" idx="12"/>
          </p:nvPr>
        </p:nvSpPr>
        <p:spPr/>
        <p:txBody>
          <a:bodyPr/>
          <a:lstStyle>
            <a:defPPr>
              <a:defRPr lang="en-GB"/>
            </a:defPPr>
            <a:lvl1pPr>
              <a:defRPr/>
            </a:lvl1pPr>
          </a:lstStyle>
          <a:p>
            <a:pPr>
              <a:defRPr/>
            </a:pPr>
            <a:fld id="{8510A40B-ABE1-4736-B908-ADED980B1FAD}" type="slidenum">
              <a:rPr/>
              <a:pPr>
                <a:defRPr/>
              </a:pPr>
              <a:t>‹#›</a:t>
            </a:fld>
            <a:endParaRPr dirty="0"/>
          </a:p>
        </p:txBody>
      </p:sp>
    </p:spTree>
    <p:extLst>
      <p:ext uri="{BB962C8B-B14F-4D97-AF65-F5344CB8AC3E}">
        <p14:creationId xmlns:p14="http://schemas.microsoft.com/office/powerpoint/2010/main" val="417728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D7D0C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C25A353-9082-A762-EB71-2A8229971B5E}"/>
              </a:ext>
            </a:extLst>
          </p:cNvPr>
          <p:cNvSpPr/>
          <p:nvPr userDrawn="1"/>
        </p:nvSpPr>
        <p:spPr>
          <a:xfrm>
            <a:off x="0" y="1454150"/>
            <a:ext cx="7280275" cy="5403850"/>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0D122358-0446-D694-B1E6-F034C56B3C0E}"/>
              </a:ext>
            </a:extLst>
          </p:cNvPr>
          <p:cNvSpPr>
            <a:spLocks/>
          </p:cNvSpPr>
          <p:nvPr userDrawn="1"/>
        </p:nvSpPr>
        <p:spPr bwMode="auto">
          <a:xfrm>
            <a:off x="0" y="0"/>
            <a:ext cx="5307013" cy="4114800"/>
          </a:xfrm>
          <a:custGeom>
            <a:avLst/>
            <a:gdLst>
              <a:gd name="T0" fmla="*/ 1128459 w 5306847"/>
              <a:gd name="T1" fmla="*/ 3116530 h 4114703"/>
              <a:gd name="T2" fmla="*/ 0 w 5306847"/>
              <a:gd name="T3" fmla="*/ 2706253 h 4114703"/>
              <a:gd name="T4" fmla="*/ 59082 w 5306847"/>
              <a:gd name="T5" fmla="*/ 2812363 h 4114703"/>
              <a:gd name="T6" fmla="*/ 1383886 w 5306847"/>
              <a:gd name="T7" fmla="*/ 2942274 h 4114703"/>
              <a:gd name="T8" fmla="*/ 1246368 w 5306847"/>
              <a:gd name="T9" fmla="*/ 3234445 h 4114703"/>
              <a:gd name="T10" fmla="*/ 1379884 w 5306847"/>
              <a:gd name="T11" fmla="*/ 3393874 h 4114703"/>
              <a:gd name="T12" fmla="*/ 1652383 w 5306847"/>
              <a:gd name="T13" fmla="*/ 3834710 h 4114703"/>
              <a:gd name="T14" fmla="*/ 1137427 w 5306847"/>
              <a:gd name="T15" fmla="*/ 3933195 h 4114703"/>
              <a:gd name="T16" fmla="*/ 612370 w 5306847"/>
              <a:gd name="T17" fmla="*/ 3330814 h 4114703"/>
              <a:gd name="T18" fmla="*/ 519655 w 5306847"/>
              <a:gd name="T19" fmla="*/ 3770635 h 4114703"/>
              <a:gd name="T20" fmla="*/ 0 w 5306847"/>
              <a:gd name="T21" fmla="*/ 3139213 h 4114703"/>
              <a:gd name="T22" fmla="*/ 127443 w 5306847"/>
              <a:gd name="T23" fmla="*/ 2484743 h 4114703"/>
              <a:gd name="T24" fmla="*/ 0 w 5306847"/>
              <a:gd name="T25" fmla="*/ 1952132 h 4114703"/>
              <a:gd name="T26" fmla="*/ 0 w 5306847"/>
              <a:gd name="T27" fmla="*/ 2070542 h 4114703"/>
              <a:gd name="T28" fmla="*/ 1493545 w 5306847"/>
              <a:gd name="T29" fmla="*/ 1253097 h 4114703"/>
              <a:gd name="T30" fmla="*/ 0 w 5306847"/>
              <a:gd name="T31" fmla="*/ 1189308 h 4114703"/>
              <a:gd name="T32" fmla="*/ 1856147 w 5306847"/>
              <a:gd name="T33" fmla="*/ 1119207 h 4114703"/>
              <a:gd name="T34" fmla="*/ 1465341 w 5306847"/>
              <a:gd name="T35" fmla="*/ 953369 h 4114703"/>
              <a:gd name="T36" fmla="*/ 3932547 w 5306847"/>
              <a:gd name="T37" fmla="*/ 459853 h 4114703"/>
              <a:gd name="T38" fmla="*/ 3326167 w 5306847"/>
              <a:gd name="T39" fmla="*/ 0 h 4114703"/>
              <a:gd name="T40" fmla="*/ 3119036 w 5306847"/>
              <a:gd name="T41" fmla="*/ 657196 h 4114703"/>
              <a:gd name="T42" fmla="*/ 3768069 w 5306847"/>
              <a:gd name="T43" fmla="*/ 0 h 4114703"/>
              <a:gd name="T44" fmla="*/ 3867396 w 5306847"/>
              <a:gd name="T45" fmla="*/ 110895 h 4114703"/>
              <a:gd name="T46" fmla="*/ 4043782 w 5306847"/>
              <a:gd name="T47" fmla="*/ 153986 h 4114703"/>
              <a:gd name="T48" fmla="*/ 4528382 w 5306847"/>
              <a:gd name="T49" fmla="*/ 31854 h 4114703"/>
              <a:gd name="T50" fmla="*/ 4870337 w 5306847"/>
              <a:gd name="T51" fmla="*/ 0 h 4114703"/>
              <a:gd name="T52" fmla="*/ 5291145 w 5306847"/>
              <a:gd name="T53" fmla="*/ 73271 h 4114703"/>
              <a:gd name="T54" fmla="*/ 5155983 w 5306847"/>
              <a:gd name="T55" fmla="*/ 369282 h 4114703"/>
              <a:gd name="T56" fmla="*/ 4656603 w 5306847"/>
              <a:gd name="T57" fmla="*/ 652796 h 4114703"/>
              <a:gd name="T58" fmla="*/ 4334837 w 5306847"/>
              <a:gd name="T59" fmla="*/ 723400 h 4114703"/>
              <a:gd name="T60" fmla="*/ 3747930 w 5306847"/>
              <a:gd name="T61" fmla="*/ 785896 h 4114703"/>
              <a:gd name="T62" fmla="*/ 3850824 w 5306847"/>
              <a:gd name="T63" fmla="*/ 1030795 h 4114703"/>
              <a:gd name="T64" fmla="*/ 3978794 w 5306847"/>
              <a:gd name="T65" fmla="*/ 1183779 h 4114703"/>
              <a:gd name="T66" fmla="*/ 3260624 w 5306847"/>
              <a:gd name="T67" fmla="*/ 1230950 h 4114703"/>
              <a:gd name="T68" fmla="*/ 1490967 w 5306847"/>
              <a:gd name="T69" fmla="*/ 1411031 h 4114703"/>
              <a:gd name="T70" fmla="*/ 2266490 w 5306847"/>
              <a:gd name="T71" fmla="*/ 1324772 h 4114703"/>
              <a:gd name="T72" fmla="*/ 3509462 w 5306847"/>
              <a:gd name="T73" fmla="*/ 1809649 h 4114703"/>
              <a:gd name="T74" fmla="*/ 3615909 w 5306847"/>
              <a:gd name="T75" fmla="*/ 2086634 h 4114703"/>
              <a:gd name="T76" fmla="*/ 2630741 w 5306847"/>
              <a:gd name="T77" fmla="*/ 2204509 h 4114703"/>
              <a:gd name="T78" fmla="*/ 2279234 w 5306847"/>
              <a:gd name="T79" fmla="*/ 2072408 h 4114703"/>
              <a:gd name="T80" fmla="*/ 1526002 w 5306847"/>
              <a:gd name="T81" fmla="*/ 1569182 h 4114703"/>
              <a:gd name="T82" fmla="*/ 1050426 w 5306847"/>
              <a:gd name="T83" fmla="*/ 1547166 h 4114703"/>
              <a:gd name="T84" fmla="*/ 1377838 w 5306847"/>
              <a:gd name="T85" fmla="*/ 1900498 h 4114703"/>
              <a:gd name="T86" fmla="*/ 1025173 w 5306847"/>
              <a:gd name="T87" fmla="*/ 1812146 h 4114703"/>
              <a:gd name="T88" fmla="*/ 343095 w 5306847"/>
              <a:gd name="T89" fmla="*/ 1854451 h 4114703"/>
              <a:gd name="T90" fmla="*/ 14353 w 5306847"/>
              <a:gd name="T91" fmla="*/ 1564507 h 4114703"/>
              <a:gd name="T92" fmla="*/ 281156 w 5306847"/>
              <a:gd name="T93" fmla="*/ 1245870 h 4114703"/>
              <a:gd name="T94" fmla="*/ 585577 w 5306847"/>
              <a:gd name="T95" fmla="*/ 456474 h 4114703"/>
              <a:gd name="T96" fmla="*/ 860781 w 5306847"/>
              <a:gd name="T97" fmla="*/ 516356 h 4114703"/>
              <a:gd name="T98" fmla="*/ 1056061 w 5306847"/>
              <a:gd name="T99" fmla="*/ 841637 h 4114703"/>
              <a:gd name="T100" fmla="*/ 1289248 w 5306847"/>
              <a:gd name="T101" fmla="*/ 693678 h 4114703"/>
              <a:gd name="T102" fmla="*/ 1513133 w 5306847"/>
              <a:gd name="T103" fmla="*/ 486813 h 4114703"/>
              <a:gd name="T104" fmla="*/ 2253378 w 5306847"/>
              <a:gd name="T105" fmla="*/ 368191 h 4114703"/>
              <a:gd name="T106" fmla="*/ 2428813 w 5306847"/>
              <a:gd name="T107" fmla="*/ 436718 h 4114703"/>
              <a:gd name="T108" fmla="*/ 2377646 w 5306847"/>
              <a:gd name="T109" fmla="*/ 855571 h 4114703"/>
              <a:gd name="T110" fmla="*/ 2595239 w 5306847"/>
              <a:gd name="T111" fmla="*/ 646705 h 4114703"/>
              <a:gd name="T112" fmla="*/ 3202498 w 5306847"/>
              <a:gd name="T113" fmla="*/ 48301 h 4114703"/>
              <a:gd name="T114" fmla="*/ 3326167 w 5306847"/>
              <a:gd name="T115" fmla="*/ 0 h 4114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lnTo>
                  <a:pt x="0" y="2705805"/>
                </a:lnTo>
                <a:close/>
                <a:moveTo>
                  <a:pt x="0" y="2448197"/>
                </a:moveTo>
                <a:lnTo>
                  <a:pt x="55485" y="2448349"/>
                </a:lnTo>
                <a:cubicBezTo>
                  <a:pt x="79143" y="2448585"/>
                  <a:pt x="102949" y="2460612"/>
                  <a:pt x="127415" y="2484330"/>
                </a:cubicBezTo>
                <a:cubicBezTo>
                  <a:pt x="96804" y="2492161"/>
                  <a:pt x="66039" y="2498292"/>
                  <a:pt x="35102" y="2503119"/>
                </a:cubicBezTo>
                <a:lnTo>
                  <a:pt x="0" y="2507241"/>
                </a:lnTo>
                <a:lnTo>
                  <a:pt x="0" y="2448197"/>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lnTo>
                  <a:pt x="0" y="1951810"/>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lnTo>
                  <a:pt x="76255" y="1097450"/>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lnTo>
                  <a:pt x="3325439" y="0"/>
                </a:lnTo>
                <a:close/>
              </a:path>
            </a:pathLst>
          </a:custGeom>
          <a:solidFill>
            <a:schemeClr val="tx1">
              <a:alpha val="12941"/>
            </a:schemeClr>
          </a:solidFill>
          <a:ln>
            <a:noFill/>
          </a:ln>
          <a:extLst>
            <a:ext uri="{91240B29-F687-4F45-9708-019B960494DF}">
              <a14:hiddenLine xmlns:a14="http://schemas.microsoft.com/office/drawing/2010/main" w="52715" cap="flat">
                <a:solidFill>
                  <a:srgbClr val="000000"/>
                </a:solidFill>
                <a:prstDash val="solid"/>
                <a:miter lim="800000"/>
                <a:headEnd/>
                <a:tailEnd/>
              </a14:hiddenLine>
            </a:ext>
          </a:extLst>
        </p:spPr>
        <p:txBody>
          <a:bodyPr anchor="ctr"/>
          <a:lstStyle/>
          <a:p>
            <a:endParaRPr lang="en-GB"/>
          </a:p>
        </p:txBody>
      </p:sp>
      <p:sp>
        <p:nvSpPr>
          <p:cNvPr id="6" name="Freeform: Shape 5">
            <a:extLst>
              <a:ext uri="{FF2B5EF4-FFF2-40B4-BE49-F238E27FC236}">
                <a16:creationId xmlns:a16="http://schemas.microsoft.com/office/drawing/2014/main" id="{C54A4756-6129-7A65-3696-4C0BB53B6FF2}"/>
              </a:ext>
            </a:extLst>
          </p:cNvPr>
          <p:cNvSpPr/>
          <p:nvPr userDrawn="1"/>
        </p:nvSpPr>
        <p:spPr>
          <a:xfrm>
            <a:off x="5789613" y="0"/>
            <a:ext cx="6402387" cy="6858000"/>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10">
            <a:extLst>
              <a:ext uri="{FF2B5EF4-FFF2-40B4-BE49-F238E27FC236}">
                <a16:creationId xmlns:a16="http://schemas.microsoft.com/office/drawing/2014/main" id="{B2F8DBCB-3D86-46F6-1FC4-62A49E6EFC07}"/>
              </a:ext>
            </a:extLst>
          </p:cNvPr>
          <p:cNvSpPr>
            <a:spLocks/>
          </p:cNvSpPr>
          <p:nvPr userDrawn="1"/>
        </p:nvSpPr>
        <p:spPr bwMode="auto">
          <a:xfrm>
            <a:off x="4749800" y="5749925"/>
            <a:ext cx="5273675" cy="1169988"/>
          </a:xfrm>
          <a:custGeom>
            <a:avLst/>
            <a:gdLst>
              <a:gd name="T0" fmla="*/ 0 w 5273226"/>
              <a:gd name="T1" fmla="*/ 1141857 h 1169180"/>
              <a:gd name="T2" fmla="*/ 139588 w 5273226"/>
              <a:gd name="T3" fmla="*/ 1082676 h 1169180"/>
              <a:gd name="T4" fmla="*/ 912761 w 5273226"/>
              <a:gd name="T5" fmla="*/ 754835 h 1169180"/>
              <a:gd name="T6" fmla="*/ 3363134 w 5273226"/>
              <a:gd name="T7" fmla="*/ 9 h 1169180"/>
              <a:gd name="T8" fmla="*/ 3682004 w 5273226"/>
              <a:gd name="T9" fmla="*/ 35155 h 1169180"/>
              <a:gd name="T10" fmla="*/ 5276818 w 5273226"/>
              <a:gd name="T11" fmla="*/ 1175660 h 1169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8" name="Freeform: Shape 11">
            <a:extLst>
              <a:ext uri="{FF2B5EF4-FFF2-40B4-BE49-F238E27FC236}">
                <a16:creationId xmlns:a16="http://schemas.microsoft.com/office/drawing/2014/main" id="{05DAA767-B51E-0D94-2906-E05237CF77C5}"/>
              </a:ext>
            </a:extLst>
          </p:cNvPr>
          <p:cNvSpPr>
            <a:spLocks/>
          </p:cNvSpPr>
          <p:nvPr userDrawn="1"/>
        </p:nvSpPr>
        <p:spPr bwMode="auto">
          <a:xfrm>
            <a:off x="8007350" y="3200400"/>
            <a:ext cx="4200525" cy="3686175"/>
          </a:xfrm>
          <a:custGeom>
            <a:avLst/>
            <a:gdLst>
              <a:gd name="T0" fmla="*/ 0 w 4200862"/>
              <a:gd name="T1" fmla="*/ 3689549 h 3685693"/>
              <a:gd name="T2" fmla="*/ 34165 w 4200862"/>
              <a:gd name="T3" fmla="*/ 3523361 h 3685693"/>
              <a:gd name="T4" fmla="*/ 809132 w 4200862"/>
              <a:gd name="T5" fmla="*/ 2446845 h 3685693"/>
              <a:gd name="T6" fmla="*/ 2657031 w 4200862"/>
              <a:gd name="T7" fmla="*/ 2525617 h 3685693"/>
              <a:gd name="T8" fmla="*/ 3145434 w 4200862"/>
              <a:gd name="T9" fmla="*/ 384244 h 3685693"/>
              <a:gd name="T10" fmla="*/ 3885771 w 4200862"/>
              <a:gd name="T11" fmla="*/ 10851 h 3685693"/>
              <a:gd name="T12" fmla="*/ 4085309 w 4200862"/>
              <a:gd name="T13" fmla="*/ 1025 h 3685693"/>
              <a:gd name="T14" fmla="*/ 4198166 w 4200862"/>
              <a:gd name="T15" fmla="*/ 11825 h 36856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2560320" y="3078480"/>
            <a:ext cx="4840641" cy="1773555"/>
          </a:xfrm>
        </p:spPr>
        <p:txBody>
          <a:bodyPr rtlCol="0" anchor="b"/>
          <a:lstStyle>
            <a:lvl1pPr>
              <a:defRPr lang="en-GB" sz="6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2560320" y="4852035"/>
            <a:ext cx="4840641" cy="551411"/>
          </a:xfrm>
        </p:spPr>
        <p:txBody>
          <a:bodyPr rtlCol="0"/>
          <a:lstStyle>
            <a:lvl1pPr marL="0" indent="0">
              <a:buNone/>
              <a:defRPr lang="en-GB" sz="2400">
                <a:solidFill>
                  <a:schemeClr val="accent1"/>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9530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EBD09D-C4DE-084C-9DC3-1BA642AF856A}"/>
              </a:ext>
            </a:extLst>
          </p:cNvPr>
          <p:cNvSpPr>
            <a:spLocks noGrp="1"/>
          </p:cNvSpPr>
          <p:nvPr>
            <p:ph type="ctrTitle" hasCustomPrompt="1"/>
          </p:nvPr>
        </p:nvSpPr>
        <p:spPr>
          <a:xfrm>
            <a:off x="6473073" y="4809273"/>
            <a:ext cx="4676274" cy="810710"/>
          </a:xfrm>
          <a:prstGeom prst="rect">
            <a:avLst/>
          </a:prstGeom>
        </p:spPr>
        <p:txBody>
          <a:bodyPr anchor="t">
            <a:normAutofit/>
          </a:bodyPr>
          <a:lstStyle>
            <a:lvl1pPr algn="l">
              <a:defRPr sz="4000" b="1">
                <a:solidFill>
                  <a:schemeClr val="bg1"/>
                </a:solidFill>
                <a:latin typeface="+mn-lt"/>
              </a:defRPr>
            </a:lvl1pPr>
          </a:lstStyle>
          <a:p>
            <a:r>
              <a:rPr lang="en-US" dirty="0"/>
              <a:t>Title of Presentation</a:t>
            </a:r>
            <a:br>
              <a:rPr lang="en-US" dirty="0"/>
            </a:br>
            <a:endParaRPr lang="en-US" dirty="0"/>
          </a:p>
        </p:txBody>
      </p:sp>
      <p:sp>
        <p:nvSpPr>
          <p:cNvPr id="6" name="Text Placeholder 11">
            <a:extLst>
              <a:ext uri="{FF2B5EF4-FFF2-40B4-BE49-F238E27FC236}">
                <a16:creationId xmlns:a16="http://schemas.microsoft.com/office/drawing/2014/main" id="{09BA705D-48F7-1843-B52B-49669F570090}"/>
              </a:ext>
            </a:extLst>
          </p:cNvPr>
          <p:cNvSpPr>
            <a:spLocks noGrp="1"/>
          </p:cNvSpPr>
          <p:nvPr>
            <p:ph type="body" sz="quarter" idx="10" hasCustomPrompt="1"/>
          </p:nvPr>
        </p:nvSpPr>
        <p:spPr>
          <a:xfrm>
            <a:off x="6473073" y="5619983"/>
            <a:ext cx="4314825" cy="481179"/>
          </a:xfrm>
          <a:prstGeom prst="rect">
            <a:avLst/>
          </a:prstGeom>
        </p:spPr>
        <p:txBody>
          <a:bodyPr/>
          <a:lstStyle>
            <a:lvl1pPr marL="0" indent="0">
              <a:buFontTx/>
              <a:buNone/>
              <a:defRPr sz="2000">
                <a:solidFill>
                  <a:schemeClr val="bg1"/>
                </a:solidFill>
              </a:defRPr>
            </a:lvl1pPr>
          </a:lstStyle>
          <a:p>
            <a:r>
              <a:rPr lang="en-US" dirty="0"/>
              <a:t>Name of Presenter</a:t>
            </a:r>
          </a:p>
        </p:txBody>
      </p:sp>
    </p:spTree>
    <p:extLst>
      <p:ext uri="{BB962C8B-B14F-4D97-AF65-F5344CB8AC3E}">
        <p14:creationId xmlns:p14="http://schemas.microsoft.com/office/powerpoint/2010/main" val="2010321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56551B6-B06B-A414-5053-01ABAA964354}"/>
              </a:ext>
            </a:extLst>
          </p:cNvPr>
          <p:cNvSpPr/>
          <p:nvPr userDrawn="1"/>
        </p:nvSpPr>
        <p:spPr>
          <a:xfrm>
            <a:off x="8645525" y="0"/>
            <a:ext cx="3546475" cy="4670425"/>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CEA3B712-C276-BB91-B5E3-39FC6AFA2947}"/>
              </a:ext>
            </a:extLst>
          </p:cNvPr>
          <p:cNvSpPr>
            <a:spLocks/>
          </p:cNvSpPr>
          <p:nvPr userDrawn="1"/>
        </p:nvSpPr>
        <p:spPr bwMode="auto">
          <a:xfrm>
            <a:off x="9844088" y="1682750"/>
            <a:ext cx="2357437" cy="5184775"/>
          </a:xfrm>
          <a:custGeom>
            <a:avLst/>
            <a:gdLst>
              <a:gd name="T0" fmla="*/ 1516387 w 2304475"/>
              <a:gd name="T1" fmla="*/ 5464025 h 5150921"/>
              <a:gd name="T2" fmla="*/ 867251 w 2304475"/>
              <a:gd name="T3" fmla="*/ 4441123 h 5150921"/>
              <a:gd name="T4" fmla="*/ 107200 w 2304475"/>
              <a:gd name="T5" fmla="*/ 1429293 h 5150921"/>
              <a:gd name="T6" fmla="*/ 742160 w 2304475"/>
              <a:gd name="T7" fmla="*/ 493357 h 5150921"/>
              <a:gd name="T8" fmla="*/ 1750415 w 2304475"/>
              <a:gd name="T9" fmla="*/ 5679 h 5150921"/>
              <a:gd name="T10" fmla="*/ 1926039 w 2304475"/>
              <a:gd name="T11" fmla="*/ 984 h 5150921"/>
              <a:gd name="T12" fmla="*/ 2827788 w 2304475"/>
              <a:gd name="T13" fmla="*/ 291527 h 51509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195"/>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 name="Content Placeholder 2"/>
          <p:cNvSpPr>
            <a:spLocks noGrp="1"/>
          </p:cNvSpPr>
          <p:nvPr>
            <p:ph idx="1"/>
          </p:nvPr>
        </p:nvSpPr>
        <p:spPr>
          <a:xfrm>
            <a:off x="576072" y="1901952"/>
            <a:ext cx="9363456"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B8622622-E9EF-ECC3-7FAA-D042AD27D7E9}"/>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4">
            <a:extLst>
              <a:ext uri="{FF2B5EF4-FFF2-40B4-BE49-F238E27FC236}">
                <a16:creationId xmlns:a16="http://schemas.microsoft.com/office/drawing/2014/main" id="{4E9C4D22-557B-F5A0-84B3-A845EFD04DAE}"/>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5">
            <a:extLst>
              <a:ext uri="{FF2B5EF4-FFF2-40B4-BE49-F238E27FC236}">
                <a16:creationId xmlns:a16="http://schemas.microsoft.com/office/drawing/2014/main" id="{BD9026FA-A5CD-13B4-D601-8E4D6785A8B7}"/>
              </a:ext>
            </a:extLst>
          </p:cNvPr>
          <p:cNvSpPr>
            <a:spLocks noGrp="1"/>
          </p:cNvSpPr>
          <p:nvPr>
            <p:ph type="sldNum" sz="quarter" idx="12"/>
          </p:nvPr>
        </p:nvSpPr>
        <p:spPr/>
        <p:txBody>
          <a:bodyPr/>
          <a:lstStyle>
            <a:defPPr>
              <a:defRPr lang="en-GB"/>
            </a:defPPr>
            <a:lvl1pPr>
              <a:defRPr/>
            </a:lvl1pPr>
          </a:lstStyle>
          <a:p>
            <a:pPr>
              <a:defRPr/>
            </a:pPr>
            <a:fld id="{52C1F292-3B2E-4397-A298-BD09A5CC010D}" type="slidenum">
              <a:rPr/>
              <a:pPr>
                <a:defRPr/>
              </a:pPr>
              <a:t>‹#›</a:t>
            </a:fld>
            <a:endParaRPr dirty="0"/>
          </a:p>
        </p:txBody>
      </p:sp>
    </p:spTree>
    <p:extLst>
      <p:ext uri="{BB962C8B-B14F-4D97-AF65-F5344CB8AC3E}">
        <p14:creationId xmlns:p14="http://schemas.microsoft.com/office/powerpoint/2010/main" val="36337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5451F5D-C976-C72D-1FA9-B585E878A308}"/>
              </a:ext>
            </a:extLst>
          </p:cNvPr>
          <p:cNvSpPr/>
          <p:nvPr userDrawn="1"/>
        </p:nvSpPr>
        <p:spPr>
          <a:xfrm>
            <a:off x="4600575" y="0"/>
            <a:ext cx="7591425"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8">
            <a:extLst>
              <a:ext uri="{FF2B5EF4-FFF2-40B4-BE49-F238E27FC236}">
                <a16:creationId xmlns:a16="http://schemas.microsoft.com/office/drawing/2014/main" id="{C544BE32-2318-183B-3685-B02A09D85DCC}"/>
              </a:ext>
            </a:extLst>
          </p:cNvPr>
          <p:cNvSpPr>
            <a:spLocks/>
          </p:cNvSpPr>
          <p:nvPr userDrawn="1"/>
        </p:nvSpPr>
        <p:spPr bwMode="auto">
          <a:xfrm>
            <a:off x="6134100" y="-30163"/>
            <a:ext cx="5046663" cy="6915151"/>
          </a:xfrm>
          <a:custGeom>
            <a:avLst/>
            <a:gdLst>
              <a:gd name="T0" fmla="*/ 4988537 w 5047481"/>
              <a:gd name="T1" fmla="*/ 6914402 h 6915258"/>
              <a:gd name="T2" fmla="*/ 4961901 w 5047481"/>
              <a:gd name="T3" fmla="*/ 6899162 h 6915258"/>
              <a:gd name="T4" fmla="*/ 4874764 w 5047481"/>
              <a:gd name="T5" fmla="*/ 6842816 h 6915258"/>
              <a:gd name="T6" fmla="*/ 4699568 w 5047481"/>
              <a:gd name="T7" fmla="*/ 750343 h 6915258"/>
              <a:gd name="T8" fmla="*/ 107456 w 5047481"/>
              <a:gd name="T9" fmla="*/ 143112 h 6915258"/>
              <a:gd name="T10" fmla="*/ 0 w 5047481"/>
              <a:gd name="T11" fmla="*/ 0 h 6915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0"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21" name="Content Placeholder 2"/>
          <p:cNvSpPr>
            <a:spLocks noGrp="1"/>
          </p:cNvSpPr>
          <p:nvPr>
            <p:ph idx="1"/>
          </p:nvPr>
        </p:nvSpPr>
        <p:spPr>
          <a:xfrm>
            <a:off x="576072" y="1901952"/>
            <a:ext cx="9363456"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205AC0-3AE8-D644-61DA-57978F7AD335}"/>
              </a:ext>
            </a:extLst>
          </p:cNvPr>
          <p:cNvSpPr>
            <a:spLocks noGrp="1"/>
          </p:cNvSpPr>
          <p:nvPr>
            <p:ph type="dt" sz="half" idx="10"/>
          </p:nvPr>
        </p:nvSpPr>
        <p:spPr/>
        <p:txBody>
          <a:bodyPr/>
          <a:lstStyle>
            <a:defPPr>
              <a:defRPr lang="en-GB"/>
            </a:defPPr>
            <a:lvl1pPr>
              <a:defRPr/>
            </a:lvl1pPr>
          </a:lstStyle>
          <a:p>
            <a:pPr>
              <a:defRPr/>
            </a:pPr>
            <a:r>
              <a:t>20XX</a:t>
            </a:r>
          </a:p>
        </p:txBody>
      </p:sp>
      <p:sp>
        <p:nvSpPr>
          <p:cNvPr id="5" name="Footer Placeholder 4">
            <a:extLst>
              <a:ext uri="{FF2B5EF4-FFF2-40B4-BE49-F238E27FC236}">
                <a16:creationId xmlns:a16="http://schemas.microsoft.com/office/drawing/2014/main" id="{D0086F73-7319-B629-4405-4B49267F8B20}"/>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6" name="Slide Number Placeholder 5">
            <a:extLst>
              <a:ext uri="{FF2B5EF4-FFF2-40B4-BE49-F238E27FC236}">
                <a16:creationId xmlns:a16="http://schemas.microsoft.com/office/drawing/2014/main" id="{FB27F0A8-28DF-DE6C-468C-5B0C532AE6F0}"/>
              </a:ext>
            </a:extLst>
          </p:cNvPr>
          <p:cNvSpPr>
            <a:spLocks noGrp="1"/>
          </p:cNvSpPr>
          <p:nvPr>
            <p:ph type="sldNum" sz="quarter" idx="12"/>
          </p:nvPr>
        </p:nvSpPr>
        <p:spPr/>
        <p:txBody>
          <a:bodyPr/>
          <a:lstStyle>
            <a:defPPr>
              <a:defRPr lang="en-GB"/>
            </a:defPPr>
            <a:lvl1pPr>
              <a:defRPr/>
            </a:lvl1pPr>
          </a:lstStyle>
          <a:p>
            <a:pPr>
              <a:defRPr/>
            </a:pPr>
            <a:fld id="{8BC1515F-5B5B-491E-9C3C-8FC866FEC899}" type="slidenum">
              <a:rPr/>
              <a:pPr>
                <a:defRPr/>
              </a:pPr>
              <a:t>‹#›</a:t>
            </a:fld>
            <a:endParaRPr dirty="0"/>
          </a:p>
        </p:txBody>
      </p:sp>
    </p:spTree>
    <p:extLst>
      <p:ext uri="{BB962C8B-B14F-4D97-AF65-F5344CB8AC3E}">
        <p14:creationId xmlns:p14="http://schemas.microsoft.com/office/powerpoint/2010/main" val="732801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2A0B3AC-B716-7B7F-FCC3-8388528601B9}"/>
              </a:ext>
            </a:extLst>
          </p:cNvPr>
          <p:cNvSpPr/>
          <p:nvPr userDrawn="1"/>
        </p:nvSpPr>
        <p:spPr>
          <a:xfrm>
            <a:off x="0" y="0"/>
            <a:ext cx="4303713" cy="6100763"/>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8">
            <a:extLst>
              <a:ext uri="{FF2B5EF4-FFF2-40B4-BE49-F238E27FC236}">
                <a16:creationId xmlns:a16="http://schemas.microsoft.com/office/drawing/2014/main" id="{0230F283-85E8-3C5E-0683-05BBCDA8A8E9}"/>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4" name="Freeform: Shape 9">
            <a:extLst>
              <a:ext uri="{FF2B5EF4-FFF2-40B4-BE49-F238E27FC236}">
                <a16:creationId xmlns:a16="http://schemas.microsoft.com/office/drawing/2014/main" id="{213946BE-3D30-FCB0-DF25-F4D2C2FADB58}"/>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20"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21" name="Content Placeholder 2"/>
          <p:cNvSpPr>
            <a:spLocks noGrp="1"/>
          </p:cNvSpPr>
          <p:nvPr>
            <p:ph idx="1"/>
          </p:nvPr>
        </p:nvSpPr>
        <p:spPr>
          <a:xfrm>
            <a:off x="576072" y="1901952"/>
            <a:ext cx="10515600"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B870A60-4437-365A-FFF5-024E8045F4DB}"/>
              </a:ext>
            </a:extLst>
          </p:cNvPr>
          <p:cNvSpPr>
            <a:spLocks noGrp="1"/>
          </p:cNvSpPr>
          <p:nvPr>
            <p:ph type="dt" sz="half" idx="10"/>
          </p:nvPr>
        </p:nvSpPr>
        <p:spPr/>
        <p:txBody>
          <a:bodyPr/>
          <a:lstStyle>
            <a:defPPr>
              <a:defRPr lang="en-GB"/>
            </a:defPPr>
            <a:lvl1pPr>
              <a:defRPr/>
            </a:lvl1pPr>
          </a:lstStyle>
          <a:p>
            <a:pPr>
              <a:defRPr/>
            </a:pPr>
            <a:r>
              <a:t>20XX</a:t>
            </a:r>
          </a:p>
        </p:txBody>
      </p:sp>
      <p:sp>
        <p:nvSpPr>
          <p:cNvPr id="6" name="Footer Placeholder 4">
            <a:extLst>
              <a:ext uri="{FF2B5EF4-FFF2-40B4-BE49-F238E27FC236}">
                <a16:creationId xmlns:a16="http://schemas.microsoft.com/office/drawing/2014/main" id="{9E806DC2-AC37-4EAD-F253-873F60B47494}"/>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7" name="Slide Number Placeholder 5">
            <a:extLst>
              <a:ext uri="{FF2B5EF4-FFF2-40B4-BE49-F238E27FC236}">
                <a16:creationId xmlns:a16="http://schemas.microsoft.com/office/drawing/2014/main" id="{C88B5B94-BE6E-B5F9-0186-1F41A2232F41}"/>
              </a:ext>
            </a:extLst>
          </p:cNvPr>
          <p:cNvSpPr>
            <a:spLocks noGrp="1"/>
          </p:cNvSpPr>
          <p:nvPr>
            <p:ph type="sldNum" sz="quarter" idx="12"/>
          </p:nvPr>
        </p:nvSpPr>
        <p:spPr/>
        <p:txBody>
          <a:bodyPr/>
          <a:lstStyle>
            <a:defPPr>
              <a:defRPr lang="en-GB"/>
            </a:defPPr>
            <a:lvl1pPr>
              <a:defRPr/>
            </a:lvl1pPr>
          </a:lstStyle>
          <a:p>
            <a:pPr>
              <a:defRPr/>
            </a:pPr>
            <a:fld id="{195E7054-EAE9-44BA-9FF6-107610AB582B}" type="slidenum">
              <a:rPr/>
              <a:pPr>
                <a:defRPr/>
              </a:pPr>
              <a:t>‹#›</a:t>
            </a:fld>
            <a:endParaRPr dirty="0"/>
          </a:p>
        </p:txBody>
      </p:sp>
    </p:spTree>
    <p:extLst>
      <p:ext uri="{BB962C8B-B14F-4D97-AF65-F5344CB8AC3E}">
        <p14:creationId xmlns:p14="http://schemas.microsoft.com/office/powerpoint/2010/main" val="2494389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D7D0CE"/>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28D2A-0696-9D6A-DA1F-D439B3665499}"/>
              </a:ext>
            </a:extLst>
          </p:cNvPr>
          <p:cNvSpPr/>
          <p:nvPr userDrawn="1"/>
        </p:nvSpPr>
        <p:spPr>
          <a:xfrm>
            <a:off x="0" y="0"/>
            <a:ext cx="3216275" cy="3479800"/>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4" name="Freeform: Shape 8">
            <a:extLst>
              <a:ext uri="{FF2B5EF4-FFF2-40B4-BE49-F238E27FC236}">
                <a16:creationId xmlns:a16="http://schemas.microsoft.com/office/drawing/2014/main" id="{EDED9D4E-A797-2D48-C195-8A51727714F4}"/>
              </a:ext>
            </a:extLst>
          </p:cNvPr>
          <p:cNvSpPr>
            <a:spLocks/>
          </p:cNvSpPr>
          <p:nvPr userDrawn="1"/>
        </p:nvSpPr>
        <p:spPr bwMode="auto">
          <a:xfrm>
            <a:off x="8485188" y="1619250"/>
            <a:ext cx="3706812" cy="5229225"/>
          </a:xfrm>
          <a:custGeom>
            <a:avLst/>
            <a:gdLst>
              <a:gd name="T0" fmla="*/ 3705296 w 3706413"/>
              <a:gd name="T1" fmla="*/ 5069227 h 5229819"/>
              <a:gd name="T2" fmla="*/ 2953994 w 3706413"/>
              <a:gd name="T3" fmla="*/ 4972143 h 5229819"/>
              <a:gd name="T4" fmla="*/ 3572997 w 3706413"/>
              <a:gd name="T5" fmla="*/ 4938078 h 5229819"/>
              <a:gd name="T6" fmla="*/ 2388658 w 3706413"/>
              <a:gd name="T7" fmla="*/ 5177850 h 5229819"/>
              <a:gd name="T8" fmla="*/ 3090270 w 3706413"/>
              <a:gd name="T9" fmla="*/ 4375127 h 5229819"/>
              <a:gd name="T10" fmla="*/ 3246963 w 3706413"/>
              <a:gd name="T11" fmla="*/ 4338610 h 5229819"/>
              <a:gd name="T12" fmla="*/ 3199338 w 3706413"/>
              <a:gd name="T13" fmla="*/ 4584397 h 5229819"/>
              <a:gd name="T14" fmla="*/ 2541916 w 3706413"/>
              <a:gd name="T15" fmla="*/ 4420511 h 5229819"/>
              <a:gd name="T16" fmla="*/ 2497628 w 3706413"/>
              <a:gd name="T17" fmla="*/ 4319980 h 5229819"/>
              <a:gd name="T18" fmla="*/ 2643164 w 3706413"/>
              <a:gd name="T19" fmla="*/ 3885552 h 5229819"/>
              <a:gd name="T20" fmla="*/ 3094807 w 3706413"/>
              <a:gd name="T21" fmla="*/ 4160924 h 5229819"/>
              <a:gd name="T22" fmla="*/ 2727431 w 3706413"/>
              <a:gd name="T23" fmla="*/ 3743318 h 5229819"/>
              <a:gd name="T24" fmla="*/ 3709206 w 3706413"/>
              <a:gd name="T25" fmla="*/ 4752106 h 5229819"/>
              <a:gd name="T26" fmla="*/ 1893380 w 3706413"/>
              <a:gd name="T27" fmla="*/ 4423472 h 5229819"/>
              <a:gd name="T28" fmla="*/ 2988983 w 3706413"/>
              <a:gd name="T29" fmla="*/ 4334761 h 5229819"/>
              <a:gd name="T30" fmla="*/ 3451882 w 3706413"/>
              <a:gd name="T31" fmla="*/ 3678443 h 5229819"/>
              <a:gd name="T32" fmla="*/ 3394002 w 3706413"/>
              <a:gd name="T33" fmla="*/ 3741602 h 5229819"/>
              <a:gd name="T34" fmla="*/ 3709206 w 3706413"/>
              <a:gd name="T35" fmla="*/ 4109508 h 5229819"/>
              <a:gd name="T36" fmla="*/ 2913292 w 3706413"/>
              <a:gd name="T37" fmla="*/ 3437699 h 5229819"/>
              <a:gd name="T38" fmla="*/ 2248524 w 3706413"/>
              <a:gd name="T39" fmla="*/ 3619399 h 5229819"/>
              <a:gd name="T40" fmla="*/ 2692696 w 3706413"/>
              <a:gd name="T41" fmla="*/ 3297047 h 5229819"/>
              <a:gd name="T42" fmla="*/ 2906569 w 3706413"/>
              <a:gd name="T43" fmla="*/ 3321919 h 5229819"/>
              <a:gd name="T44" fmla="*/ 2516785 w 3706413"/>
              <a:gd name="T45" fmla="*/ 3046053 h 5229819"/>
              <a:gd name="T46" fmla="*/ 3063224 w 3706413"/>
              <a:gd name="T47" fmla="*/ 3011865 h 5229819"/>
              <a:gd name="T48" fmla="*/ 3678714 w 3706413"/>
              <a:gd name="T49" fmla="*/ 2416943 h 5229819"/>
              <a:gd name="T50" fmla="*/ 3384423 w 3706413"/>
              <a:gd name="T51" fmla="*/ 2212534 h 5229819"/>
              <a:gd name="T52" fmla="*/ 3456395 w 3706413"/>
              <a:gd name="T53" fmla="*/ 2684154 h 5229819"/>
              <a:gd name="T54" fmla="*/ 3294097 w 3706413"/>
              <a:gd name="T55" fmla="*/ 2489014 h 5229819"/>
              <a:gd name="T56" fmla="*/ 956128 w 3706413"/>
              <a:gd name="T57" fmla="*/ 1723868 h 5229819"/>
              <a:gd name="T58" fmla="*/ 1256586 w 3706413"/>
              <a:gd name="T59" fmla="*/ 1765457 h 5229819"/>
              <a:gd name="T60" fmla="*/ 2448017 w 3706413"/>
              <a:gd name="T61" fmla="*/ 2080439 h 5229819"/>
              <a:gd name="T62" fmla="*/ 2877331 w 3706413"/>
              <a:gd name="T63" fmla="*/ 2319802 h 5229819"/>
              <a:gd name="T64" fmla="*/ 2883549 w 3706413"/>
              <a:gd name="T65" fmla="*/ 2020707 h 5229819"/>
              <a:gd name="T66" fmla="*/ 2658661 w 3706413"/>
              <a:gd name="T67" fmla="*/ 1237788 h 5229819"/>
              <a:gd name="T68" fmla="*/ 3693640 w 3706413"/>
              <a:gd name="T69" fmla="*/ 1994079 h 5229819"/>
              <a:gd name="T70" fmla="*/ 3681260 w 3706413"/>
              <a:gd name="T71" fmla="*/ 1165375 h 5229819"/>
              <a:gd name="T72" fmla="*/ 1647954 w 3706413"/>
              <a:gd name="T73" fmla="*/ 1402601 h 5229819"/>
              <a:gd name="T74" fmla="*/ 1452592 w 3706413"/>
              <a:gd name="T75" fmla="*/ 904051 h 5229819"/>
              <a:gd name="T76" fmla="*/ 1368827 w 3706413"/>
              <a:gd name="T77" fmla="*/ 806870 h 5229819"/>
              <a:gd name="T78" fmla="*/ 741296 w 3706413"/>
              <a:gd name="T79" fmla="*/ 1063388 h 5229819"/>
              <a:gd name="T80" fmla="*/ 967127 w 3706413"/>
              <a:gd name="T81" fmla="*/ 961619 h 5229819"/>
              <a:gd name="T82" fmla="*/ 1591570 w 3706413"/>
              <a:gd name="T83" fmla="*/ 207184 h 5229819"/>
              <a:gd name="T84" fmla="*/ 1960738 w 3706413"/>
              <a:gd name="T85" fmla="*/ 1003481 h 5229819"/>
              <a:gd name="T86" fmla="*/ 2751015 w 3706413"/>
              <a:gd name="T87" fmla="*/ 2301533 h 5229819"/>
              <a:gd name="T88" fmla="*/ 2594804 w 3706413"/>
              <a:gd name="T89" fmla="*/ 1260832 h 5229819"/>
              <a:gd name="T90" fmla="*/ 3211785 w 3706413"/>
              <a:gd name="T91" fmla="*/ 2751454 h 5229819"/>
              <a:gd name="T92" fmla="*/ 3611224 w 3706413"/>
              <a:gd name="T93" fmla="*/ 3500579 h 5229819"/>
              <a:gd name="T94" fmla="*/ 1970099 w 3706413"/>
              <a:gd name="T95" fmla="*/ 3582471 h 5229819"/>
              <a:gd name="T96" fmla="*/ 3243035 w 3706413"/>
              <a:gd name="T97" fmla="*/ 3387493 h 5229819"/>
              <a:gd name="T98" fmla="*/ 3093638 w 3706413"/>
              <a:gd name="T99" fmla="*/ 3227236 h 5229819"/>
              <a:gd name="T100" fmla="*/ 2321102 w 3706413"/>
              <a:gd name="T101" fmla="*/ 2599671 h 5229819"/>
              <a:gd name="T102" fmla="*/ 3569014 w 3706413"/>
              <a:gd name="T103" fmla="*/ 3335504 h 5229819"/>
              <a:gd name="T104" fmla="*/ 2586891 w 3706413"/>
              <a:gd name="T105" fmla="*/ 2317763 h 5229819"/>
              <a:gd name="T106" fmla="*/ 1020712 w 3706413"/>
              <a:gd name="T107" fmla="*/ 1633657 h 5229819"/>
              <a:gd name="T108" fmla="*/ 1351073 w 3706413"/>
              <a:gd name="T109" fmla="*/ 1303293 h 5229819"/>
              <a:gd name="T110" fmla="*/ 41376 w 3706413"/>
              <a:gd name="T111" fmla="*/ 855003 h 5229819"/>
              <a:gd name="T112" fmla="*/ 1456865 w 3706413"/>
              <a:gd name="T113" fmla="*/ 1275583 h 5229819"/>
              <a:gd name="T114" fmla="*/ 1478463 w 3706413"/>
              <a:gd name="T115" fmla="*/ 678186 h 5229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lnTo>
                  <a:pt x="3706413" y="1137947"/>
                </a:ln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pic>
        <p:nvPicPr>
          <p:cNvPr id="5" name="Graphic 9">
            <a:extLst>
              <a:ext uri="{FF2B5EF4-FFF2-40B4-BE49-F238E27FC236}">
                <a16:creationId xmlns:a16="http://schemas.microsoft.com/office/drawing/2014/main" id="{3B7CDC57-B4B5-3798-6A9F-2A60E7644E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1288" y="447675"/>
            <a:ext cx="23304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10">
            <a:extLst>
              <a:ext uri="{FF2B5EF4-FFF2-40B4-BE49-F238E27FC236}">
                <a16:creationId xmlns:a16="http://schemas.microsoft.com/office/drawing/2014/main" id="{6401B4A9-9A33-C581-4F04-C40449E7DA54}"/>
              </a:ext>
            </a:extLst>
          </p:cNvPr>
          <p:cNvSpPr>
            <a:spLocks/>
          </p:cNvSpPr>
          <p:nvPr userDrawn="1"/>
        </p:nvSpPr>
        <p:spPr bwMode="auto">
          <a:xfrm>
            <a:off x="0" y="0"/>
            <a:ext cx="2476500" cy="3376613"/>
          </a:xfrm>
          <a:custGeom>
            <a:avLst/>
            <a:gdLst>
              <a:gd name="T0" fmla="*/ 40817 w 2476443"/>
              <a:gd name="T1" fmla="*/ 2606245 h 3377247"/>
              <a:gd name="T2" fmla="*/ 197826 w 2476443"/>
              <a:gd name="T3" fmla="*/ 2744556 h 3377247"/>
              <a:gd name="T4" fmla="*/ 554105 w 2476443"/>
              <a:gd name="T5" fmla="*/ 3129566 h 3377247"/>
              <a:gd name="T6" fmla="*/ 362228 w 2476443"/>
              <a:gd name="T7" fmla="*/ 2713460 h 3377247"/>
              <a:gd name="T8" fmla="*/ 0 w 2476443"/>
              <a:gd name="T9" fmla="*/ 2512492 h 3377247"/>
              <a:gd name="T10" fmla="*/ 69019 w 2476443"/>
              <a:gd name="T11" fmla="*/ 2514188 h 3377247"/>
              <a:gd name="T12" fmla="*/ 746097 w 2476443"/>
              <a:gd name="T13" fmla="*/ 3348549 h 3377247"/>
              <a:gd name="T14" fmla="*/ 0 w 2476443"/>
              <a:gd name="T15" fmla="*/ 2973051 h 3377247"/>
              <a:gd name="T16" fmla="*/ 10452 w 2476443"/>
              <a:gd name="T17" fmla="*/ 2817193 h 3377247"/>
              <a:gd name="T18" fmla="*/ 359866 w 2476443"/>
              <a:gd name="T19" fmla="*/ 2979948 h 3377247"/>
              <a:gd name="T20" fmla="*/ 201722 w 2476443"/>
              <a:gd name="T21" fmla="*/ 2887659 h 3377247"/>
              <a:gd name="T22" fmla="*/ 0 w 2476443"/>
              <a:gd name="T23" fmla="*/ 2707266 h 3377247"/>
              <a:gd name="T24" fmla="*/ 1373247 w 2476443"/>
              <a:gd name="T25" fmla="*/ 1745698 h 3377247"/>
              <a:gd name="T26" fmla="*/ 1662367 w 2476443"/>
              <a:gd name="T27" fmla="*/ 2356375 h 3377247"/>
              <a:gd name="T28" fmla="*/ 1319388 w 2476443"/>
              <a:gd name="T29" fmla="*/ 1850258 h 3377247"/>
              <a:gd name="T30" fmla="*/ 1373247 w 2476443"/>
              <a:gd name="T31" fmla="*/ 1745698 h 3377247"/>
              <a:gd name="T32" fmla="*/ 742101 w 2476443"/>
              <a:gd name="T33" fmla="*/ 1455898 h 3377247"/>
              <a:gd name="T34" fmla="*/ 602081 w 2476443"/>
              <a:gd name="T35" fmla="*/ 1903804 h 3377247"/>
              <a:gd name="T36" fmla="*/ 656894 w 2476443"/>
              <a:gd name="T37" fmla="*/ 1518944 h 3377247"/>
              <a:gd name="T38" fmla="*/ 621541 w 2476443"/>
              <a:gd name="T39" fmla="*/ 2121115 h 3377247"/>
              <a:gd name="T40" fmla="*/ 787875 w 2476443"/>
              <a:gd name="T41" fmla="*/ 1295893 h 3377247"/>
              <a:gd name="T42" fmla="*/ 1640920 w 2476443"/>
              <a:gd name="T43" fmla="*/ 1303022 h 3377247"/>
              <a:gd name="T44" fmla="*/ 1620896 w 2476443"/>
              <a:gd name="T45" fmla="*/ 1401938 h 3377247"/>
              <a:gd name="T46" fmla="*/ 1748223 w 2476443"/>
              <a:gd name="T47" fmla="*/ 1288359 h 3377247"/>
              <a:gd name="T48" fmla="*/ 498401 w 2476443"/>
              <a:gd name="T49" fmla="*/ 254282 h 3377247"/>
              <a:gd name="T50" fmla="*/ 405146 w 2476443"/>
              <a:gd name="T51" fmla="*/ 431858 h 3377247"/>
              <a:gd name="T52" fmla="*/ 157316 w 2476443"/>
              <a:gd name="T53" fmla="*/ 1140719 h 3377247"/>
              <a:gd name="T54" fmla="*/ 1250506 w 2476443"/>
              <a:gd name="T55" fmla="*/ 0 h 3377247"/>
              <a:gd name="T56" fmla="*/ 1687765 w 2476443"/>
              <a:gd name="T57" fmla="*/ 140886 h 3377247"/>
              <a:gd name="T58" fmla="*/ 1833498 w 2476443"/>
              <a:gd name="T59" fmla="*/ 315815 h 3377247"/>
              <a:gd name="T60" fmla="*/ 1349400 w 2476443"/>
              <a:gd name="T61" fmla="*/ 6554 h 3377247"/>
              <a:gd name="T62" fmla="*/ 1727867 w 2476443"/>
              <a:gd name="T63" fmla="*/ 11511 h 3377247"/>
              <a:gd name="T64" fmla="*/ 1878392 w 2476443"/>
              <a:gd name="T65" fmla="*/ 0 h 3377247"/>
              <a:gd name="T66" fmla="*/ 2180329 w 2476443"/>
              <a:gd name="T67" fmla="*/ 340974 h 3377247"/>
              <a:gd name="T68" fmla="*/ 2242376 w 2476443"/>
              <a:gd name="T69" fmla="*/ 653236 h 3377247"/>
              <a:gd name="T70" fmla="*/ 1266345 w 2476443"/>
              <a:gd name="T71" fmla="*/ 42348 h 3377247"/>
              <a:gd name="T72" fmla="*/ 851073 w 2476443"/>
              <a:gd name="T73" fmla="*/ 0 h 3377247"/>
              <a:gd name="T74" fmla="*/ 1105556 w 2476443"/>
              <a:gd name="T75" fmla="*/ 857275 h 3377247"/>
              <a:gd name="T76" fmla="*/ 1259056 w 2476443"/>
              <a:gd name="T77" fmla="*/ 1172517 h 3377247"/>
              <a:gd name="T78" fmla="*/ 2335960 w 2476443"/>
              <a:gd name="T79" fmla="*/ 1607160 h 3377247"/>
              <a:gd name="T80" fmla="*/ 2140879 w 2476443"/>
              <a:gd name="T81" fmla="*/ 1865704 h 3377247"/>
              <a:gd name="T82" fmla="*/ 1551369 w 2476443"/>
              <a:gd name="T83" fmla="*/ 1440006 h 3377247"/>
              <a:gd name="T84" fmla="*/ 1205956 w 2476443"/>
              <a:gd name="T85" fmla="*/ 1236012 h 3377247"/>
              <a:gd name="T86" fmla="*/ 1416125 w 2476443"/>
              <a:gd name="T87" fmla="*/ 1650770 h 3377247"/>
              <a:gd name="T88" fmla="*/ 1881684 w 2476443"/>
              <a:gd name="T89" fmla="*/ 2677374 h 3377247"/>
              <a:gd name="T90" fmla="*/ 1798075 w 2476443"/>
              <a:gd name="T91" fmla="*/ 2934687 h 3377247"/>
              <a:gd name="T92" fmla="*/ 1218668 w 2476443"/>
              <a:gd name="T93" fmla="*/ 1860534 h 3377247"/>
              <a:gd name="T94" fmla="*/ 1026520 w 2476443"/>
              <a:gd name="T95" fmla="*/ 1164029 h 3377247"/>
              <a:gd name="T96" fmla="*/ 1037010 w 2476443"/>
              <a:gd name="T97" fmla="*/ 835607 h 3377247"/>
              <a:gd name="T98" fmla="*/ 903883 w 2476443"/>
              <a:gd name="T99" fmla="*/ 1312947 h 3377247"/>
              <a:gd name="T100" fmla="*/ 597040 w 2476443"/>
              <a:gd name="T101" fmla="*/ 2223173 h 3377247"/>
              <a:gd name="T102" fmla="*/ 429182 w 2476443"/>
              <a:gd name="T103" fmla="*/ 1941481 h 3377247"/>
              <a:gd name="T104" fmla="*/ 841033 w 2476443"/>
              <a:gd name="T105" fmla="*/ 1020310 h 3377247"/>
              <a:gd name="T106" fmla="*/ 956940 w 2476443"/>
              <a:gd name="T107" fmla="*/ 486583 h 3377247"/>
              <a:gd name="T108" fmla="*/ 851073 w 2476443"/>
              <a:gd name="T109" fmla="*/ 0 h 3377247"/>
              <a:gd name="T110" fmla="*/ 666120 w 2476443"/>
              <a:gd name="T111" fmla="*/ 0 h 3377247"/>
              <a:gd name="T112" fmla="*/ 327341 w 2476443"/>
              <a:gd name="T113" fmla="*/ 1111044 h 3377247"/>
              <a:gd name="T114" fmla="*/ 92547 w 2476443"/>
              <a:gd name="T115" fmla="*/ 670486 h 3377247"/>
              <a:gd name="T116" fmla="*/ 467778 w 2476443"/>
              <a:gd name="T117" fmla="*/ 0 h 3377247"/>
              <a:gd name="T118" fmla="*/ 91780 w 2476443"/>
              <a:gd name="T119" fmla="*/ 0 h 3377247"/>
              <a:gd name="T120" fmla="*/ 0 w 2476443"/>
              <a:gd name="T121" fmla="*/ 39125 h 3377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lnTo>
                  <a:pt x="0" y="2515796"/>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lnTo>
                  <a:pt x="1250303" y="0"/>
                </a:ln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lnTo>
                  <a:pt x="850933" y="0"/>
                </a:ln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lnTo>
                  <a:pt x="467701" y="0"/>
                </a:lnTo>
                <a:close/>
                <a:moveTo>
                  <a:pt x="21630" y="0"/>
                </a:moveTo>
                <a:lnTo>
                  <a:pt x="91766" y="0"/>
                </a:lnTo>
                <a:lnTo>
                  <a:pt x="0" y="157944"/>
                </a:lnTo>
                <a:lnTo>
                  <a:pt x="0" y="39174"/>
                </a:lnTo>
                <a:lnTo>
                  <a:pt x="21630" y="0"/>
                </a:lnTo>
                <a:close/>
              </a:path>
            </a:pathLst>
          </a:custGeom>
          <a:solidFill>
            <a:schemeClr val="tx1">
              <a:alpha val="12157"/>
            </a:schemeClr>
          </a:solidFill>
          <a:ln>
            <a:noFill/>
          </a:ln>
          <a:extLst>
            <a:ext uri="{91240B29-F687-4F45-9708-019B960494DF}">
              <a14:hiddenLine xmlns:a14="http://schemas.microsoft.com/office/drawing/2010/main" w="55431" cap="flat">
                <a:solidFill>
                  <a:srgbClr val="000000"/>
                </a:solidFill>
                <a:prstDash val="solid"/>
                <a:miter lim="800000"/>
                <a:headEnd/>
                <a:tailEnd/>
              </a14:hiddenLine>
            </a:ext>
          </a:extLst>
        </p:spPr>
        <p:txBody>
          <a:bodyPr anchor="ctr"/>
          <a:lstStyle/>
          <a:p>
            <a:endParaRPr lang="en-GB"/>
          </a:p>
        </p:txBody>
      </p:sp>
      <p:sp>
        <p:nvSpPr>
          <p:cNvPr id="7" name="Freeform: Shape 11">
            <a:extLst>
              <a:ext uri="{FF2B5EF4-FFF2-40B4-BE49-F238E27FC236}">
                <a16:creationId xmlns:a16="http://schemas.microsoft.com/office/drawing/2014/main" id="{E24CC901-74DE-1ED1-028F-1D62392591DE}"/>
              </a:ext>
            </a:extLst>
          </p:cNvPr>
          <p:cNvSpPr>
            <a:spLocks/>
          </p:cNvSpPr>
          <p:nvPr userDrawn="1"/>
        </p:nvSpPr>
        <p:spPr bwMode="auto">
          <a:xfrm>
            <a:off x="2032000" y="593725"/>
            <a:ext cx="8340725" cy="5016500"/>
          </a:xfrm>
          <a:custGeom>
            <a:avLst/>
            <a:gdLst>
              <a:gd name="T0" fmla="*/ 3851406 w 8339975"/>
              <a:gd name="T1" fmla="*/ 256 h 5016456"/>
              <a:gd name="T2" fmla="*/ 5859155 w 8339975"/>
              <a:gd name="T3" fmla="*/ 453990 h 5016456"/>
              <a:gd name="T4" fmla="*/ 7533541 w 8339975"/>
              <a:gd name="T5" fmla="*/ 1647698 h 5016456"/>
              <a:gd name="T6" fmla="*/ 7970649 w 8339975"/>
              <a:gd name="T7" fmla="*/ 2141596 h 5016456"/>
              <a:gd name="T8" fmla="*/ 8288403 w 8339975"/>
              <a:gd name="T9" fmla="*/ 3652519 h 5016456"/>
              <a:gd name="T10" fmla="*/ 7620299 w 8339975"/>
              <a:gd name="T11" fmla="*/ 4625657 h 5016456"/>
              <a:gd name="T12" fmla="*/ 6299564 w 8339975"/>
              <a:gd name="T13" fmla="*/ 4840430 h 5016456"/>
              <a:gd name="T14" fmla="*/ 5878204 w 8339975"/>
              <a:gd name="T15" fmla="*/ 4636009 h 5016456"/>
              <a:gd name="T16" fmla="*/ 4911733 w 8339975"/>
              <a:gd name="T17" fmla="*/ 4320949 h 5016456"/>
              <a:gd name="T18" fmla="*/ 4015341 w 8339975"/>
              <a:gd name="T19" fmla="*/ 4431304 h 5016456"/>
              <a:gd name="T20" fmla="*/ 3295932 w 8339975"/>
              <a:gd name="T21" fmla="*/ 4695244 h 5016456"/>
              <a:gd name="T22" fmla="*/ 901308 w 8339975"/>
              <a:gd name="T23" fmla="*/ 4775978 h 5016456"/>
              <a:gd name="T24" fmla="*/ 464479 w 8339975"/>
              <a:gd name="T25" fmla="*/ 4375247 h 5016456"/>
              <a:gd name="T26" fmla="*/ 100580 w 8339975"/>
              <a:gd name="T27" fmla="*/ 3580250 h 5016456"/>
              <a:gd name="T28" fmla="*/ 1210 w 8339975"/>
              <a:gd name="T29" fmla="*/ 2579129 h 5016456"/>
              <a:gd name="T30" fmla="*/ 501157 w 8339975"/>
              <a:gd name="T31" fmla="*/ 1384199 h 5016456"/>
              <a:gd name="T32" fmla="*/ 1319266 w 8339975"/>
              <a:gd name="T33" fmla="*/ 689842 h 5016456"/>
              <a:gd name="T34" fmla="*/ 1709633 w 8339975"/>
              <a:gd name="T35" fmla="*/ 472937 h 5016456"/>
              <a:gd name="T36" fmla="*/ 3851406 w 8339975"/>
              <a:gd name="T37" fmla="*/ 256 h 50164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2" name="Text Placeholder 31"/>
          <p:cNvSpPr>
            <a:spLocks noGrp="1"/>
          </p:cNvSpPr>
          <p:nvPr>
            <p:ph type="body" sz="quarter" idx="13"/>
          </p:nvPr>
        </p:nvSpPr>
        <p:spPr>
          <a:xfrm>
            <a:off x="3278188" y="2740025"/>
            <a:ext cx="5688012" cy="2028825"/>
          </a:xfrm>
        </p:spPr>
        <p:txBody>
          <a:bodyPr rtlCol="0">
            <a:normAutofit/>
          </a:bodyPr>
          <a:lstStyle>
            <a:lvl1pPr marL="0" indent="0" algn="ctr">
              <a:lnSpc>
                <a:spcPct val="100000"/>
              </a:lnSpc>
              <a:spcBef>
                <a:spcPts val="0"/>
              </a:spcBef>
              <a:buNone/>
              <a:defRPr lang="en-GB" sz="2400"/>
            </a:lvl1pPr>
          </a:lstStyle>
          <a:p>
            <a:pPr lvl="0"/>
            <a:r>
              <a:rPr lang="en-US"/>
              <a:t>Click to edit Master text styles</a:t>
            </a:r>
          </a:p>
        </p:txBody>
      </p:sp>
      <p:sp>
        <p:nvSpPr>
          <p:cNvPr id="2" name="Title 1"/>
          <p:cNvSpPr>
            <a:spLocks noGrp="1"/>
          </p:cNvSpPr>
          <p:nvPr>
            <p:ph type="title"/>
          </p:nvPr>
        </p:nvSpPr>
        <p:spPr>
          <a:xfrm>
            <a:off x="838200" y="1901952"/>
            <a:ext cx="10515600" cy="466344"/>
          </a:xfrm>
        </p:spPr>
        <p:txBody>
          <a:bodyPr rtlCol="0"/>
          <a:lstStyle>
            <a:lvl1pPr algn="ctr">
              <a:defRPr lang="en-GB" sz="2400" cap="all" baseline="0">
                <a:latin typeface="Gill Sans Nova" panose="020B0602020104020203"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7477F3B4-F587-EF8B-DB0C-E50EFC61B622}"/>
              </a:ext>
            </a:extLst>
          </p:cNvPr>
          <p:cNvSpPr>
            <a:spLocks noGrp="1"/>
          </p:cNvSpPr>
          <p:nvPr>
            <p:ph type="dt" sz="half" idx="14"/>
          </p:nvPr>
        </p:nvSpPr>
        <p:spPr/>
        <p:txBody>
          <a:bodyPr/>
          <a:lstStyle>
            <a:defPPr>
              <a:defRPr lang="en-GB"/>
            </a:defPPr>
            <a:lvl1pPr>
              <a:defRPr/>
            </a:lvl1pPr>
          </a:lstStyle>
          <a:p>
            <a:pPr>
              <a:defRPr/>
            </a:pPr>
            <a:r>
              <a:t>20XX</a:t>
            </a:r>
          </a:p>
        </p:txBody>
      </p:sp>
      <p:sp>
        <p:nvSpPr>
          <p:cNvPr id="9" name="Footer Placeholder 4">
            <a:extLst>
              <a:ext uri="{FF2B5EF4-FFF2-40B4-BE49-F238E27FC236}">
                <a16:creationId xmlns:a16="http://schemas.microsoft.com/office/drawing/2014/main" id="{5D2B4AEC-4BBD-6535-13B9-F269C02DCBFE}"/>
              </a:ext>
            </a:extLst>
          </p:cNvPr>
          <p:cNvSpPr>
            <a:spLocks noGrp="1"/>
          </p:cNvSpPr>
          <p:nvPr>
            <p:ph type="ftr" sz="quarter" idx="15"/>
          </p:nvPr>
        </p:nvSpPr>
        <p:spPr/>
        <p:txBody>
          <a:bodyPr/>
          <a:lstStyle>
            <a:defPPr>
              <a:defRPr lang="en-GB"/>
            </a:defPPr>
            <a:lvl1pPr>
              <a:defRPr/>
            </a:lvl1pPr>
          </a:lstStyle>
          <a:p>
            <a:pPr>
              <a:defRPr/>
            </a:pPr>
            <a:r>
              <a:t>presentation title</a:t>
            </a:r>
          </a:p>
        </p:txBody>
      </p:sp>
      <p:sp>
        <p:nvSpPr>
          <p:cNvPr id="10" name="Slide Number Placeholder 5">
            <a:extLst>
              <a:ext uri="{FF2B5EF4-FFF2-40B4-BE49-F238E27FC236}">
                <a16:creationId xmlns:a16="http://schemas.microsoft.com/office/drawing/2014/main" id="{9FAE55F5-0A30-1AE5-EE67-710770FDB074}"/>
              </a:ext>
            </a:extLst>
          </p:cNvPr>
          <p:cNvSpPr>
            <a:spLocks noGrp="1"/>
          </p:cNvSpPr>
          <p:nvPr>
            <p:ph type="sldNum" sz="quarter" idx="16"/>
          </p:nvPr>
        </p:nvSpPr>
        <p:spPr/>
        <p:txBody>
          <a:bodyPr/>
          <a:lstStyle>
            <a:defPPr>
              <a:defRPr lang="en-GB"/>
            </a:defPPr>
            <a:lvl1pPr>
              <a:defRPr/>
            </a:lvl1pPr>
          </a:lstStyle>
          <a:p>
            <a:pPr>
              <a:defRPr/>
            </a:pPr>
            <a:fld id="{6D107364-7792-40D9-8820-B6307137EC00}" type="slidenum">
              <a:rPr/>
              <a:pPr>
                <a:defRPr/>
              </a:pPr>
              <a:t>‹#›</a:t>
            </a:fld>
            <a:endParaRPr dirty="0"/>
          </a:p>
        </p:txBody>
      </p:sp>
    </p:spTree>
    <p:extLst>
      <p:ext uri="{BB962C8B-B14F-4D97-AF65-F5344CB8AC3E}">
        <p14:creationId xmlns:p14="http://schemas.microsoft.com/office/powerpoint/2010/main" val="3994630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622A989-1825-9D4E-03C0-FE91BD70D804}"/>
              </a:ext>
            </a:extLst>
          </p:cNvPr>
          <p:cNvSpPr>
            <a:spLocks/>
          </p:cNvSpPr>
          <p:nvPr userDrawn="1"/>
        </p:nvSpPr>
        <p:spPr>
          <a:xfrm>
            <a:off x="0" y="1641475"/>
            <a:ext cx="12192000" cy="5216525"/>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2">
            <a:extLst>
              <a:ext uri="{FF2B5EF4-FFF2-40B4-BE49-F238E27FC236}">
                <a16:creationId xmlns:a16="http://schemas.microsoft.com/office/drawing/2014/main" id="{A65F1323-936B-9AF5-7F85-271B14A7D056}"/>
              </a:ext>
            </a:extLst>
          </p:cNvPr>
          <p:cNvSpPr>
            <a:spLocks/>
          </p:cNvSpPr>
          <p:nvPr userDrawn="1"/>
        </p:nvSpPr>
        <p:spPr>
          <a:xfrm>
            <a:off x="5591175" y="0"/>
            <a:ext cx="5362575" cy="590550"/>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45"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9" name="Picture Placeholder 38"/>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0" name="Picture Placeholder 39"/>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1" name="Picture Placeholder 40"/>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2" name="Picture Placeholder 41"/>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7" name="Text Placeholder 46"/>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48" name="Text Placeholder 46"/>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49" name="Text Placeholder 46"/>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50" name="Text Placeholder 46"/>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52" name="Text Placeholder 46"/>
          <p:cNvSpPr>
            <a:spLocks noGrp="1"/>
          </p:cNvSpPr>
          <p:nvPr>
            <p:ph type="body" sz="quarter" idx="21"/>
          </p:nvPr>
        </p:nvSpPr>
        <p:spPr>
          <a:xfrm>
            <a:off x="677863"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3" name="Text Placeholder 46"/>
          <p:cNvSpPr>
            <a:spLocks noGrp="1"/>
          </p:cNvSpPr>
          <p:nvPr>
            <p:ph type="body" sz="quarter" idx="22"/>
          </p:nvPr>
        </p:nvSpPr>
        <p:spPr>
          <a:xfrm>
            <a:off x="3444123"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4" name="Text Placeholder 46"/>
          <p:cNvSpPr>
            <a:spLocks noGrp="1"/>
          </p:cNvSpPr>
          <p:nvPr>
            <p:ph type="body" sz="quarter" idx="23"/>
          </p:nvPr>
        </p:nvSpPr>
        <p:spPr>
          <a:xfrm>
            <a:off x="6434931"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5" name="Text Placeholder 46"/>
          <p:cNvSpPr>
            <a:spLocks noGrp="1"/>
          </p:cNvSpPr>
          <p:nvPr>
            <p:ph type="body" sz="quarter" idx="24"/>
          </p:nvPr>
        </p:nvSpPr>
        <p:spPr>
          <a:xfrm>
            <a:off x="9260401"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4" name="Date Placeholder 3">
            <a:extLst>
              <a:ext uri="{FF2B5EF4-FFF2-40B4-BE49-F238E27FC236}">
                <a16:creationId xmlns:a16="http://schemas.microsoft.com/office/drawing/2014/main" id="{F573E571-0456-7843-9D25-D7F427F50B97}"/>
              </a:ext>
            </a:extLst>
          </p:cNvPr>
          <p:cNvSpPr>
            <a:spLocks noGrp="1"/>
          </p:cNvSpPr>
          <p:nvPr>
            <p:ph type="dt" sz="half" idx="25"/>
          </p:nvPr>
        </p:nvSpPr>
        <p:spPr/>
        <p:txBody>
          <a:bodyPr/>
          <a:lstStyle>
            <a:defPPr>
              <a:defRPr lang="en-GB"/>
            </a:defPPr>
            <a:lvl1pPr>
              <a:defRPr/>
            </a:lvl1pPr>
          </a:lstStyle>
          <a:p>
            <a:pPr>
              <a:defRPr/>
            </a:pPr>
            <a:r>
              <a:t>20XX</a:t>
            </a:r>
          </a:p>
        </p:txBody>
      </p:sp>
      <p:sp>
        <p:nvSpPr>
          <p:cNvPr id="5" name="Footer Placeholder 4">
            <a:extLst>
              <a:ext uri="{FF2B5EF4-FFF2-40B4-BE49-F238E27FC236}">
                <a16:creationId xmlns:a16="http://schemas.microsoft.com/office/drawing/2014/main" id="{D06B0314-E316-FF99-B0A0-9D1268F58361}"/>
              </a:ext>
            </a:extLst>
          </p:cNvPr>
          <p:cNvSpPr>
            <a:spLocks noGrp="1"/>
          </p:cNvSpPr>
          <p:nvPr>
            <p:ph type="ftr" sz="quarter" idx="26"/>
          </p:nvPr>
        </p:nvSpPr>
        <p:spPr/>
        <p:txBody>
          <a:bodyPr/>
          <a:lstStyle>
            <a:defPPr>
              <a:defRPr lang="en-GB"/>
            </a:defPPr>
            <a:lvl1pPr>
              <a:defRPr/>
            </a:lvl1pPr>
          </a:lstStyle>
          <a:p>
            <a:pPr>
              <a:defRPr/>
            </a:pPr>
            <a:r>
              <a:t>presentation title</a:t>
            </a:r>
          </a:p>
        </p:txBody>
      </p:sp>
      <p:sp>
        <p:nvSpPr>
          <p:cNvPr id="6" name="Slide Number Placeholder 5">
            <a:extLst>
              <a:ext uri="{FF2B5EF4-FFF2-40B4-BE49-F238E27FC236}">
                <a16:creationId xmlns:a16="http://schemas.microsoft.com/office/drawing/2014/main" id="{C693C064-1433-C113-0A1D-BDEDD5846A93}"/>
              </a:ext>
            </a:extLst>
          </p:cNvPr>
          <p:cNvSpPr>
            <a:spLocks noGrp="1"/>
          </p:cNvSpPr>
          <p:nvPr>
            <p:ph type="sldNum" sz="quarter" idx="27"/>
          </p:nvPr>
        </p:nvSpPr>
        <p:spPr/>
        <p:txBody>
          <a:bodyPr/>
          <a:lstStyle>
            <a:defPPr>
              <a:defRPr lang="en-GB"/>
            </a:defPPr>
            <a:lvl1pPr>
              <a:defRPr/>
            </a:lvl1pPr>
          </a:lstStyle>
          <a:p>
            <a:pPr>
              <a:defRPr/>
            </a:pPr>
            <a:fld id="{EBC0BF36-6692-4F9B-8CCF-532DB3C0E962}" type="slidenum">
              <a:rPr/>
              <a:pPr>
                <a:defRPr/>
              </a:pPr>
              <a:t>‹#›</a:t>
            </a:fld>
            <a:endParaRPr dirty="0"/>
          </a:p>
        </p:txBody>
      </p:sp>
    </p:spTree>
    <p:extLst>
      <p:ext uri="{BB962C8B-B14F-4D97-AF65-F5344CB8AC3E}">
        <p14:creationId xmlns:p14="http://schemas.microsoft.com/office/powerpoint/2010/main" val="1631589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976DD5-9E81-8255-DE62-35863353E415}"/>
              </a:ext>
            </a:extLst>
          </p:cNvPr>
          <p:cNvSpPr>
            <a:spLocks/>
          </p:cNvSpPr>
          <p:nvPr userDrawn="1"/>
        </p:nvSpPr>
        <p:spPr bwMode="auto">
          <a:xfrm>
            <a:off x="6381750" y="-23813"/>
            <a:ext cx="5370513" cy="6899276"/>
          </a:xfrm>
          <a:custGeom>
            <a:avLst/>
            <a:gdLst>
              <a:gd name="T0" fmla="*/ 4888365 w 5371060"/>
              <a:gd name="T1" fmla="*/ 6894838 h 6899910"/>
              <a:gd name="T2" fmla="*/ 4869195 w 5371060"/>
              <a:gd name="T3" fmla="*/ 6748344 h 6899910"/>
              <a:gd name="T4" fmla="*/ 5025148 w 5371060"/>
              <a:gd name="T5" fmla="*/ 1515787 h 6899910"/>
              <a:gd name="T6" fmla="*/ 430818 w 5371060"/>
              <a:gd name="T7" fmla="*/ 908916 h 6899910"/>
              <a:gd name="T8" fmla="*/ 31420 w 5371060"/>
              <a:gd name="T9" fmla="*/ 147728 h 6899910"/>
              <a:gd name="T10" fmla="*/ 0 w 5371060"/>
              <a:gd name="T11" fmla="*/ 0 h 68999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5"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9" name="Picture Placeholder 38"/>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0" name="Picture Placeholder 39"/>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1" name="Picture Placeholder 40"/>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2" name="Picture Placeholder 41"/>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7" name="Text Placeholder 46"/>
          <p:cNvSpPr>
            <a:spLocks noGrp="1"/>
          </p:cNvSpPr>
          <p:nvPr>
            <p:ph type="body" sz="quarter" idx="17"/>
          </p:nvPr>
        </p:nvSpPr>
        <p:spPr>
          <a:xfrm>
            <a:off x="63325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48" name="Text Placeholder 46"/>
          <p:cNvSpPr>
            <a:spLocks noGrp="1"/>
          </p:cNvSpPr>
          <p:nvPr>
            <p:ph type="body" sz="quarter" idx="18"/>
          </p:nvPr>
        </p:nvSpPr>
        <p:spPr>
          <a:xfrm>
            <a:off x="341976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49" name="Text Placeholder 46"/>
          <p:cNvSpPr>
            <a:spLocks noGrp="1"/>
          </p:cNvSpPr>
          <p:nvPr>
            <p:ph type="body" sz="quarter" idx="19"/>
          </p:nvPr>
        </p:nvSpPr>
        <p:spPr>
          <a:xfrm>
            <a:off x="620626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50" name="Text Placeholder 46"/>
          <p:cNvSpPr>
            <a:spLocks noGrp="1"/>
          </p:cNvSpPr>
          <p:nvPr>
            <p:ph type="body" sz="quarter" idx="20"/>
          </p:nvPr>
        </p:nvSpPr>
        <p:spPr>
          <a:xfrm>
            <a:off x="899277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52" name="Text Placeholder 46"/>
          <p:cNvSpPr>
            <a:spLocks noGrp="1"/>
          </p:cNvSpPr>
          <p:nvPr>
            <p:ph type="body" sz="quarter" idx="21"/>
          </p:nvPr>
        </p:nvSpPr>
        <p:spPr>
          <a:xfrm>
            <a:off x="633259"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3" name="Text Placeholder 46"/>
          <p:cNvSpPr>
            <a:spLocks noGrp="1"/>
          </p:cNvSpPr>
          <p:nvPr>
            <p:ph type="body" sz="quarter" idx="22"/>
          </p:nvPr>
        </p:nvSpPr>
        <p:spPr>
          <a:xfrm>
            <a:off x="3419764"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4" name="Text Placeholder 46"/>
          <p:cNvSpPr>
            <a:spLocks noGrp="1"/>
          </p:cNvSpPr>
          <p:nvPr>
            <p:ph type="body" sz="quarter" idx="23"/>
          </p:nvPr>
        </p:nvSpPr>
        <p:spPr>
          <a:xfrm>
            <a:off x="6206269"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5" name="Text Placeholder 46"/>
          <p:cNvSpPr>
            <a:spLocks noGrp="1"/>
          </p:cNvSpPr>
          <p:nvPr>
            <p:ph type="body" sz="quarter" idx="24"/>
          </p:nvPr>
        </p:nvSpPr>
        <p:spPr>
          <a:xfrm>
            <a:off x="8992774"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2" name="Picture Placeholder 38"/>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3" name="Picture Placeholder 39"/>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7" name="Picture Placeholder 40"/>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8" name="Picture Placeholder 41"/>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9" name="Text Placeholder 46"/>
          <p:cNvSpPr>
            <a:spLocks noGrp="1"/>
          </p:cNvSpPr>
          <p:nvPr>
            <p:ph type="body" sz="quarter" idx="29"/>
          </p:nvPr>
        </p:nvSpPr>
        <p:spPr>
          <a:xfrm>
            <a:off x="63325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0" name="Text Placeholder 46"/>
          <p:cNvSpPr>
            <a:spLocks noGrp="1"/>
          </p:cNvSpPr>
          <p:nvPr>
            <p:ph type="body" sz="quarter" idx="30"/>
          </p:nvPr>
        </p:nvSpPr>
        <p:spPr>
          <a:xfrm>
            <a:off x="341976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1" name="Text Placeholder 46"/>
          <p:cNvSpPr>
            <a:spLocks noGrp="1"/>
          </p:cNvSpPr>
          <p:nvPr>
            <p:ph type="body" sz="quarter" idx="31"/>
          </p:nvPr>
        </p:nvSpPr>
        <p:spPr>
          <a:xfrm>
            <a:off x="620626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2" name="Text Placeholder 46"/>
          <p:cNvSpPr>
            <a:spLocks noGrp="1"/>
          </p:cNvSpPr>
          <p:nvPr>
            <p:ph type="body" sz="quarter" idx="32"/>
          </p:nvPr>
        </p:nvSpPr>
        <p:spPr>
          <a:xfrm>
            <a:off x="899277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3" name="Text Placeholder 46"/>
          <p:cNvSpPr>
            <a:spLocks noGrp="1"/>
          </p:cNvSpPr>
          <p:nvPr>
            <p:ph type="body" sz="quarter" idx="33"/>
          </p:nvPr>
        </p:nvSpPr>
        <p:spPr>
          <a:xfrm>
            <a:off x="633259"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4" name="Text Placeholder 46"/>
          <p:cNvSpPr>
            <a:spLocks noGrp="1"/>
          </p:cNvSpPr>
          <p:nvPr>
            <p:ph type="body" sz="quarter" idx="34"/>
          </p:nvPr>
        </p:nvSpPr>
        <p:spPr>
          <a:xfrm>
            <a:off x="3419764"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5" name="Text Placeholder 46"/>
          <p:cNvSpPr>
            <a:spLocks noGrp="1"/>
          </p:cNvSpPr>
          <p:nvPr>
            <p:ph type="body" sz="quarter" idx="35"/>
          </p:nvPr>
        </p:nvSpPr>
        <p:spPr>
          <a:xfrm>
            <a:off x="6206269"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6" name="Text Placeholder 46"/>
          <p:cNvSpPr>
            <a:spLocks noGrp="1"/>
          </p:cNvSpPr>
          <p:nvPr>
            <p:ph type="body" sz="quarter" idx="36"/>
          </p:nvPr>
        </p:nvSpPr>
        <p:spPr>
          <a:xfrm>
            <a:off x="8992774"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Tree>
    <p:extLst>
      <p:ext uri="{BB962C8B-B14F-4D97-AF65-F5344CB8AC3E}">
        <p14:creationId xmlns:p14="http://schemas.microsoft.com/office/powerpoint/2010/main" val="2828336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13B5E294-0203-CDF0-3ECD-C35FB34061A9}"/>
              </a:ext>
            </a:extLst>
          </p:cNvPr>
          <p:cNvSpPr>
            <a:spLocks/>
          </p:cNvSpPr>
          <p:nvPr userDrawn="1"/>
        </p:nvSpPr>
        <p:spPr bwMode="auto">
          <a:xfrm rot="19260000" flipV="1">
            <a:off x="7523163" y="2771775"/>
            <a:ext cx="2139950" cy="473075"/>
          </a:xfrm>
          <a:custGeom>
            <a:avLst/>
            <a:gdLst>
              <a:gd name="T0" fmla="*/ 0 w 2140237"/>
              <a:gd name="T1" fmla="*/ 474265 h 472905"/>
              <a:gd name="T2" fmla="*/ 2137941 w 2140237"/>
              <a:gd name="T3" fmla="*/ 256 h 472905"/>
              <a:gd name="T4" fmla="*/ 0 60000 65536"/>
              <a:gd name="T5" fmla="*/ 0 60000 65536"/>
            </a:gdLst>
            <a:ahLst/>
            <a:cxnLst>
              <a:cxn ang="T4">
                <a:pos x="T0" y="T1"/>
              </a:cxn>
              <a:cxn ang="T5">
                <a:pos x="T2" y="T3"/>
              </a:cxn>
            </a:cxnLst>
            <a:rect l="0" t="0" r="r" b="b"/>
            <a:pathLst>
              <a:path w="2140237" h="472905">
                <a:moveTo>
                  <a:pt x="0" y="472905"/>
                </a:moveTo>
                <a:cubicBezTo>
                  <a:pt x="686401" y="145037"/>
                  <a:pt x="1400487" y="-7126"/>
                  <a:pt x="2140237" y="25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 name="Freeform: Shape 8">
            <a:extLst>
              <a:ext uri="{FF2B5EF4-FFF2-40B4-BE49-F238E27FC236}">
                <a16:creationId xmlns:a16="http://schemas.microsoft.com/office/drawing/2014/main" id="{B69D0BE8-7B14-300B-E2AE-3AB243D52DDC}"/>
              </a:ext>
            </a:extLst>
          </p:cNvPr>
          <p:cNvSpPr>
            <a:spLocks/>
          </p:cNvSpPr>
          <p:nvPr userDrawn="1"/>
        </p:nvSpPr>
        <p:spPr bwMode="auto">
          <a:xfrm rot="20580000" flipH="1">
            <a:off x="3448050" y="4195763"/>
            <a:ext cx="2006600" cy="454025"/>
          </a:xfrm>
          <a:custGeom>
            <a:avLst/>
            <a:gdLst>
              <a:gd name="T0" fmla="*/ 0 w 2006301"/>
              <a:gd name="T1" fmla="*/ 0 h 453702"/>
              <a:gd name="T2" fmla="*/ 2008693 w 2006301"/>
              <a:gd name="T3" fmla="*/ 456292 h 453702"/>
              <a:gd name="T4" fmla="*/ 0 60000 65536"/>
              <a:gd name="T5" fmla="*/ 0 60000 65536"/>
            </a:gdLst>
            <a:ahLst/>
            <a:cxnLst>
              <a:cxn ang="T4">
                <a:pos x="T0" y="T1"/>
              </a:cxn>
              <a:cxn ang="T5">
                <a:pos x="T2" y="T3"/>
              </a:cxn>
            </a:cxnLst>
            <a:rect l="0" t="0" r="r" b="b"/>
            <a:pathLst>
              <a:path w="2006301" h="453702">
                <a:moveTo>
                  <a:pt x="0" y="0"/>
                </a:moveTo>
                <a:cubicBezTo>
                  <a:pt x="722289" y="7252"/>
                  <a:pt x="1387140" y="169081"/>
                  <a:pt x="2006301" y="453702"/>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Freeform: Shape 9">
            <a:extLst>
              <a:ext uri="{FF2B5EF4-FFF2-40B4-BE49-F238E27FC236}">
                <a16:creationId xmlns:a16="http://schemas.microsoft.com/office/drawing/2014/main" id="{33AD4B72-E011-9FDA-7D1A-16B088951C47}"/>
              </a:ext>
            </a:extLst>
          </p:cNvPr>
          <p:cNvSpPr>
            <a:spLocks/>
          </p:cNvSpPr>
          <p:nvPr userDrawn="1"/>
        </p:nvSpPr>
        <p:spPr bwMode="auto">
          <a:xfrm rot="10560000">
            <a:off x="2794000" y="1387475"/>
            <a:ext cx="6621463" cy="733425"/>
          </a:xfrm>
          <a:custGeom>
            <a:avLst/>
            <a:gdLst>
              <a:gd name="T0" fmla="*/ 6612677 w 6622719"/>
              <a:gd name="T1" fmla="*/ 312821 h 733164"/>
              <a:gd name="T2" fmla="*/ 5294895 w 6622719"/>
              <a:gd name="T3" fmla="*/ 528201 h 733164"/>
              <a:gd name="T4" fmla="*/ 4874476 w 6622719"/>
              <a:gd name="T5" fmla="*/ 323205 h 733164"/>
              <a:gd name="T6" fmla="*/ 3910162 w 6622719"/>
              <a:gd name="T7" fmla="*/ 7273 h 733164"/>
              <a:gd name="T8" fmla="*/ 3015774 w 6622719"/>
              <a:gd name="T9" fmla="*/ 117932 h 733164"/>
              <a:gd name="T10" fmla="*/ 2297976 w 6622719"/>
              <a:gd name="T11" fmla="*/ 382608 h 733164"/>
              <a:gd name="T12" fmla="*/ 0 w 6622719"/>
              <a:gd name="T13" fmla="*/ 555264 h 733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5" name="Freeform: Shape 10">
            <a:extLst>
              <a:ext uri="{FF2B5EF4-FFF2-40B4-BE49-F238E27FC236}">
                <a16:creationId xmlns:a16="http://schemas.microsoft.com/office/drawing/2014/main" id="{34AE1C7C-F7B2-D700-7DBC-77B665AD8ABD}"/>
              </a:ext>
            </a:extLst>
          </p:cNvPr>
          <p:cNvSpPr>
            <a:spLocks noChangeAspect="1"/>
          </p:cNvSpPr>
          <p:nvPr userDrawn="1"/>
        </p:nvSpPr>
        <p:spPr bwMode="auto">
          <a:xfrm rot="10500000" flipH="1">
            <a:off x="3175000" y="5351463"/>
            <a:ext cx="5264150" cy="685800"/>
          </a:xfrm>
          <a:custGeom>
            <a:avLst/>
            <a:gdLst>
              <a:gd name="T0" fmla="*/ 4329114 w 5394376"/>
              <a:gd name="T1" fmla="*/ 421274 h 703060"/>
              <a:gd name="T2" fmla="*/ 3991204 w 5394376"/>
              <a:gd name="T3" fmla="*/ 257775 h 703060"/>
              <a:gd name="T4" fmla="*/ 3216145 w 5394376"/>
              <a:gd name="T5" fmla="*/ 5799 h 703060"/>
              <a:gd name="T6" fmla="*/ 2497286 w 5394376"/>
              <a:gd name="T7" fmla="*/ 94058 h 703060"/>
              <a:gd name="T8" fmla="*/ 1920361 w 5394376"/>
              <a:gd name="T9" fmla="*/ 305155 h 703060"/>
              <a:gd name="T10" fmla="*/ 0 w 5394376"/>
              <a:gd name="T11" fmla="*/ 369723 h 7030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1" name="Text Placeholder 30"/>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29" name="Text Placeholder 28"/>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0" name="Text Placeholder 29"/>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2" name="Text Placeholder 31"/>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3" name="Text Placeholder 32"/>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52"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Tree>
    <p:extLst>
      <p:ext uri="{BB962C8B-B14F-4D97-AF65-F5344CB8AC3E}">
        <p14:creationId xmlns:p14="http://schemas.microsoft.com/office/powerpoint/2010/main" val="2034886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D7D0CE"/>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0EE0D84-6B0F-4CF5-7F35-B367EB9A945B}"/>
              </a:ext>
            </a:extLst>
          </p:cNvPr>
          <p:cNvSpPr/>
          <p:nvPr userDrawn="1"/>
        </p:nvSpPr>
        <p:spPr>
          <a:xfrm>
            <a:off x="738188" y="1497013"/>
            <a:ext cx="11453812" cy="5360987"/>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8">
            <a:extLst>
              <a:ext uri="{FF2B5EF4-FFF2-40B4-BE49-F238E27FC236}">
                <a16:creationId xmlns:a16="http://schemas.microsoft.com/office/drawing/2014/main" id="{387D0C82-1E68-9597-9060-2E4A0CF6F3E7}"/>
              </a:ext>
            </a:extLst>
          </p:cNvPr>
          <p:cNvSpPr>
            <a:spLocks/>
          </p:cNvSpPr>
          <p:nvPr userDrawn="1"/>
        </p:nvSpPr>
        <p:spPr bwMode="auto">
          <a:xfrm>
            <a:off x="0" y="0"/>
            <a:ext cx="8255000" cy="6858000"/>
          </a:xfrm>
          <a:custGeom>
            <a:avLst/>
            <a:gdLst>
              <a:gd name="T0" fmla="*/ 0 w 8254792"/>
              <a:gd name="T1" fmla="*/ 0 h 6858000"/>
              <a:gd name="T2" fmla="*/ 6377808 w 8254792"/>
              <a:gd name="T3" fmla="*/ 0 h 6858000"/>
              <a:gd name="T4" fmla="*/ 6477348 w 8254792"/>
              <a:gd name="T5" fmla="*/ 189247 h 6858000"/>
              <a:gd name="T6" fmla="*/ 8224011 w 8254792"/>
              <a:gd name="T7" fmla="*/ 6291375 h 6858000"/>
              <a:gd name="T8" fmla="*/ 8256456 w 8254792"/>
              <a:gd name="T9" fmla="*/ 6858000 h 6858000"/>
              <a:gd name="T10" fmla="*/ 0 w 8254792"/>
              <a:gd name="T11" fmla="*/ 685800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lnTo>
                  <a:pt x="0" y="0"/>
                </a:lnTo>
                <a:close/>
              </a:path>
            </a:pathLst>
          </a:custGeom>
          <a:solidFill>
            <a:schemeClr val="tx2">
              <a:alpha val="63136"/>
            </a:schemeClr>
          </a:solidFill>
          <a:ln>
            <a:noFill/>
          </a:ln>
          <a:extLst>
            <a:ext uri="{91240B29-F687-4F45-9708-019B960494DF}">
              <a14:hiddenLine xmlns:a14="http://schemas.microsoft.com/office/drawing/2010/main" w="10170" cap="flat">
                <a:solidFill>
                  <a:srgbClr val="000000"/>
                </a:solidFill>
                <a:prstDash val="solid"/>
                <a:miter lim="800000"/>
                <a:headEnd/>
                <a:tailEnd/>
              </a14:hiddenLine>
            </a:ext>
          </a:extLst>
        </p:spPr>
        <p:txBody>
          <a:bodyPr anchor="ctr"/>
          <a:lstStyle/>
          <a:p>
            <a:endParaRPr lang="en-GB"/>
          </a:p>
        </p:txBody>
      </p:sp>
      <p:sp>
        <p:nvSpPr>
          <p:cNvPr id="8" name="Freeform: Shape 9">
            <a:extLst>
              <a:ext uri="{FF2B5EF4-FFF2-40B4-BE49-F238E27FC236}">
                <a16:creationId xmlns:a16="http://schemas.microsoft.com/office/drawing/2014/main" id="{C551EB37-D4A1-C00D-0E9A-60F3AFFCA8AB}"/>
              </a:ext>
            </a:extLst>
          </p:cNvPr>
          <p:cNvSpPr>
            <a:spLocks/>
          </p:cNvSpPr>
          <p:nvPr userDrawn="1"/>
        </p:nvSpPr>
        <p:spPr bwMode="auto">
          <a:xfrm>
            <a:off x="8420100" y="0"/>
            <a:ext cx="3771900" cy="6858000"/>
          </a:xfrm>
          <a:custGeom>
            <a:avLst/>
            <a:gdLst>
              <a:gd name="T0" fmla="*/ 2685649 w 3772547"/>
              <a:gd name="T1" fmla="*/ 6144480 h 6858000"/>
              <a:gd name="T2" fmla="*/ 1595349 w 3772547"/>
              <a:gd name="T3" fmla="*/ 6261382 h 6858000"/>
              <a:gd name="T4" fmla="*/ 818090 w 3772547"/>
              <a:gd name="T5" fmla="*/ 5460266 h 6858000"/>
              <a:gd name="T6" fmla="*/ 991156 w 3772547"/>
              <a:gd name="T7" fmla="*/ 5526090 h 6858000"/>
              <a:gd name="T8" fmla="*/ 1314750 w 3772547"/>
              <a:gd name="T9" fmla="*/ 5639299 h 6858000"/>
              <a:gd name="T10" fmla="*/ 945927 w 3772547"/>
              <a:gd name="T11" fmla="*/ 6810132 h 6858000"/>
              <a:gd name="T12" fmla="*/ 65862 w 3772547"/>
              <a:gd name="T13" fmla="*/ 6835675 h 6858000"/>
              <a:gd name="T14" fmla="*/ 0 w 3772547"/>
              <a:gd name="T15" fmla="*/ 6393672 h 6858000"/>
              <a:gd name="T16" fmla="*/ 541549 w 3772547"/>
              <a:gd name="T17" fmla="*/ 6201712 h 6858000"/>
              <a:gd name="T18" fmla="*/ 612646 w 3772547"/>
              <a:gd name="T19" fmla="*/ 6115194 h 6858000"/>
              <a:gd name="T20" fmla="*/ 529711 w 3772547"/>
              <a:gd name="T21" fmla="*/ 5742773 h 6858000"/>
              <a:gd name="T22" fmla="*/ 3404255 w 3772547"/>
              <a:gd name="T23" fmla="*/ 5182198 h 6858000"/>
              <a:gd name="T24" fmla="*/ 2189129 w 3772547"/>
              <a:gd name="T25" fmla="*/ 3599906 h 6858000"/>
              <a:gd name="T26" fmla="*/ 2227222 w 3772547"/>
              <a:gd name="T27" fmla="*/ 3220086 h 6858000"/>
              <a:gd name="T28" fmla="*/ 2096566 w 3772547"/>
              <a:gd name="T29" fmla="*/ 2879039 h 6858000"/>
              <a:gd name="T30" fmla="*/ 2531194 w 3772547"/>
              <a:gd name="T31" fmla="*/ 866591 h 6858000"/>
              <a:gd name="T32" fmla="*/ 2639845 w 3772547"/>
              <a:gd name="T33" fmla="*/ 577351 h 6858000"/>
              <a:gd name="T34" fmla="*/ 2792480 w 3772547"/>
              <a:gd name="T35" fmla="*/ 345165 h 6858000"/>
              <a:gd name="T36" fmla="*/ 3054670 w 3772547"/>
              <a:gd name="T37" fmla="*/ 73950 h 6858000"/>
              <a:gd name="T38" fmla="*/ 3315997 w 3772547"/>
              <a:gd name="T39" fmla="*/ 335305 h 6858000"/>
              <a:gd name="T40" fmla="*/ 3224238 w 3772547"/>
              <a:gd name="T41" fmla="*/ 839179 h 6858000"/>
              <a:gd name="T42" fmla="*/ 3011332 w 3772547"/>
              <a:gd name="T43" fmla="*/ 1411295 h 6858000"/>
              <a:gd name="T44" fmla="*/ 3261936 w 3772547"/>
              <a:gd name="T45" fmla="*/ 1382632 h 6858000"/>
              <a:gd name="T46" fmla="*/ 2481359 w 3772547"/>
              <a:gd name="T47" fmla="*/ 2596541 h 6858000"/>
              <a:gd name="T48" fmla="*/ 2727495 w 3772547"/>
              <a:gd name="T49" fmla="*/ 2510111 h 6858000"/>
              <a:gd name="T50" fmla="*/ 3554255 w 3772547"/>
              <a:gd name="T51" fmla="*/ 2051496 h 6858000"/>
              <a:gd name="T52" fmla="*/ 3501145 w 3772547"/>
              <a:gd name="T53" fmla="*/ 2400889 h 6858000"/>
              <a:gd name="T54" fmla="*/ 3536980 w 3772547"/>
              <a:gd name="T55" fmla="*/ 3041889 h 6858000"/>
              <a:gd name="T56" fmla="*/ 3172034 w 3772547"/>
              <a:gd name="T57" fmla="*/ 3352877 h 6858000"/>
              <a:gd name="T58" fmla="*/ 2353828 w 3772547"/>
              <a:gd name="T59" fmla="*/ 3980794 h 6858000"/>
              <a:gd name="T60" fmla="*/ 2713088 w 3772547"/>
              <a:gd name="T61" fmla="*/ 3982895 h 6858000"/>
              <a:gd name="T62" fmla="*/ 2705350 w 3772547"/>
              <a:gd name="T63" fmla="*/ 4160754 h 6858000"/>
              <a:gd name="T64" fmla="*/ 2725665 w 3772547"/>
              <a:gd name="T65" fmla="*/ 4908031 h 6858000"/>
              <a:gd name="T66" fmla="*/ 1984862 w 3772547"/>
              <a:gd name="T67" fmla="*/ 6524803 h 6858000"/>
              <a:gd name="T68" fmla="*/ 2670123 w 3772547"/>
              <a:gd name="T69" fmla="*/ 5824049 h 6858000"/>
              <a:gd name="T70" fmla="*/ 2983335 w 3772547"/>
              <a:gd name="T71" fmla="*/ 5573525 h 6858000"/>
              <a:gd name="T72" fmla="*/ 3744960 w 3772547"/>
              <a:gd name="T73" fmla="*/ 4559249 h 6858000"/>
              <a:gd name="T74" fmla="*/ 3768020 w 3772547"/>
              <a:gd name="T75" fmla="*/ 5292972 h 6858000"/>
              <a:gd name="T76" fmla="*/ 3768020 w 3772547"/>
              <a:gd name="T77" fmla="*/ 5529147 h 6858000"/>
              <a:gd name="T78" fmla="*/ 3027007 w 3772547"/>
              <a:gd name="T79" fmla="*/ 5748475 h 6858000"/>
              <a:gd name="T80" fmla="*/ 3418970 w 3772547"/>
              <a:gd name="T81" fmla="*/ 6260366 h 6858000"/>
              <a:gd name="T82" fmla="*/ 3234285 w 3772547"/>
              <a:gd name="T83" fmla="*/ 6507658 h 6858000"/>
              <a:gd name="T84" fmla="*/ 3056406 w 3772547"/>
              <a:gd name="T85" fmla="*/ 6640951 h 6858000"/>
              <a:gd name="T86" fmla="*/ 2663533 w 3772547"/>
              <a:gd name="T87" fmla="*/ 6858000 h 6858000"/>
              <a:gd name="T88" fmla="*/ 2252048 w 3772547"/>
              <a:gd name="T89" fmla="*/ 5677413 h 6858000"/>
              <a:gd name="T90" fmla="*/ 1496709 w 3772547"/>
              <a:gd name="T91" fmla="*/ 6525294 h 6858000"/>
              <a:gd name="T92" fmla="*/ 1701907 w 3772547"/>
              <a:gd name="T93" fmla="*/ 5953804 h 6858000"/>
              <a:gd name="T94" fmla="*/ 1844566 w 3772547"/>
              <a:gd name="T95" fmla="*/ 5310048 h 6858000"/>
              <a:gd name="T96" fmla="*/ 1195942 w 3772547"/>
              <a:gd name="T97" fmla="*/ 4422766 h 6858000"/>
              <a:gd name="T98" fmla="*/ 1198026 w 3772547"/>
              <a:gd name="T99" fmla="*/ 4159350 h 6858000"/>
              <a:gd name="T100" fmla="*/ 1262330 w 3772547"/>
              <a:gd name="T101" fmla="*/ 3842591 h 6858000"/>
              <a:gd name="T102" fmla="*/ 1068830 w 3772547"/>
              <a:gd name="T103" fmla="*/ 3410339 h 6858000"/>
              <a:gd name="T104" fmla="*/ 1130931 w 3772547"/>
              <a:gd name="T105" fmla="*/ 2975008 h 6858000"/>
              <a:gd name="T106" fmla="*/ 1665243 w 3772547"/>
              <a:gd name="T107" fmla="*/ 2816123 h 6858000"/>
              <a:gd name="T108" fmla="*/ 1869744 w 3772547"/>
              <a:gd name="T109" fmla="*/ 2416300 h 6858000"/>
              <a:gd name="T110" fmla="*/ 1826566 w 3772547"/>
              <a:gd name="T111" fmla="*/ 2142895 h 6858000"/>
              <a:gd name="T112" fmla="*/ 2243788 w 3772547"/>
              <a:gd name="T113" fmla="*/ 2234352 h 6858000"/>
              <a:gd name="T114" fmla="*/ 1896997 w 3772547"/>
              <a:gd name="T115" fmla="*/ 1471143 h 6858000"/>
              <a:gd name="T116" fmla="*/ 2010400 w 3772547"/>
              <a:gd name="T117" fmla="*/ 1154087 h 6858000"/>
              <a:gd name="T118" fmla="*/ 2202911 w 3772547"/>
              <a:gd name="T119" fmla="*/ 998322 h 6858000"/>
              <a:gd name="T120" fmla="*/ 2269308 w 3772547"/>
              <a:gd name="T121" fmla="*/ 196732 h 6858000"/>
              <a:gd name="T122" fmla="*/ 2419085 w 3772547"/>
              <a:gd name="T123" fmla="*/ 73342 h 6858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lnTo>
                  <a:pt x="2412873" y="0"/>
                </a:lnTo>
                <a:close/>
              </a:path>
            </a:pathLst>
          </a:custGeom>
          <a:solidFill>
            <a:srgbClr val="543E35">
              <a:alpha val="10980"/>
            </a:srgbClr>
          </a:solidFill>
          <a:ln>
            <a:noFill/>
          </a:ln>
          <a:extLst>
            <a:ext uri="{91240B29-F687-4F45-9708-019B960494DF}">
              <a14:hiddenLine xmlns:a14="http://schemas.microsoft.com/office/drawing/2010/main" w="52060" cap="flat">
                <a:solidFill>
                  <a:srgbClr val="000000"/>
                </a:solidFill>
                <a:prstDash val="solid"/>
                <a:miter lim="800000"/>
                <a:headEnd/>
                <a:tailEnd/>
              </a14:hiddenLine>
            </a:ext>
          </a:extLst>
        </p:spPr>
        <p:txBody>
          <a:bodyPr anchor="ctr"/>
          <a:lstStyle/>
          <a:p>
            <a:endParaRPr lang="en-GB"/>
          </a:p>
        </p:txBody>
      </p:sp>
      <p:cxnSp>
        <p:nvCxnSpPr>
          <p:cNvPr id="9" name="Straight Connector 8">
            <a:extLst>
              <a:ext uri="{FF2B5EF4-FFF2-40B4-BE49-F238E27FC236}">
                <a16:creationId xmlns:a16="http://schemas.microsoft.com/office/drawing/2014/main" id="{B01A48B2-C672-B9F9-D431-D7EA1B2AF296}"/>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4" name="Content Placeholder 3"/>
          <p:cNvSpPr>
            <a:spLocks noGrp="1"/>
          </p:cNvSpPr>
          <p:nvPr>
            <p:ph sz="half" idx="2"/>
          </p:nvPr>
        </p:nvSpPr>
        <p:spPr>
          <a:xfrm>
            <a:off x="576072" y="235000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p:cNvSpPr>
            <a:spLocks noGrp="1"/>
          </p:cNvSpPr>
          <p:nvPr>
            <p:ph type="body" idx="1"/>
          </p:nvPr>
        </p:nvSpPr>
        <p:spPr>
          <a:xfrm>
            <a:off x="576072" y="191109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5" name="Text Placeholder 4"/>
          <p:cNvSpPr>
            <a:spLocks noGrp="1"/>
          </p:cNvSpPr>
          <p:nvPr>
            <p:ph type="body" sz="quarter" idx="3"/>
          </p:nvPr>
        </p:nvSpPr>
        <p:spPr>
          <a:xfrm>
            <a:off x="576072" y="355701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6" name="Content Placeholder 5"/>
          <p:cNvSpPr>
            <a:spLocks noGrp="1"/>
          </p:cNvSpPr>
          <p:nvPr>
            <p:ph sz="quarter" idx="4"/>
          </p:nvPr>
        </p:nvSpPr>
        <p:spPr>
          <a:xfrm>
            <a:off x="576072" y="399592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itle 1"/>
          <p:cNvSpPr>
            <a:spLocks noGrp="1"/>
          </p:cNvSpPr>
          <p:nvPr>
            <p:ph type="title"/>
          </p:nvPr>
        </p:nvSpPr>
        <p:spPr>
          <a:xfrm>
            <a:off x="576072" y="704088"/>
            <a:ext cx="10515600" cy="676656"/>
          </a:xfrm>
        </p:spPr>
        <p:txBody>
          <a:bodyPr rtlCol="0"/>
          <a:lstStyle>
            <a:lvl1pPr>
              <a:defRPr lang="en-GB" sz="4800">
                <a:solidFill>
                  <a:schemeClr val="accent1"/>
                </a:solidFill>
              </a:defRPr>
            </a:lvl1pPr>
          </a:lstStyle>
          <a:p>
            <a:r>
              <a:rPr lang="en-US"/>
              <a:t>Click to edit Master title style</a:t>
            </a:r>
            <a:endParaRPr lang="en-GB"/>
          </a:p>
        </p:txBody>
      </p:sp>
      <p:sp>
        <p:nvSpPr>
          <p:cNvPr id="10" name="Date Placeholder 6">
            <a:extLst>
              <a:ext uri="{FF2B5EF4-FFF2-40B4-BE49-F238E27FC236}">
                <a16:creationId xmlns:a16="http://schemas.microsoft.com/office/drawing/2014/main" id="{C4934469-58FD-A23F-48A4-923E5811A458}"/>
              </a:ext>
            </a:extLst>
          </p:cNvPr>
          <p:cNvSpPr>
            <a:spLocks noGrp="1"/>
          </p:cNvSpPr>
          <p:nvPr>
            <p:ph type="dt" sz="half" idx="10"/>
          </p:nvPr>
        </p:nvSpPr>
        <p:spPr/>
        <p:txBody>
          <a:bodyPr/>
          <a:lstStyle>
            <a:lvl1pPr>
              <a:defRPr lang="en-GB">
                <a:solidFill>
                  <a:schemeClr val="accent1"/>
                </a:solidFill>
              </a:defRPr>
            </a:lvl1pPr>
          </a:lstStyle>
          <a:p>
            <a:pPr>
              <a:defRPr/>
            </a:pPr>
            <a:r>
              <a:t>20XX</a:t>
            </a:r>
          </a:p>
        </p:txBody>
      </p:sp>
      <p:sp>
        <p:nvSpPr>
          <p:cNvPr id="11" name="Footer Placeholder 7">
            <a:extLst>
              <a:ext uri="{FF2B5EF4-FFF2-40B4-BE49-F238E27FC236}">
                <a16:creationId xmlns:a16="http://schemas.microsoft.com/office/drawing/2014/main" id="{AE4E99EB-CD34-E984-1465-BCBB9BDEC382}"/>
              </a:ext>
            </a:extLst>
          </p:cNvPr>
          <p:cNvSpPr>
            <a:spLocks noGrp="1"/>
          </p:cNvSpPr>
          <p:nvPr>
            <p:ph type="ftr" sz="quarter" idx="11"/>
          </p:nvPr>
        </p:nvSpPr>
        <p:spPr/>
        <p:txBody>
          <a:bodyPr/>
          <a:lstStyle>
            <a:lvl1pPr>
              <a:defRPr lang="en-GB">
                <a:solidFill>
                  <a:schemeClr val="accent1"/>
                </a:solidFill>
              </a:defRPr>
            </a:lvl1pPr>
          </a:lstStyle>
          <a:p>
            <a:pPr>
              <a:defRPr/>
            </a:pPr>
            <a:r>
              <a:t>presentation title</a:t>
            </a:r>
          </a:p>
        </p:txBody>
      </p:sp>
      <p:sp>
        <p:nvSpPr>
          <p:cNvPr id="12" name="Slide Number Placeholder 8">
            <a:extLst>
              <a:ext uri="{FF2B5EF4-FFF2-40B4-BE49-F238E27FC236}">
                <a16:creationId xmlns:a16="http://schemas.microsoft.com/office/drawing/2014/main" id="{5036203D-027C-66AC-5884-286669C40F69}"/>
              </a:ext>
            </a:extLst>
          </p:cNvPr>
          <p:cNvSpPr>
            <a:spLocks noGrp="1"/>
          </p:cNvSpPr>
          <p:nvPr>
            <p:ph type="sldNum" sz="quarter" idx="12"/>
          </p:nvPr>
        </p:nvSpPr>
        <p:spPr/>
        <p:txBody>
          <a:bodyPr/>
          <a:lstStyle>
            <a:lvl1pPr>
              <a:defRPr lang="en-GB">
                <a:solidFill>
                  <a:schemeClr val="accent1"/>
                </a:solidFill>
              </a:defRPr>
            </a:lvl1pPr>
          </a:lstStyle>
          <a:p>
            <a:pPr>
              <a:defRPr/>
            </a:pPr>
            <a:fld id="{C6695279-CE58-4669-8BF9-AAF585A430CC}" type="slidenum">
              <a:rPr/>
              <a:pPr>
                <a:defRPr/>
              </a:pPr>
              <a:t>‹#›</a:t>
            </a:fld>
            <a:endParaRPr dirty="0"/>
          </a:p>
        </p:txBody>
      </p:sp>
    </p:spTree>
    <p:extLst>
      <p:ext uri="{BB962C8B-B14F-4D97-AF65-F5344CB8AC3E}">
        <p14:creationId xmlns:p14="http://schemas.microsoft.com/office/powerpoint/2010/main" val="674429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ree Column">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36444A3A-A82D-65FE-DDF9-9CC5BBA421D3}"/>
              </a:ext>
            </a:extLst>
          </p:cNvPr>
          <p:cNvSpPr>
            <a:spLocks/>
          </p:cNvSpPr>
          <p:nvPr userDrawn="1"/>
        </p:nvSpPr>
        <p:spPr bwMode="auto">
          <a:xfrm>
            <a:off x="622300" y="4724400"/>
            <a:ext cx="8993188" cy="2133600"/>
          </a:xfrm>
          <a:custGeom>
            <a:avLst/>
            <a:gdLst>
              <a:gd name="T0" fmla="*/ 5641050 w 8993194"/>
              <a:gd name="T1" fmla="*/ 28 h 2133395"/>
              <a:gd name="T2" fmla="*/ 7193174 w 8993194"/>
              <a:gd name="T3" fmla="*/ 351954 h 2133395"/>
              <a:gd name="T4" fmla="*/ 8571219 w 8993194"/>
              <a:gd name="T5" fmla="*/ 1472001 h 2133395"/>
              <a:gd name="T6" fmla="*/ 8974350 w 8993194"/>
              <a:gd name="T7" fmla="*/ 2090091 h 2133395"/>
              <a:gd name="T8" fmla="*/ 8993146 w 8993194"/>
              <a:gd name="T9" fmla="*/ 2135035 h 2133395"/>
              <a:gd name="T10" fmla="*/ 0 w 8993194"/>
              <a:gd name="T11" fmla="*/ 2135035 h 2133395"/>
              <a:gd name="T12" fmla="*/ 11196 w 8993194"/>
              <a:gd name="T13" fmla="*/ 2062419 h 2133395"/>
              <a:gd name="T14" fmla="*/ 69995 w 8993194"/>
              <a:gd name="T15" fmla="*/ 1877415 h 2133395"/>
              <a:gd name="T16" fmla="*/ 2326535 w 8993194"/>
              <a:gd name="T17" fmla="*/ 650286 h 2133395"/>
              <a:gd name="T18" fmla="*/ 5641050 w 8993194"/>
              <a:gd name="T19" fmla="*/ 28 h 2133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2940"/>
            </a:schemeClr>
          </a:solidFill>
          <a:ln>
            <a:noFill/>
          </a:ln>
          <a:extLst>
            <a:ext uri="{91240B29-F687-4F45-9708-019B960494DF}">
              <a14:hiddenLine xmlns:a14="http://schemas.microsoft.com/office/drawing/2010/main" w="3205" cap="flat">
                <a:solidFill>
                  <a:srgbClr val="000000"/>
                </a:solidFill>
                <a:prstDash val="solid"/>
                <a:miter lim="800000"/>
                <a:headEnd/>
                <a:tailEnd/>
              </a14:hiddenLine>
            </a:ext>
          </a:extLst>
        </p:spPr>
        <p:txBody>
          <a:bodyPr anchor="ctr"/>
          <a:lstStyle/>
          <a:p>
            <a:endParaRPr lang="en-GB"/>
          </a:p>
        </p:txBody>
      </p:sp>
      <p:sp>
        <p:nvSpPr>
          <p:cNvPr id="7" name="Freeform: Shape 6">
            <a:extLst>
              <a:ext uri="{FF2B5EF4-FFF2-40B4-BE49-F238E27FC236}">
                <a16:creationId xmlns:a16="http://schemas.microsoft.com/office/drawing/2014/main" id="{3F3C0D19-2225-20F2-E5F7-6AD068A84CE5}"/>
              </a:ext>
            </a:extLst>
          </p:cNvPr>
          <p:cNvSpPr/>
          <p:nvPr userDrawn="1"/>
        </p:nvSpPr>
        <p:spPr>
          <a:xfrm>
            <a:off x="0" y="0"/>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cxnSp>
        <p:nvCxnSpPr>
          <p:cNvPr id="8" name="Straight Connector 7">
            <a:extLst>
              <a:ext uri="{FF2B5EF4-FFF2-40B4-BE49-F238E27FC236}">
                <a16:creationId xmlns:a16="http://schemas.microsoft.com/office/drawing/2014/main" id="{9593C04E-9790-4D24-3FBA-82244607631E}"/>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idx="1"/>
          </p:nvPr>
        </p:nvSpPr>
        <p:spPr>
          <a:xfrm>
            <a:off x="57607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4" name="Content Placeholder 3"/>
          <p:cNvSpPr>
            <a:spLocks noGrp="1"/>
          </p:cNvSpPr>
          <p:nvPr>
            <p:ph sz="half" idx="2"/>
          </p:nvPr>
        </p:nvSpPr>
        <p:spPr>
          <a:xfrm>
            <a:off x="57607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78231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6" name="Content Placeholder 5"/>
          <p:cNvSpPr>
            <a:spLocks noGrp="1"/>
          </p:cNvSpPr>
          <p:nvPr>
            <p:ph sz="quarter" idx="4"/>
          </p:nvPr>
        </p:nvSpPr>
        <p:spPr>
          <a:xfrm>
            <a:off x="478231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itle 1"/>
          <p:cNvSpPr>
            <a:spLocks noGrp="1"/>
          </p:cNvSpPr>
          <p:nvPr>
            <p:ph type="title"/>
          </p:nvPr>
        </p:nvSpPr>
        <p:spPr>
          <a:xfrm>
            <a:off x="576072" y="704088"/>
            <a:ext cx="10515600" cy="676656"/>
          </a:xfrm>
        </p:spPr>
        <p:txBody>
          <a:bodyPr rtlCol="0"/>
          <a:lstStyle>
            <a:lvl1pPr>
              <a:defRPr lang="en-GB" sz="4800">
                <a:solidFill>
                  <a:schemeClr val="accent1"/>
                </a:solidFill>
              </a:defRPr>
            </a:lvl1pPr>
          </a:lstStyle>
          <a:p>
            <a:r>
              <a:rPr lang="en-US"/>
              <a:t>Click to edit Master title style</a:t>
            </a:r>
            <a:endParaRPr lang="en-GB"/>
          </a:p>
        </p:txBody>
      </p:sp>
      <p:sp>
        <p:nvSpPr>
          <p:cNvPr id="30" name="Text Placeholder 4"/>
          <p:cNvSpPr>
            <a:spLocks noGrp="1"/>
          </p:cNvSpPr>
          <p:nvPr>
            <p:ph type="body" sz="quarter" idx="13"/>
          </p:nvPr>
        </p:nvSpPr>
        <p:spPr>
          <a:xfrm>
            <a:off x="8860536" y="1911096"/>
            <a:ext cx="2944368"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31" name="Content Placeholder 5"/>
          <p:cNvSpPr>
            <a:spLocks noGrp="1"/>
          </p:cNvSpPr>
          <p:nvPr>
            <p:ph sz="quarter" idx="14"/>
          </p:nvPr>
        </p:nvSpPr>
        <p:spPr>
          <a:xfrm>
            <a:off x="8860536" y="2492438"/>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6">
            <a:extLst>
              <a:ext uri="{FF2B5EF4-FFF2-40B4-BE49-F238E27FC236}">
                <a16:creationId xmlns:a16="http://schemas.microsoft.com/office/drawing/2014/main" id="{55E8D13E-D7BB-E747-D21E-7E235E56F720}"/>
              </a:ext>
            </a:extLst>
          </p:cNvPr>
          <p:cNvSpPr>
            <a:spLocks noGrp="1"/>
          </p:cNvSpPr>
          <p:nvPr>
            <p:ph type="dt" sz="half" idx="15"/>
          </p:nvPr>
        </p:nvSpPr>
        <p:spPr/>
        <p:txBody>
          <a:bodyPr/>
          <a:lstStyle>
            <a:lvl1pPr>
              <a:defRPr lang="en-GB">
                <a:solidFill>
                  <a:schemeClr val="accent1"/>
                </a:solidFill>
              </a:defRPr>
            </a:lvl1pPr>
          </a:lstStyle>
          <a:p>
            <a:pPr>
              <a:defRPr/>
            </a:pPr>
            <a:r>
              <a:t>20XX</a:t>
            </a:r>
          </a:p>
        </p:txBody>
      </p:sp>
      <p:sp>
        <p:nvSpPr>
          <p:cNvPr id="10" name="Footer Placeholder 7">
            <a:extLst>
              <a:ext uri="{FF2B5EF4-FFF2-40B4-BE49-F238E27FC236}">
                <a16:creationId xmlns:a16="http://schemas.microsoft.com/office/drawing/2014/main" id="{1C0CD836-6641-E05E-5656-2B6030207483}"/>
              </a:ext>
            </a:extLst>
          </p:cNvPr>
          <p:cNvSpPr>
            <a:spLocks noGrp="1"/>
          </p:cNvSpPr>
          <p:nvPr>
            <p:ph type="ftr" sz="quarter" idx="16"/>
          </p:nvPr>
        </p:nvSpPr>
        <p:spPr/>
        <p:txBody>
          <a:bodyPr/>
          <a:lstStyle>
            <a:lvl1pPr>
              <a:defRPr lang="en-GB">
                <a:solidFill>
                  <a:schemeClr val="accent1"/>
                </a:solidFill>
              </a:defRPr>
            </a:lvl1pPr>
          </a:lstStyle>
          <a:p>
            <a:pPr>
              <a:defRPr/>
            </a:pPr>
            <a:r>
              <a:t>presentation title</a:t>
            </a:r>
          </a:p>
        </p:txBody>
      </p:sp>
      <p:sp>
        <p:nvSpPr>
          <p:cNvPr id="11" name="Slide Number Placeholder 8">
            <a:extLst>
              <a:ext uri="{FF2B5EF4-FFF2-40B4-BE49-F238E27FC236}">
                <a16:creationId xmlns:a16="http://schemas.microsoft.com/office/drawing/2014/main" id="{244BACA6-A403-BD07-8679-E11CD4CCB55B}"/>
              </a:ext>
            </a:extLst>
          </p:cNvPr>
          <p:cNvSpPr>
            <a:spLocks noGrp="1"/>
          </p:cNvSpPr>
          <p:nvPr>
            <p:ph type="sldNum" sz="quarter" idx="17"/>
          </p:nvPr>
        </p:nvSpPr>
        <p:spPr/>
        <p:txBody>
          <a:bodyPr/>
          <a:lstStyle>
            <a:lvl1pPr>
              <a:defRPr lang="en-GB">
                <a:solidFill>
                  <a:schemeClr val="accent1"/>
                </a:solidFill>
              </a:defRPr>
            </a:lvl1pPr>
          </a:lstStyle>
          <a:p>
            <a:pPr>
              <a:defRPr/>
            </a:pPr>
            <a:fld id="{A548EF3E-6C03-4A7F-8856-85E9BC0E5EBD}" type="slidenum">
              <a:rPr/>
              <a:pPr>
                <a:defRPr/>
              </a:pPr>
              <a:t>‹#›</a:t>
            </a:fld>
            <a:endParaRPr dirty="0"/>
          </a:p>
        </p:txBody>
      </p:sp>
    </p:spTree>
    <p:extLst>
      <p:ext uri="{BB962C8B-B14F-4D97-AF65-F5344CB8AC3E}">
        <p14:creationId xmlns:p14="http://schemas.microsoft.com/office/powerpoint/2010/main" val="227962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al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219248E-D2D5-18F1-602B-8F1799545F0A}"/>
              </a:ext>
            </a:extLst>
          </p:cNvPr>
          <p:cNvSpPr/>
          <p:nvPr userDrawn="1"/>
        </p:nvSpPr>
        <p:spPr>
          <a:xfrm>
            <a:off x="6323013" y="0"/>
            <a:ext cx="5868987" cy="6164263"/>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A1D83A45-BDB2-ED18-63E3-7B0322FF44BD}"/>
              </a:ext>
            </a:extLst>
          </p:cNvPr>
          <p:cNvSpPr>
            <a:spLocks/>
          </p:cNvSpPr>
          <p:nvPr userDrawn="1"/>
        </p:nvSpPr>
        <p:spPr bwMode="auto">
          <a:xfrm>
            <a:off x="5964238" y="639763"/>
            <a:ext cx="6243637" cy="5137150"/>
          </a:xfrm>
          <a:custGeom>
            <a:avLst/>
            <a:gdLst>
              <a:gd name="T0" fmla="*/ 6246675 w 6243203"/>
              <a:gd name="T1" fmla="*/ 5137297 h 5137129"/>
              <a:gd name="T2" fmla="*/ 4909688 w 6243203"/>
              <a:gd name="T3" fmla="*/ 4685789 h 5137129"/>
              <a:gd name="T4" fmla="*/ 4229242 w 6243203"/>
              <a:gd name="T5" fmla="*/ 4354621 h 5137129"/>
              <a:gd name="T6" fmla="*/ 3329603 w 6243203"/>
              <a:gd name="T7" fmla="*/ 4156523 h 5137129"/>
              <a:gd name="T8" fmla="*/ 2256768 w 6243203"/>
              <a:gd name="T9" fmla="*/ 4369088 h 5137129"/>
              <a:gd name="T10" fmla="*/ 1773135 w 6243203"/>
              <a:gd name="T11" fmla="*/ 4527611 h 5137129"/>
              <a:gd name="T12" fmla="*/ 459991 w 6243203"/>
              <a:gd name="T13" fmla="*/ 4184499 h 5137129"/>
              <a:gd name="T14" fmla="*/ 608 w 6243203"/>
              <a:gd name="T15" fmla="*/ 3162171 h 5137129"/>
              <a:gd name="T16" fmla="*/ 686877 w 6243203"/>
              <a:gd name="T17" fmla="*/ 1710537 h 5137129"/>
              <a:gd name="T18" fmla="*/ 1255369 w 6243203"/>
              <a:gd name="T19" fmla="*/ 1269388 h 5137129"/>
              <a:gd name="T20" fmla="*/ 3267587 w 6243203"/>
              <a:gd name="T21" fmla="*/ 265030 h 5137129"/>
              <a:gd name="T22" fmla="*/ 4891732 w 6243203"/>
              <a:gd name="T23" fmla="*/ 662 h 5137129"/>
              <a:gd name="T24" fmla="*/ 5448719 w 6243203"/>
              <a:gd name="T25" fmla="*/ 20567 h 5137129"/>
              <a:gd name="T26" fmla="*/ 6011296 w 6243203"/>
              <a:gd name="T27" fmla="*/ 99852 h 5137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Text Placeholder 3"/>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2"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42" name="Picture Placeholder 41"/>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lvl="0"/>
            <a:r>
              <a:rPr lang="en-US" noProof="0"/>
              <a:t>Click icon to add picture</a:t>
            </a:r>
            <a:endParaRPr lang="en-GB" noProof="0" dirty="0"/>
          </a:p>
        </p:txBody>
      </p:sp>
      <p:sp>
        <p:nvSpPr>
          <p:cNvPr id="6" name="Date Placeholder 4">
            <a:extLst>
              <a:ext uri="{FF2B5EF4-FFF2-40B4-BE49-F238E27FC236}">
                <a16:creationId xmlns:a16="http://schemas.microsoft.com/office/drawing/2014/main" id="{2E00FE70-D1B1-B1EB-2332-119E0604E183}"/>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24AA8FF6-9486-68EF-5D15-716F9D98EB9C}"/>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6">
            <a:extLst>
              <a:ext uri="{FF2B5EF4-FFF2-40B4-BE49-F238E27FC236}">
                <a16:creationId xmlns:a16="http://schemas.microsoft.com/office/drawing/2014/main" id="{E7B34444-A39C-95D7-A750-EB338FAE8B63}"/>
              </a:ext>
            </a:extLst>
          </p:cNvPr>
          <p:cNvSpPr>
            <a:spLocks noGrp="1"/>
          </p:cNvSpPr>
          <p:nvPr>
            <p:ph type="sldNum" sz="quarter" idx="12"/>
          </p:nvPr>
        </p:nvSpPr>
        <p:spPr/>
        <p:txBody>
          <a:bodyPr/>
          <a:lstStyle>
            <a:defPPr>
              <a:defRPr lang="en-GB"/>
            </a:defPPr>
            <a:lvl1pPr>
              <a:defRPr/>
            </a:lvl1pPr>
          </a:lstStyle>
          <a:p>
            <a:pPr>
              <a:defRPr/>
            </a:pPr>
            <a:fld id="{B710FE2F-4CDA-4A2F-A47C-FAAC5DCB2CF8}" type="slidenum">
              <a:rPr/>
              <a:pPr>
                <a:defRPr/>
              </a:pPr>
              <a:t>‹#›</a:t>
            </a:fld>
            <a:endParaRPr dirty="0"/>
          </a:p>
        </p:txBody>
      </p:sp>
    </p:spTree>
    <p:extLst>
      <p:ext uri="{BB962C8B-B14F-4D97-AF65-F5344CB8AC3E}">
        <p14:creationId xmlns:p14="http://schemas.microsoft.com/office/powerpoint/2010/main" val="22787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_Slide_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255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rgbClr val="D7D0C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65CF89F-C8F4-D921-9B90-B5965D0F2E0E}"/>
              </a:ext>
            </a:extLst>
          </p:cNvPr>
          <p:cNvSpPr/>
          <p:nvPr userDrawn="1"/>
        </p:nvSpPr>
        <p:spPr>
          <a:xfrm>
            <a:off x="0" y="2090738"/>
            <a:ext cx="5026025" cy="4767262"/>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5" name="Freeform: Shape 4">
            <a:extLst>
              <a:ext uri="{FF2B5EF4-FFF2-40B4-BE49-F238E27FC236}">
                <a16:creationId xmlns:a16="http://schemas.microsoft.com/office/drawing/2014/main" id="{9D774373-7519-9BBC-0447-A6639EE8DD0B}"/>
              </a:ext>
            </a:extLst>
          </p:cNvPr>
          <p:cNvSpPr/>
          <p:nvPr userDrawn="1"/>
        </p:nvSpPr>
        <p:spPr>
          <a:xfrm>
            <a:off x="6173788" y="0"/>
            <a:ext cx="6018212" cy="5789613"/>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6" name="Freeform: Shape 9">
            <a:extLst>
              <a:ext uri="{FF2B5EF4-FFF2-40B4-BE49-F238E27FC236}">
                <a16:creationId xmlns:a16="http://schemas.microsoft.com/office/drawing/2014/main" id="{4A8B0226-65BF-D3F9-0214-B181B0555FC0}"/>
              </a:ext>
            </a:extLst>
          </p:cNvPr>
          <p:cNvSpPr>
            <a:spLocks/>
          </p:cNvSpPr>
          <p:nvPr userDrawn="1"/>
        </p:nvSpPr>
        <p:spPr bwMode="auto">
          <a:xfrm>
            <a:off x="0" y="0"/>
            <a:ext cx="4267200" cy="2882900"/>
          </a:xfrm>
          <a:custGeom>
            <a:avLst/>
            <a:gdLst>
              <a:gd name="T0" fmla="*/ 135008 w 4267591"/>
              <a:gd name="T1" fmla="*/ 2175825 h 2882748"/>
              <a:gd name="T2" fmla="*/ 1133799 w 4267591"/>
              <a:gd name="T3" fmla="*/ 2530316 h 2882748"/>
              <a:gd name="T4" fmla="*/ 315582 w 4267591"/>
              <a:gd name="T5" fmla="*/ 2316888 h 2882748"/>
              <a:gd name="T6" fmla="*/ 0 w 4267591"/>
              <a:gd name="T7" fmla="*/ 2236445 h 2882748"/>
              <a:gd name="T8" fmla="*/ 0 w 4267591"/>
              <a:gd name="T9" fmla="*/ 1968100 h 2882748"/>
              <a:gd name="T10" fmla="*/ 495268 w 4267591"/>
              <a:gd name="T11" fmla="*/ 2062469 h 2882748"/>
              <a:gd name="T12" fmla="*/ 1489358 w 4267591"/>
              <a:gd name="T13" fmla="*/ 2503235 h 2882748"/>
              <a:gd name="T14" fmla="*/ 1508412 w 4267591"/>
              <a:gd name="T15" fmla="*/ 2761309 h 2882748"/>
              <a:gd name="T16" fmla="*/ 97914 w 4267591"/>
              <a:gd name="T17" fmla="*/ 2658849 h 2882748"/>
              <a:gd name="T18" fmla="*/ 0 w 4267591"/>
              <a:gd name="T19" fmla="*/ 2523506 h 2882748"/>
              <a:gd name="T20" fmla="*/ 227021 w 4267591"/>
              <a:gd name="T21" fmla="*/ 2620827 h 2882748"/>
              <a:gd name="T22" fmla="*/ 1521784 w 4267591"/>
              <a:gd name="T23" fmla="*/ 2658280 h 2882748"/>
              <a:gd name="T24" fmla="*/ 116496 w 4267591"/>
              <a:gd name="T25" fmla="*/ 2082201 h 2882748"/>
              <a:gd name="T26" fmla="*/ 0 w 4267591"/>
              <a:gd name="T27" fmla="*/ 1968100 h 2882748"/>
              <a:gd name="T28" fmla="*/ 2312119 w 4267591"/>
              <a:gd name="T29" fmla="*/ 1773812 h 2882748"/>
              <a:gd name="T30" fmla="*/ 2419959 w 4267591"/>
              <a:gd name="T31" fmla="*/ 1752842 h 2882748"/>
              <a:gd name="T32" fmla="*/ 2908380 w 4267591"/>
              <a:gd name="T33" fmla="*/ 1666378 h 2882748"/>
              <a:gd name="T34" fmla="*/ 3838679 w 4267591"/>
              <a:gd name="T35" fmla="*/ 1960429 h 2882748"/>
              <a:gd name="T36" fmla="*/ 2918025 w 4267591"/>
              <a:gd name="T37" fmla="*/ 1115467 h 2882748"/>
              <a:gd name="T38" fmla="*/ 2005821 w 4267591"/>
              <a:gd name="T39" fmla="*/ 1224287 h 2882748"/>
              <a:gd name="T40" fmla="*/ 1225678 w 4267591"/>
              <a:gd name="T41" fmla="*/ 1564067 h 2882748"/>
              <a:gd name="T42" fmla="*/ 2934689 w 4267591"/>
              <a:gd name="T43" fmla="*/ 1352314 h 2882748"/>
              <a:gd name="T44" fmla="*/ 1244660 w 4267591"/>
              <a:gd name="T45" fmla="*/ 1667815 h 2882748"/>
              <a:gd name="T46" fmla="*/ 2754833 w 4267591"/>
              <a:gd name="T47" fmla="*/ 1558910 h 2882748"/>
              <a:gd name="T48" fmla="*/ 2918025 w 4267591"/>
              <a:gd name="T49" fmla="*/ 1115467 h 2882748"/>
              <a:gd name="T50" fmla="*/ 27980 w 4267591"/>
              <a:gd name="T51" fmla="*/ 697783 h 2882748"/>
              <a:gd name="T52" fmla="*/ 13555 w 4267591"/>
              <a:gd name="T53" fmla="*/ 1111657 h 2882748"/>
              <a:gd name="T54" fmla="*/ 0 w 4267591"/>
              <a:gd name="T55" fmla="*/ 682211 h 2882748"/>
              <a:gd name="T56" fmla="*/ 2046060 w 4267591"/>
              <a:gd name="T57" fmla="*/ 86221 h 2882748"/>
              <a:gd name="T58" fmla="*/ 700801 w 4267591"/>
              <a:gd name="T59" fmla="*/ 1348715 h 2882748"/>
              <a:gd name="T60" fmla="*/ 1966544 w 4267591"/>
              <a:gd name="T61" fmla="*/ 396940 h 2882748"/>
              <a:gd name="T62" fmla="*/ 1155832 w 4267591"/>
              <a:gd name="T63" fmla="*/ 1247286 h 2882748"/>
              <a:gd name="T64" fmla="*/ 463013 w 4267591"/>
              <a:gd name="T65" fmla="*/ 1726775 h 2882748"/>
              <a:gd name="T66" fmla="*/ 809271 w 4267591"/>
              <a:gd name="T67" fmla="*/ 1593200 h 2882748"/>
              <a:gd name="T68" fmla="*/ 2260656 w 4267591"/>
              <a:gd name="T69" fmla="*/ 125323 h 2882748"/>
              <a:gd name="T70" fmla="*/ 2201853 w 4267591"/>
              <a:gd name="T71" fmla="*/ 26470 h 2882748"/>
              <a:gd name="T72" fmla="*/ 2333788 w 4267591"/>
              <a:gd name="T73" fmla="*/ 0 h 2882748"/>
              <a:gd name="T74" fmla="*/ 2329897 w 4267591"/>
              <a:gd name="T75" fmla="*/ 195520 h 2882748"/>
              <a:gd name="T76" fmla="*/ 1768145 w 4267591"/>
              <a:gd name="T77" fmla="*/ 1160207 h 2882748"/>
              <a:gd name="T78" fmla="*/ 2429058 w 4267591"/>
              <a:gd name="T79" fmla="*/ 948844 h 2882748"/>
              <a:gd name="T80" fmla="*/ 2667481 w 4267591"/>
              <a:gd name="T81" fmla="*/ 724354 h 2882748"/>
              <a:gd name="T82" fmla="*/ 3207991 w 4267591"/>
              <a:gd name="T83" fmla="*/ 274271 h 2882748"/>
              <a:gd name="T84" fmla="*/ 3488323 w 4267591"/>
              <a:gd name="T85" fmla="*/ 0 h 2882748"/>
              <a:gd name="T86" fmla="*/ 3456344 w 4267591"/>
              <a:gd name="T87" fmla="*/ 137587 h 2882748"/>
              <a:gd name="T88" fmla="*/ 2895249 w 4267591"/>
              <a:gd name="T89" fmla="*/ 710332 h 2882748"/>
              <a:gd name="T90" fmla="*/ 3747923 w 4267591"/>
              <a:gd name="T91" fmla="*/ 211802 h 2882748"/>
              <a:gd name="T92" fmla="*/ 3252385 w 4267591"/>
              <a:gd name="T93" fmla="*/ 670890 h 2882748"/>
              <a:gd name="T94" fmla="*/ 4175832 w 4267591"/>
              <a:gd name="T95" fmla="*/ 0 h 2882748"/>
              <a:gd name="T96" fmla="*/ 4194194 w 4267591"/>
              <a:gd name="T97" fmla="*/ 117650 h 2882748"/>
              <a:gd name="T98" fmla="*/ 2776026 w 4267591"/>
              <a:gd name="T99" fmla="*/ 899410 h 2882748"/>
              <a:gd name="T100" fmla="*/ 2898419 w 4267591"/>
              <a:gd name="T101" fmla="*/ 1035403 h 2882748"/>
              <a:gd name="T102" fmla="*/ 3212131 w 4267591"/>
              <a:gd name="T103" fmla="*/ 1403236 h 2882748"/>
              <a:gd name="T104" fmla="*/ 3209209 w 4267591"/>
              <a:gd name="T105" fmla="*/ 1569454 h 2882748"/>
              <a:gd name="T106" fmla="*/ 4060623 w 4267591"/>
              <a:gd name="T107" fmla="*/ 2176401 h 2882748"/>
              <a:gd name="T108" fmla="*/ 2061054 w 4267591"/>
              <a:gd name="T109" fmla="*/ 1803327 h 2882748"/>
              <a:gd name="T110" fmla="*/ 982570 w 4267591"/>
              <a:gd name="T111" fmla="*/ 1742057 h 2882748"/>
              <a:gd name="T112" fmla="*/ 55523 w 4267591"/>
              <a:gd name="T113" fmla="*/ 1915695 h 2882748"/>
              <a:gd name="T114" fmla="*/ 0 w 4267591"/>
              <a:gd name="T115" fmla="*/ 1939843 h 2882748"/>
              <a:gd name="T116" fmla="*/ 9684 w 4267591"/>
              <a:gd name="T117" fmla="*/ 1838323 h 2882748"/>
              <a:gd name="T118" fmla="*/ 167159 w 4267591"/>
              <a:gd name="T119" fmla="*/ 1687950 h 2882748"/>
              <a:gd name="T120" fmla="*/ 1248873 w 4267591"/>
              <a:gd name="T121" fmla="*/ 638744 h 2882748"/>
              <a:gd name="T122" fmla="*/ 2050540 w 4267591"/>
              <a:gd name="T123" fmla="*/ 0 h 28827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lnTo>
                  <a:pt x="0" y="2134758"/>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lnTo>
                  <a:pt x="0" y="1967372"/>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lnTo>
                  <a:pt x="0" y="681959"/>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lnTo>
                  <a:pt x="2051856" y="0"/>
                </a:lnTo>
                <a:close/>
              </a:path>
            </a:pathLst>
          </a:custGeom>
          <a:solidFill>
            <a:schemeClr val="tx1">
              <a:alpha val="1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sp>
        <p:nvSpPr>
          <p:cNvPr id="7" name="Freeform: Shape 10">
            <a:extLst>
              <a:ext uri="{FF2B5EF4-FFF2-40B4-BE49-F238E27FC236}">
                <a16:creationId xmlns:a16="http://schemas.microsoft.com/office/drawing/2014/main" id="{C60A2096-CC35-EB0F-6BB6-6563CFFA88E6}"/>
              </a:ext>
            </a:extLst>
          </p:cNvPr>
          <p:cNvSpPr>
            <a:spLocks/>
          </p:cNvSpPr>
          <p:nvPr userDrawn="1"/>
        </p:nvSpPr>
        <p:spPr bwMode="auto">
          <a:xfrm>
            <a:off x="10529888" y="1187450"/>
            <a:ext cx="1679575" cy="5461000"/>
          </a:xfrm>
          <a:custGeom>
            <a:avLst/>
            <a:gdLst>
              <a:gd name="T0" fmla="*/ 1686564 w 1678579"/>
              <a:gd name="T1" fmla="*/ 5420321 h 5460561"/>
              <a:gd name="T2" fmla="*/ 1182264 w 1678579"/>
              <a:gd name="T3" fmla="*/ 5431426 h 5460561"/>
              <a:gd name="T4" fmla="*/ 514734 w 1678579"/>
              <a:gd name="T5" fmla="*/ 5031647 h 5460561"/>
              <a:gd name="T6" fmla="*/ 315703 w 1678579"/>
              <a:gd name="T7" fmla="*/ 4180203 h 5460561"/>
              <a:gd name="T8" fmla="*/ 431180 w 1678579"/>
              <a:gd name="T9" fmla="*/ 3898790 h 5460561"/>
              <a:gd name="T10" fmla="*/ 595178 w 1678579"/>
              <a:gd name="T11" fmla="*/ 3258833 h 5460561"/>
              <a:gd name="T12" fmla="*/ 483317 w 1678579"/>
              <a:gd name="T13" fmla="*/ 2679678 h 5460561"/>
              <a:gd name="T14" fmla="*/ 278549 w 1678579"/>
              <a:gd name="T15" fmla="*/ 2221153 h 5460561"/>
              <a:gd name="T16" fmla="*/ 120091 w 1678579"/>
              <a:gd name="T17" fmla="*/ 666348 h 5460561"/>
              <a:gd name="T18" fmla="*/ 363601 w 1678579"/>
              <a:gd name="T19" fmla="*/ 367852 h 5460561"/>
              <a:gd name="T20" fmla="*/ 868851 w 1678579"/>
              <a:gd name="T21" fmla="*/ 102685 h 5460561"/>
              <a:gd name="T22" fmla="*/ 1520918 w 1678579"/>
              <a:gd name="T23" fmla="*/ 2221 h 5460561"/>
              <a:gd name="T24" fmla="*/ 1680339 w 1678579"/>
              <a:gd name="T25" fmla="*/ 600 h 5460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ctrTitle"/>
          </p:nvPr>
        </p:nvSpPr>
        <p:spPr>
          <a:xfrm>
            <a:off x="1524000" y="1170432"/>
            <a:ext cx="9144000" cy="2387600"/>
          </a:xfrm>
        </p:spPr>
        <p:txBody>
          <a:bodyPr rtlCol="0" anchor="b"/>
          <a:lstStyle>
            <a:lvl1pPr algn="ctr">
              <a:defRPr lang="en-GB"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r>
              <a:rPr lang="en-US"/>
              <a:t>Click to edit Master subtitle style</a:t>
            </a:r>
            <a:endParaRPr lang="en-GB"/>
          </a:p>
        </p:txBody>
      </p:sp>
    </p:spTree>
    <p:extLst>
      <p:ext uri="{BB962C8B-B14F-4D97-AF65-F5344CB8AC3E}">
        <p14:creationId xmlns:p14="http://schemas.microsoft.com/office/powerpoint/2010/main" val="2997312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D3D72CDC-EF0F-4552-8F5F-FD19214A3F32}"/>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5" name="Freeform: Shape 8">
            <a:extLst>
              <a:ext uri="{FF2B5EF4-FFF2-40B4-BE49-F238E27FC236}">
                <a16:creationId xmlns:a16="http://schemas.microsoft.com/office/drawing/2014/main" id="{E29DEC8C-33D6-6383-71E7-FFB4A0FC2BA0}"/>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3" name="Content Placeholder 2"/>
          <p:cNvSpPr>
            <a:spLocks noGrp="1"/>
          </p:cNvSpPr>
          <p:nvPr>
            <p:ph sz="half" idx="1"/>
          </p:nvPr>
        </p:nvSpPr>
        <p:spPr>
          <a:xfrm>
            <a:off x="838200" y="1825625"/>
            <a:ext cx="5181600" cy="4351338"/>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6" name="Date Placeholder 4">
            <a:extLst>
              <a:ext uri="{FF2B5EF4-FFF2-40B4-BE49-F238E27FC236}">
                <a16:creationId xmlns:a16="http://schemas.microsoft.com/office/drawing/2014/main" id="{16E2F88A-0337-9749-0FC8-5EE8968BD24D}"/>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7B45F7E0-7639-D4AE-AA88-42650E1990E5}"/>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9" name="Slide Number Placeholder 6">
            <a:extLst>
              <a:ext uri="{FF2B5EF4-FFF2-40B4-BE49-F238E27FC236}">
                <a16:creationId xmlns:a16="http://schemas.microsoft.com/office/drawing/2014/main" id="{4924FB7C-F45A-DAED-BA00-C05F4CD7FC2D}"/>
              </a:ext>
            </a:extLst>
          </p:cNvPr>
          <p:cNvSpPr>
            <a:spLocks noGrp="1"/>
          </p:cNvSpPr>
          <p:nvPr>
            <p:ph type="sldNum" sz="quarter" idx="12"/>
          </p:nvPr>
        </p:nvSpPr>
        <p:spPr/>
        <p:txBody>
          <a:bodyPr/>
          <a:lstStyle>
            <a:defPPr>
              <a:defRPr lang="en-GB"/>
            </a:defPPr>
            <a:lvl1pPr>
              <a:defRPr/>
            </a:lvl1pPr>
          </a:lstStyle>
          <a:p>
            <a:pPr>
              <a:defRPr/>
            </a:pPr>
            <a:fld id="{B8C75607-C2A7-451A-BE74-DEF9F6346A11}" type="slidenum">
              <a:rPr/>
              <a:pPr>
                <a:defRPr/>
              </a:pPr>
              <a:t>‹#›</a:t>
            </a:fld>
            <a:endParaRPr dirty="0"/>
          </a:p>
        </p:txBody>
      </p:sp>
    </p:spTree>
    <p:extLst>
      <p:ext uri="{BB962C8B-B14F-4D97-AF65-F5344CB8AC3E}">
        <p14:creationId xmlns:p14="http://schemas.microsoft.com/office/powerpoint/2010/main" val="94432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D4F20891-B5BD-A0E5-8CB1-983FE79AA4CC}"/>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3" name="Freeform: Shape 8">
            <a:extLst>
              <a:ext uri="{FF2B5EF4-FFF2-40B4-BE49-F238E27FC236}">
                <a16:creationId xmlns:a16="http://schemas.microsoft.com/office/drawing/2014/main" id="{23C517CA-BE5E-D819-6ECF-FED2447CCC7F}"/>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5"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4" name="Date Placeholder 1">
            <a:extLst>
              <a:ext uri="{FF2B5EF4-FFF2-40B4-BE49-F238E27FC236}">
                <a16:creationId xmlns:a16="http://schemas.microsoft.com/office/drawing/2014/main" id="{244A5CFC-5263-1C15-735B-40A7F780B598}"/>
              </a:ext>
            </a:extLst>
          </p:cNvPr>
          <p:cNvSpPr>
            <a:spLocks noGrp="1"/>
          </p:cNvSpPr>
          <p:nvPr>
            <p:ph type="dt" sz="half" idx="10"/>
          </p:nvPr>
        </p:nvSpPr>
        <p:spPr/>
        <p:txBody>
          <a:bodyPr/>
          <a:lstStyle>
            <a:defPPr>
              <a:defRPr lang="en-GB"/>
            </a:defPPr>
            <a:lvl1pPr>
              <a:defRPr/>
            </a:lvl1pPr>
          </a:lstStyle>
          <a:p>
            <a:pPr>
              <a:defRPr/>
            </a:pPr>
            <a:r>
              <a:t>20XX</a:t>
            </a:r>
          </a:p>
        </p:txBody>
      </p:sp>
      <p:sp>
        <p:nvSpPr>
          <p:cNvPr id="6" name="Footer Placeholder 2">
            <a:extLst>
              <a:ext uri="{FF2B5EF4-FFF2-40B4-BE49-F238E27FC236}">
                <a16:creationId xmlns:a16="http://schemas.microsoft.com/office/drawing/2014/main" id="{54652856-9F50-22E5-329C-90861B481C09}"/>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7" name="Slide Number Placeholder 3">
            <a:extLst>
              <a:ext uri="{FF2B5EF4-FFF2-40B4-BE49-F238E27FC236}">
                <a16:creationId xmlns:a16="http://schemas.microsoft.com/office/drawing/2014/main" id="{E0CBDB57-9F06-95E0-BB51-12ED7DFF74BF}"/>
              </a:ext>
            </a:extLst>
          </p:cNvPr>
          <p:cNvSpPr>
            <a:spLocks noGrp="1"/>
          </p:cNvSpPr>
          <p:nvPr>
            <p:ph type="sldNum" sz="quarter" idx="12"/>
          </p:nvPr>
        </p:nvSpPr>
        <p:spPr/>
        <p:txBody>
          <a:bodyPr/>
          <a:lstStyle>
            <a:defPPr>
              <a:defRPr lang="en-GB"/>
            </a:defPPr>
            <a:lvl1pPr>
              <a:defRPr/>
            </a:lvl1pPr>
          </a:lstStyle>
          <a:p>
            <a:pPr>
              <a:defRPr/>
            </a:pPr>
            <a:fld id="{79BE88CA-9084-4238-8BEF-2244D880B84B}" type="slidenum">
              <a:rPr/>
              <a:pPr>
                <a:defRPr/>
              </a:pPr>
              <a:t>‹#›</a:t>
            </a:fld>
            <a:endParaRPr dirty="0"/>
          </a:p>
        </p:txBody>
      </p:sp>
    </p:spTree>
    <p:extLst>
      <p:ext uri="{BB962C8B-B14F-4D97-AF65-F5344CB8AC3E}">
        <p14:creationId xmlns:p14="http://schemas.microsoft.com/office/powerpoint/2010/main" val="931825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Shape 6">
            <a:extLst>
              <a:ext uri="{FF2B5EF4-FFF2-40B4-BE49-F238E27FC236}">
                <a16:creationId xmlns:a16="http://schemas.microsoft.com/office/drawing/2014/main" id="{518DB01D-7533-31FC-2474-7E54CD0DF2D9}"/>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6" name="Freeform: Shape 8">
            <a:extLst>
              <a:ext uri="{FF2B5EF4-FFF2-40B4-BE49-F238E27FC236}">
                <a16:creationId xmlns:a16="http://schemas.microsoft.com/office/drawing/2014/main" id="{B1BB313C-BB17-0746-C816-E8DFAC66AA79}"/>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2" name="Title 1"/>
          <p:cNvSpPr>
            <a:spLocks noGrp="1"/>
          </p:cNvSpPr>
          <p:nvPr>
            <p:ph type="title"/>
          </p:nvPr>
        </p:nvSpPr>
        <p:spPr>
          <a:xfrm>
            <a:off x="839788" y="457200"/>
            <a:ext cx="3932237" cy="1600200"/>
          </a:xfrm>
        </p:spPr>
        <p:txBody>
          <a:bodyPr rtlCol="0" anchor="b"/>
          <a:lstStyle>
            <a:lvl1pPr>
              <a:defRPr lang="en-GB"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7" name="Date Placeholder 4">
            <a:extLst>
              <a:ext uri="{FF2B5EF4-FFF2-40B4-BE49-F238E27FC236}">
                <a16:creationId xmlns:a16="http://schemas.microsoft.com/office/drawing/2014/main" id="{D2B491C1-DD03-0FB9-3187-E2380757EA28}"/>
              </a:ext>
            </a:extLst>
          </p:cNvPr>
          <p:cNvSpPr>
            <a:spLocks noGrp="1"/>
          </p:cNvSpPr>
          <p:nvPr>
            <p:ph type="dt" sz="half" idx="10"/>
          </p:nvPr>
        </p:nvSpPr>
        <p:spPr/>
        <p:txBody>
          <a:bodyPr/>
          <a:lstStyle>
            <a:defPPr>
              <a:defRPr lang="en-GB"/>
            </a:defPPr>
            <a:lvl1pPr>
              <a:defRPr/>
            </a:lvl1pPr>
          </a:lstStyle>
          <a:p>
            <a:pPr>
              <a:defRPr/>
            </a:pPr>
            <a:r>
              <a:t>20XX</a:t>
            </a:r>
          </a:p>
        </p:txBody>
      </p:sp>
      <p:sp>
        <p:nvSpPr>
          <p:cNvPr id="8" name="Footer Placeholder 5">
            <a:extLst>
              <a:ext uri="{FF2B5EF4-FFF2-40B4-BE49-F238E27FC236}">
                <a16:creationId xmlns:a16="http://schemas.microsoft.com/office/drawing/2014/main" id="{6596CFF2-6FEC-235E-F3C0-ADB36F0B1F13}"/>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9" name="Slide Number Placeholder 6">
            <a:extLst>
              <a:ext uri="{FF2B5EF4-FFF2-40B4-BE49-F238E27FC236}">
                <a16:creationId xmlns:a16="http://schemas.microsoft.com/office/drawing/2014/main" id="{CB45FD01-D903-F7E5-AEED-A70E424090E2}"/>
              </a:ext>
            </a:extLst>
          </p:cNvPr>
          <p:cNvSpPr>
            <a:spLocks noGrp="1"/>
          </p:cNvSpPr>
          <p:nvPr>
            <p:ph type="sldNum" sz="quarter" idx="12"/>
          </p:nvPr>
        </p:nvSpPr>
        <p:spPr/>
        <p:txBody>
          <a:bodyPr/>
          <a:lstStyle>
            <a:defPPr>
              <a:defRPr lang="en-GB"/>
            </a:defPPr>
            <a:lvl1pPr>
              <a:defRPr/>
            </a:lvl1pPr>
          </a:lstStyle>
          <a:p>
            <a:pPr>
              <a:defRPr/>
            </a:pPr>
            <a:fld id="{7054D8DB-5ADA-4AE0-A64A-59AD284AE43D}" type="slidenum">
              <a:rPr/>
              <a:pPr>
                <a:defRPr/>
              </a:pPr>
              <a:t>‹#›</a:t>
            </a:fld>
            <a:endParaRPr dirty="0"/>
          </a:p>
        </p:txBody>
      </p:sp>
    </p:spTree>
    <p:extLst>
      <p:ext uri="{BB962C8B-B14F-4D97-AF65-F5344CB8AC3E}">
        <p14:creationId xmlns:p14="http://schemas.microsoft.com/office/powerpoint/2010/main" val="256574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415259-DDC1-804C-9E67-7340719199E0}"/>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5" name="Text Placeholder 3">
            <a:extLst>
              <a:ext uri="{FF2B5EF4-FFF2-40B4-BE49-F238E27FC236}">
                <a16:creationId xmlns:a16="http://schemas.microsoft.com/office/drawing/2014/main" id="{F777B740-8D0E-6E47-9D1D-8314F460D00B}"/>
              </a:ext>
            </a:extLst>
          </p:cNvPr>
          <p:cNvSpPr>
            <a:spLocks noGrp="1"/>
          </p:cNvSpPr>
          <p:nvPr>
            <p:ph type="body" sz="half" idx="2" hasCustomPrompt="1"/>
          </p:nvPr>
        </p:nvSpPr>
        <p:spPr>
          <a:xfrm>
            <a:off x="629655" y="1708608"/>
            <a:ext cx="3789946" cy="3985181"/>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4">
            <a:extLst>
              <a:ext uri="{FF2B5EF4-FFF2-40B4-BE49-F238E27FC236}">
                <a16:creationId xmlns:a16="http://schemas.microsoft.com/office/drawing/2014/main" id="{F75D0103-0D95-3C49-9D76-59F7677805A5}"/>
              </a:ext>
            </a:extLst>
          </p:cNvPr>
          <p:cNvSpPr>
            <a:spLocks noGrp="1"/>
          </p:cNvSpPr>
          <p:nvPr>
            <p:ph type="body" sz="quarter" idx="10" hasCustomPrompt="1"/>
          </p:nvPr>
        </p:nvSpPr>
        <p:spPr>
          <a:xfrm>
            <a:off x="4684295" y="1708608"/>
            <a:ext cx="4130675" cy="3985181"/>
          </a:xfrm>
          <a:prstGeom prst="rect">
            <a:avLst/>
          </a:prstGeom>
        </p:spPr>
        <p:txBody>
          <a:bodyPr>
            <a:normAutofit/>
          </a:bodyPr>
          <a:lstStyle>
            <a:lvl1pPr>
              <a:defRPr sz="1800"/>
            </a:lvl1pPr>
          </a:lstStyle>
          <a:p>
            <a:pPr lvl="0"/>
            <a:r>
              <a:rPr lang="en-US" dirty="0"/>
              <a:t>This is a list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2536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2A6CDF-1322-09ED-C8FD-0AEC28233030}"/>
              </a:ext>
            </a:extLst>
          </p:cNvPr>
          <p:cNvSpPr/>
          <p:nvPr userDrawn="1"/>
        </p:nvSpPr>
        <p:spPr>
          <a:xfrm>
            <a:off x="7443788" y="1841500"/>
            <a:ext cx="4748212" cy="5016500"/>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5" name="Freeform: Shape 8">
            <a:extLst>
              <a:ext uri="{FF2B5EF4-FFF2-40B4-BE49-F238E27FC236}">
                <a16:creationId xmlns:a16="http://schemas.microsoft.com/office/drawing/2014/main" id="{23542B85-165D-C5A7-4F60-C3BAE38D587B}"/>
              </a:ext>
            </a:extLst>
          </p:cNvPr>
          <p:cNvSpPr>
            <a:spLocks/>
          </p:cNvSpPr>
          <p:nvPr userDrawn="1"/>
        </p:nvSpPr>
        <p:spPr bwMode="auto">
          <a:xfrm rot="5400000">
            <a:off x="6992938" y="2335213"/>
            <a:ext cx="2225675" cy="7007225"/>
          </a:xfrm>
          <a:custGeom>
            <a:avLst/>
            <a:gdLst>
              <a:gd name="T0" fmla="*/ 21262824 w 1678579"/>
              <a:gd name="T1" fmla="*/ 51113439 h 5460561"/>
              <a:gd name="T2" fmla="*/ 14905024 w 1678579"/>
              <a:gd name="T3" fmla="*/ 51218185 h 5460561"/>
              <a:gd name="T4" fmla="*/ 6489348 w 1678579"/>
              <a:gd name="T5" fmla="*/ 47448312 h 5460561"/>
              <a:gd name="T6" fmla="*/ 3980126 w 1678579"/>
              <a:gd name="T7" fmla="*/ 39419180 h 5460561"/>
              <a:gd name="T8" fmla="*/ 5435963 w 1678579"/>
              <a:gd name="T9" fmla="*/ 36765490 h 5460561"/>
              <a:gd name="T10" fmla="*/ 7503513 w 1678579"/>
              <a:gd name="T11" fmla="*/ 30730690 h 5460561"/>
              <a:gd name="T12" fmla="*/ 6093273 w 1678579"/>
              <a:gd name="T13" fmla="*/ 25269302 h 5460561"/>
              <a:gd name="T14" fmla="*/ 3511719 w 1678579"/>
              <a:gd name="T15" fmla="*/ 20945403 h 5460561"/>
              <a:gd name="T16" fmla="*/ 1514023 w 1678579"/>
              <a:gd name="T17" fmla="*/ 6283603 h 5460561"/>
              <a:gd name="T18" fmla="*/ 4583988 w 1678579"/>
              <a:gd name="T19" fmla="*/ 3468801 h 5460561"/>
              <a:gd name="T20" fmla="*/ 10953766 w 1678579"/>
              <a:gd name="T21" fmla="*/ 968340 h 5460561"/>
              <a:gd name="T22" fmla="*/ 19174500 w 1678579"/>
              <a:gd name="T23" fmla="*/ 20957 h 5460561"/>
              <a:gd name="T24" fmla="*/ 21184361 w 1678579"/>
              <a:gd name="T25" fmla="*/ 5662 h 5460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6" name="Freeform: Shape 5">
            <a:extLst>
              <a:ext uri="{FF2B5EF4-FFF2-40B4-BE49-F238E27FC236}">
                <a16:creationId xmlns:a16="http://schemas.microsoft.com/office/drawing/2014/main" id="{9C8A80B4-ACA3-3754-31FD-797661AFC210}"/>
              </a:ext>
            </a:extLst>
          </p:cNvPr>
          <p:cNvSpPr/>
          <p:nvPr userDrawn="1"/>
        </p:nvSpPr>
        <p:spPr>
          <a:xfrm>
            <a:off x="0" y="0"/>
            <a:ext cx="5880100" cy="6075363"/>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10">
            <a:extLst>
              <a:ext uri="{FF2B5EF4-FFF2-40B4-BE49-F238E27FC236}">
                <a16:creationId xmlns:a16="http://schemas.microsoft.com/office/drawing/2014/main" id="{7029C6F2-8FFB-CFD5-9EE8-6A723A9E2852}"/>
              </a:ext>
            </a:extLst>
          </p:cNvPr>
          <p:cNvSpPr>
            <a:spLocks/>
          </p:cNvSpPr>
          <p:nvPr userDrawn="1"/>
        </p:nvSpPr>
        <p:spPr bwMode="auto">
          <a:xfrm>
            <a:off x="0" y="0"/>
            <a:ext cx="5137150" cy="3722688"/>
          </a:xfrm>
          <a:custGeom>
            <a:avLst/>
            <a:gdLst>
              <a:gd name="T0" fmla="*/ 658601 w 5137691"/>
              <a:gd name="T1" fmla="*/ 2918209 h 3723310"/>
              <a:gd name="T2" fmla="*/ 773089 w 5137691"/>
              <a:gd name="T3" fmla="*/ 2820841 h 3723310"/>
              <a:gd name="T4" fmla="*/ 1053612 w 5137691"/>
              <a:gd name="T5" fmla="*/ 3075423 h 3723310"/>
              <a:gd name="T6" fmla="*/ 1067814 w 5137691"/>
              <a:gd name="T7" fmla="*/ 2381985 h 3723310"/>
              <a:gd name="T8" fmla="*/ 269354 w 5137691"/>
              <a:gd name="T9" fmla="*/ 2837977 h 3723310"/>
              <a:gd name="T10" fmla="*/ 2464746 w 5137691"/>
              <a:gd name="T11" fmla="*/ 1411611 h 3723310"/>
              <a:gd name="T12" fmla="*/ 3000836 w 5137691"/>
              <a:gd name="T13" fmla="*/ 1734223 h 3723310"/>
              <a:gd name="T14" fmla="*/ 2804844 w 5137691"/>
              <a:gd name="T15" fmla="*/ 1117528 h 3723310"/>
              <a:gd name="T16" fmla="*/ 3081239 w 5137691"/>
              <a:gd name="T17" fmla="*/ 1736691 h 3723310"/>
              <a:gd name="T18" fmla="*/ 2040017 w 5137691"/>
              <a:gd name="T19" fmla="*/ 1322507 h 3723310"/>
              <a:gd name="T20" fmla="*/ 4077531 w 5137691"/>
              <a:gd name="T21" fmla="*/ 826291 h 3723310"/>
              <a:gd name="T22" fmla="*/ 4069303 w 5137691"/>
              <a:gd name="T23" fmla="*/ 1759242 h 3723310"/>
              <a:gd name="T24" fmla="*/ 4806684 w 5137691"/>
              <a:gd name="T25" fmla="*/ 1125968 h 3723310"/>
              <a:gd name="T26" fmla="*/ 3436748 w 5137691"/>
              <a:gd name="T27" fmla="*/ 731746 h 3723310"/>
              <a:gd name="T28" fmla="*/ 3774142 w 5137691"/>
              <a:gd name="T29" fmla="*/ 441608 h 3723310"/>
              <a:gd name="T30" fmla="*/ 974892 w 5137691"/>
              <a:gd name="T31" fmla="*/ 556448 h 3723310"/>
              <a:gd name="T32" fmla="*/ 4766894 w 5137691"/>
              <a:gd name="T33" fmla="*/ 0 h 3723310"/>
              <a:gd name="T34" fmla="*/ 5103803 w 5137691"/>
              <a:gd name="T35" fmla="*/ 0 h 3723310"/>
              <a:gd name="T36" fmla="*/ 4681956 w 5137691"/>
              <a:gd name="T37" fmla="*/ 0 h 3723310"/>
              <a:gd name="T38" fmla="*/ 4150784 w 5137691"/>
              <a:gd name="T39" fmla="*/ 350547 h 3723310"/>
              <a:gd name="T40" fmla="*/ 4373788 w 5137691"/>
              <a:gd name="T41" fmla="*/ 869608 h 3723310"/>
              <a:gd name="T42" fmla="*/ 4137437 w 5137691"/>
              <a:gd name="T43" fmla="*/ 764879 h 3723310"/>
              <a:gd name="T44" fmla="*/ 3827414 w 5137691"/>
              <a:gd name="T45" fmla="*/ 1465753 h 3723310"/>
              <a:gd name="T46" fmla="*/ 4074055 w 5137691"/>
              <a:gd name="T47" fmla="*/ 27336 h 3723310"/>
              <a:gd name="T48" fmla="*/ 3249017 w 5137691"/>
              <a:gd name="T49" fmla="*/ 911897 h 3723310"/>
              <a:gd name="T50" fmla="*/ 4000204 w 5137691"/>
              <a:gd name="T51" fmla="*/ 0 h 3723310"/>
              <a:gd name="T52" fmla="*/ 3396354 w 5137691"/>
              <a:gd name="T53" fmla="*/ 0 h 3723310"/>
              <a:gd name="T54" fmla="*/ 3229209 w 5137691"/>
              <a:gd name="T55" fmla="*/ 0 h 3723310"/>
              <a:gd name="T56" fmla="*/ 2607093 w 5137691"/>
              <a:gd name="T57" fmla="*/ 556885 h 3723310"/>
              <a:gd name="T58" fmla="*/ 3127102 w 5137691"/>
              <a:gd name="T59" fmla="*/ 1371227 h 3723310"/>
              <a:gd name="T60" fmla="*/ 2608283 w 5137691"/>
              <a:gd name="T61" fmla="*/ 944764 h 3723310"/>
              <a:gd name="T62" fmla="*/ 2239614 w 5137691"/>
              <a:gd name="T63" fmla="*/ 2094286 h 3723310"/>
              <a:gd name="T64" fmla="*/ 2311983 w 5137691"/>
              <a:gd name="T65" fmla="*/ 990178 h 3723310"/>
              <a:gd name="T66" fmla="*/ 2537590 w 5137691"/>
              <a:gd name="T67" fmla="*/ 513292 h 3723310"/>
              <a:gd name="T68" fmla="*/ 2681908 w 5137691"/>
              <a:gd name="T69" fmla="*/ 0 h 3723310"/>
              <a:gd name="T70" fmla="*/ 1542628 w 5137691"/>
              <a:gd name="T71" fmla="*/ 1828486 h 3723310"/>
              <a:gd name="T72" fmla="*/ 1443212 w 5137691"/>
              <a:gd name="T73" fmla="*/ 1595887 h 3723310"/>
              <a:gd name="T74" fmla="*/ 1156124 w 5137691"/>
              <a:gd name="T75" fmla="*/ 3215060 h 3723310"/>
              <a:gd name="T76" fmla="*/ 328264 w 5137691"/>
              <a:gd name="T77" fmla="*/ 3714817 h 3723310"/>
              <a:gd name="T78" fmla="*/ 771802 w 5137691"/>
              <a:gd name="T79" fmla="*/ 2689722 h 3723310"/>
              <a:gd name="T80" fmla="*/ 29774 w 5137691"/>
              <a:gd name="T81" fmla="*/ 2714669 h 3723310"/>
              <a:gd name="T82" fmla="*/ 1765203 w 5137691"/>
              <a:gd name="T83" fmla="*/ 1017488 h 3723310"/>
              <a:gd name="T84" fmla="*/ 544871 w 5137691"/>
              <a:gd name="T85" fmla="*/ 1942417 h 3723310"/>
              <a:gd name="T86" fmla="*/ 1207964 w 5137691"/>
              <a:gd name="T87" fmla="*/ 1170148 h 3723310"/>
              <a:gd name="T88" fmla="*/ 95935 w 5137691"/>
              <a:gd name="T89" fmla="*/ 1546909 h 3723310"/>
              <a:gd name="T90" fmla="*/ 1746003 w 5137691"/>
              <a:gd name="T91" fmla="*/ 907916 h 3723310"/>
              <a:gd name="T92" fmla="*/ 1248875 w 5137691"/>
              <a:gd name="T93" fmla="*/ 637760 h 3723310"/>
              <a:gd name="T94" fmla="*/ 2478466 w 5137691"/>
              <a:gd name="T95" fmla="*/ 147046 h 3723310"/>
              <a:gd name="T96" fmla="*/ 1283339 w 5137691"/>
              <a:gd name="T97" fmla="*/ 214566 h 3723310"/>
              <a:gd name="T98" fmla="*/ 820988 w 5137691"/>
              <a:gd name="T99" fmla="*/ 413771 h 3723310"/>
              <a:gd name="T100" fmla="*/ 46322 w 5137691"/>
              <a:gd name="T101" fmla="*/ 771793 h 3723310"/>
              <a:gd name="T102" fmla="*/ 585563 w 5137691"/>
              <a:gd name="T103" fmla="*/ 391701 h 3723310"/>
              <a:gd name="T104" fmla="*/ 0 w 5137691"/>
              <a:gd name="T105" fmla="*/ 562474 h 3723310"/>
              <a:gd name="T106" fmla="*/ 1091023 w 5137691"/>
              <a:gd name="T107" fmla="*/ 81240 h 37233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lnTo>
                  <a:pt x="4685407" y="0"/>
                </a:ln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lnTo>
                  <a:pt x="4003152" y="0"/>
                </a:ln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lnTo>
                  <a:pt x="3231589" y="0"/>
                </a:ln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lnTo>
                  <a:pt x="2713325" y="0"/>
                </a:ln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lnTo>
                  <a:pt x="2615215" y="0"/>
                </a:ln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lnTo>
                  <a:pt x="1279469" y="0"/>
                </a:lnTo>
                <a:close/>
              </a:path>
            </a:pathLst>
          </a:custGeom>
          <a:solidFill>
            <a:schemeClr val="tx1">
              <a:alpha val="16862"/>
            </a:schemeClr>
          </a:solidFill>
          <a:ln>
            <a:noFill/>
          </a:ln>
          <a:extLst>
            <a:ext uri="{91240B29-F687-4F45-9708-019B960494DF}">
              <a14:hiddenLine xmlns:a14="http://schemas.microsoft.com/office/drawing/2010/main" w="45691" cap="flat">
                <a:solidFill>
                  <a:srgbClr val="000000"/>
                </a:solidFill>
                <a:prstDash val="solid"/>
                <a:miter lim="800000"/>
                <a:headEnd/>
                <a:tailEnd/>
              </a14:hiddenLine>
            </a:ext>
          </a:extLst>
        </p:spPr>
        <p:txBody>
          <a:bodyPr anchor="ctr"/>
          <a:lstStyle/>
          <a:p>
            <a:endParaRPr lang="en-GB"/>
          </a:p>
        </p:txBody>
      </p:sp>
      <p:sp>
        <p:nvSpPr>
          <p:cNvPr id="2" name="Title 1"/>
          <p:cNvSpPr>
            <a:spLocks noGrp="1"/>
          </p:cNvSpPr>
          <p:nvPr>
            <p:ph type="ctrTitle"/>
          </p:nvPr>
        </p:nvSpPr>
        <p:spPr>
          <a:xfrm>
            <a:off x="1524000" y="1122363"/>
            <a:ext cx="9144000" cy="2387600"/>
          </a:xfrm>
        </p:spPr>
        <p:txBody>
          <a:bodyPr rtlCol="0" anchor="b"/>
          <a:lstStyle>
            <a:lvl1pPr algn="ctr">
              <a:defRPr lang="en-GB"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r>
              <a:rPr lang="en-US"/>
              <a:t>Click to edit Master subtitle style</a:t>
            </a:r>
            <a:endParaRPr lang="en-GB"/>
          </a:p>
        </p:txBody>
      </p:sp>
    </p:spTree>
    <p:extLst>
      <p:ext uri="{BB962C8B-B14F-4D97-AF65-F5344CB8AC3E}">
        <p14:creationId xmlns:p14="http://schemas.microsoft.com/office/powerpoint/2010/main" val="909645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294D870B-1A54-40F4-0FB8-B0B829E7685D}"/>
              </a:ext>
            </a:extLst>
          </p:cNvPr>
          <p:cNvSpPr>
            <a:spLocks/>
          </p:cNvSpPr>
          <p:nvPr userDrawn="1"/>
        </p:nvSpPr>
        <p:spPr bwMode="auto">
          <a:xfrm>
            <a:off x="0" y="0"/>
            <a:ext cx="7067550" cy="6858000"/>
          </a:xfrm>
          <a:custGeom>
            <a:avLst/>
            <a:gdLst>
              <a:gd name="T0" fmla="*/ 0 w 7067730"/>
              <a:gd name="T1" fmla="*/ 0 h 6858000"/>
              <a:gd name="T2" fmla="*/ 5623764 w 7067730"/>
              <a:gd name="T3" fmla="*/ 0 h 6858000"/>
              <a:gd name="T4" fmla="*/ 5746667 w 7067730"/>
              <a:gd name="T5" fmla="*/ 66359 h 6858000"/>
              <a:gd name="T6" fmla="*/ 6799606 w 7067730"/>
              <a:gd name="T7" fmla="*/ 1269725 h 6858000"/>
              <a:gd name="T8" fmla="*/ 6966385 w 7067730"/>
              <a:gd name="T9" fmla="*/ 3184523 h 6858000"/>
              <a:gd name="T10" fmla="*/ 5548750 w 7067730"/>
              <a:gd name="T11" fmla="*/ 4821851 h 6858000"/>
              <a:gd name="T12" fmla="*/ 4817390 w 7067730"/>
              <a:gd name="T13" fmla="*/ 5001158 h 6858000"/>
              <a:gd name="T14" fmla="*/ 3297177 w 7067730"/>
              <a:gd name="T15" fmla="*/ 5605778 h 6858000"/>
              <a:gd name="T16" fmla="*/ 2298802 w 7067730"/>
              <a:gd name="T17" fmla="*/ 6672529 h 6858000"/>
              <a:gd name="T18" fmla="*/ 2190265 w 7067730"/>
              <a:gd name="T19" fmla="*/ 6840787 h 6858000"/>
              <a:gd name="T20" fmla="*/ 2179598 w 7067730"/>
              <a:gd name="T21" fmla="*/ 6858000 h 6858000"/>
              <a:gd name="T22" fmla="*/ 0 w 7067730"/>
              <a:gd name="T23" fmla="*/ 6858000 h 6858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lnTo>
                  <a:pt x="0" y="0"/>
                </a:lnTo>
                <a:close/>
              </a:path>
            </a:pathLst>
          </a:custGeom>
          <a:solidFill>
            <a:schemeClr val="tx2">
              <a:alpha val="58823"/>
            </a:schemeClr>
          </a:solidFill>
          <a:ln>
            <a:noFill/>
          </a:ln>
          <a:extLst>
            <a:ext uri="{91240B29-F687-4F45-9708-019B960494DF}">
              <a14:hiddenLine xmlns:a14="http://schemas.microsoft.com/office/drawing/2010/main" w="3024" cap="flat">
                <a:solidFill>
                  <a:srgbClr val="000000"/>
                </a:solidFill>
                <a:prstDash val="solid"/>
                <a:miter lim="800000"/>
                <a:headEnd/>
                <a:tailEnd/>
              </a14:hiddenLine>
            </a:ext>
          </a:extLst>
        </p:spPr>
        <p:txBody>
          <a:bodyPr anchor="ctr"/>
          <a:lstStyle/>
          <a:p>
            <a:endParaRPr lang="en-GB"/>
          </a:p>
        </p:txBody>
      </p:sp>
      <p:sp>
        <p:nvSpPr>
          <p:cNvPr id="5" name="Freeform: Shape 8">
            <a:extLst>
              <a:ext uri="{FF2B5EF4-FFF2-40B4-BE49-F238E27FC236}">
                <a16:creationId xmlns:a16="http://schemas.microsoft.com/office/drawing/2014/main" id="{930086F9-19E6-B958-90AC-DD87EC89AC10}"/>
              </a:ext>
            </a:extLst>
          </p:cNvPr>
          <p:cNvSpPr>
            <a:spLocks/>
          </p:cNvSpPr>
          <p:nvPr userDrawn="1"/>
        </p:nvSpPr>
        <p:spPr bwMode="auto">
          <a:xfrm>
            <a:off x="0" y="180975"/>
            <a:ext cx="5327650" cy="3000375"/>
          </a:xfrm>
          <a:custGeom>
            <a:avLst/>
            <a:gdLst>
              <a:gd name="T0" fmla="*/ 3515541 w 5327858"/>
              <a:gd name="T1" fmla="*/ 2685050 h 3001484"/>
              <a:gd name="T2" fmla="*/ 2408755 w 5327858"/>
              <a:gd name="T3" fmla="*/ 1618916 h 3001484"/>
              <a:gd name="T4" fmla="*/ 2507494 w 5327858"/>
              <a:gd name="T5" fmla="*/ 1667050 h 3001484"/>
              <a:gd name="T6" fmla="*/ 4742225 w 5327858"/>
              <a:gd name="T7" fmla="*/ 971861 h 3001484"/>
              <a:gd name="T8" fmla="*/ 3514512 w 5327858"/>
              <a:gd name="T9" fmla="*/ 1122955 h 3001484"/>
              <a:gd name="T10" fmla="*/ 4495504 w 5327858"/>
              <a:gd name="T11" fmla="*/ 1238681 h 3001484"/>
              <a:gd name="T12" fmla="*/ 3823461 w 5327858"/>
              <a:gd name="T13" fmla="*/ 1306230 h 3001484"/>
              <a:gd name="T14" fmla="*/ 5192778 w 5327858"/>
              <a:gd name="T15" fmla="*/ 1195610 h 3001484"/>
              <a:gd name="T16" fmla="*/ 4961107 w 5327858"/>
              <a:gd name="T17" fmla="*/ 979606 h 3001484"/>
              <a:gd name="T18" fmla="*/ 1704550 w 5327858"/>
              <a:gd name="T19" fmla="*/ 785185 h 3001484"/>
              <a:gd name="T20" fmla="*/ 3140210 w 5327858"/>
              <a:gd name="T21" fmla="*/ 1592334 h 3001484"/>
              <a:gd name="T22" fmla="*/ 2399084 w 5327858"/>
              <a:gd name="T23" fmla="*/ 1282627 h 3001484"/>
              <a:gd name="T24" fmla="*/ 2362058 w 5327858"/>
              <a:gd name="T25" fmla="*/ 1469541 h 3001484"/>
              <a:gd name="T26" fmla="*/ 3396997 w 5327858"/>
              <a:gd name="T27" fmla="*/ 1717368 h 3001484"/>
              <a:gd name="T28" fmla="*/ 2602310 w 5327858"/>
              <a:gd name="T29" fmla="*/ 1051830 h 3001484"/>
              <a:gd name="T30" fmla="*/ 1704550 w 5327858"/>
              <a:gd name="T31" fmla="*/ 785185 h 3001484"/>
              <a:gd name="T32" fmla="*/ 2282978 w 5327858"/>
              <a:gd name="T33" fmla="*/ 143958 h 3001484"/>
              <a:gd name="T34" fmla="*/ 959840 w 5327858"/>
              <a:gd name="T35" fmla="*/ 342938 h 3001484"/>
              <a:gd name="T36" fmla="*/ 2913727 w 5327858"/>
              <a:gd name="T37" fmla="*/ 405975 h 3001484"/>
              <a:gd name="T38" fmla="*/ 1049109 w 5327858"/>
              <a:gd name="T39" fmla="*/ 463307 h 3001484"/>
              <a:gd name="T40" fmla="*/ 1078524 w 5327858"/>
              <a:gd name="T41" fmla="*/ 524243 h 3001484"/>
              <a:gd name="T42" fmla="*/ 2900266 w 5327858"/>
              <a:gd name="T43" fmla="*/ 562553 h 3001484"/>
              <a:gd name="T44" fmla="*/ 3415279 w 5327858"/>
              <a:gd name="T45" fmla="*/ 208383 h 3001484"/>
              <a:gd name="T46" fmla="*/ 2747066 w 5327858"/>
              <a:gd name="T47" fmla="*/ 82089 h 3001484"/>
              <a:gd name="T48" fmla="*/ 3291050 w 5327858"/>
              <a:gd name="T49" fmla="*/ 53641 h 3001484"/>
              <a:gd name="T50" fmla="*/ 3372874 w 5327858"/>
              <a:gd name="T51" fmla="*/ 373370 h 3001484"/>
              <a:gd name="T52" fmla="*/ 2343643 w 5327858"/>
              <a:gd name="T53" fmla="*/ 803546 h 3001484"/>
              <a:gd name="T54" fmla="*/ 2998666 w 5327858"/>
              <a:gd name="T55" fmla="*/ 1032577 h 3001484"/>
              <a:gd name="T56" fmla="*/ 3324177 w 5327858"/>
              <a:gd name="T57" fmla="*/ 997208 h 3001484"/>
              <a:gd name="T58" fmla="*/ 4026720 w 5327858"/>
              <a:gd name="T59" fmla="*/ 963859 h 3001484"/>
              <a:gd name="T60" fmla="*/ 5209702 w 5327858"/>
              <a:gd name="T61" fmla="*/ 946036 h 3001484"/>
              <a:gd name="T62" fmla="*/ 5116012 w 5327858"/>
              <a:gd name="T63" fmla="*/ 1348562 h 3001484"/>
              <a:gd name="T64" fmla="*/ 3305501 w 5327858"/>
              <a:gd name="T65" fmla="*/ 1201788 h 3001484"/>
              <a:gd name="T66" fmla="*/ 3321398 w 5327858"/>
              <a:gd name="T67" fmla="*/ 1383598 h 3001484"/>
              <a:gd name="T68" fmla="*/ 3350535 w 5327858"/>
              <a:gd name="T69" fmla="*/ 1864940 h 3001484"/>
              <a:gd name="T70" fmla="*/ 3248162 w 5327858"/>
              <a:gd name="T71" fmla="*/ 1995483 h 3001484"/>
              <a:gd name="T72" fmla="*/ 3562798 w 5327858"/>
              <a:gd name="T73" fmla="*/ 2990354 h 3001484"/>
              <a:gd name="T74" fmla="*/ 2190486 w 5327858"/>
              <a:gd name="T75" fmla="*/ 1491498 h 3001484"/>
              <a:gd name="T76" fmla="*/ 1366094 w 5327858"/>
              <a:gd name="T77" fmla="*/ 794468 h 3001484"/>
              <a:gd name="T78" fmla="*/ 521250 w 5327858"/>
              <a:gd name="T79" fmla="*/ 375441 h 3001484"/>
              <a:gd name="T80" fmla="*/ 784083 w 5327858"/>
              <a:gd name="T81" fmla="*/ 756586 h 3001484"/>
              <a:gd name="T82" fmla="*/ 1312684 w 5327858"/>
              <a:gd name="T83" fmla="*/ 1704949 h 3001484"/>
              <a:gd name="T84" fmla="*/ 1172570 w 5327858"/>
              <a:gd name="T85" fmla="*/ 1921812 h 3001484"/>
              <a:gd name="T86" fmla="*/ 33831 w 5327858"/>
              <a:gd name="T87" fmla="*/ 851941 h 3001484"/>
              <a:gd name="T88" fmla="*/ 0 w 5327858"/>
              <a:gd name="T89" fmla="*/ 572929 h 3001484"/>
              <a:gd name="T90" fmla="*/ 233809 w 5327858"/>
              <a:gd name="T91" fmla="*/ 1039776 h 3001484"/>
              <a:gd name="T92" fmla="*/ 1245256 w 5327858"/>
              <a:gd name="T93" fmla="*/ 1847847 h 3001484"/>
              <a:gd name="T94" fmla="*/ 330031 w 5327858"/>
              <a:gd name="T95" fmla="*/ 419255 h 3001484"/>
              <a:gd name="T96" fmla="*/ 629189 w 5327858"/>
              <a:gd name="T97" fmla="*/ 919028 h 3001484"/>
              <a:gd name="T98" fmla="*/ 945308 w 5327858"/>
              <a:gd name="T99" fmla="*/ 1485803 h 3001484"/>
              <a:gd name="T100" fmla="*/ 132037 w 5327858"/>
              <a:gd name="T101" fmla="*/ 424425 h 3001484"/>
              <a:gd name="T102" fmla="*/ 0 w 5327858"/>
              <a:gd name="T103" fmla="*/ 330294 h 3001484"/>
              <a:gd name="T104" fmla="*/ 458239 w 5327858"/>
              <a:gd name="T105" fmla="*/ 261139 h 3001484"/>
              <a:gd name="T106" fmla="*/ 747471 w 5327858"/>
              <a:gd name="T107" fmla="*/ 261268 h 3001484"/>
              <a:gd name="T108" fmla="*/ 2242806 w 5327858"/>
              <a:gd name="T109" fmla="*/ 76359 h 30014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sp>
        <p:nvSpPr>
          <p:cNvPr id="6" name="Freeform: Shape 9">
            <a:extLst>
              <a:ext uri="{FF2B5EF4-FFF2-40B4-BE49-F238E27FC236}">
                <a16:creationId xmlns:a16="http://schemas.microsoft.com/office/drawing/2014/main" id="{06A9B108-4B8C-1C86-F5C0-87776261326B}"/>
              </a:ext>
            </a:extLst>
          </p:cNvPr>
          <p:cNvSpPr>
            <a:spLocks/>
          </p:cNvSpPr>
          <p:nvPr userDrawn="1"/>
        </p:nvSpPr>
        <p:spPr bwMode="auto">
          <a:xfrm>
            <a:off x="1798638" y="5597525"/>
            <a:ext cx="2430462" cy="1295400"/>
          </a:xfrm>
          <a:custGeom>
            <a:avLst/>
            <a:gdLst>
              <a:gd name="T0" fmla="*/ 0 w 2430115"/>
              <a:gd name="T1" fmla="*/ 1289436 h 1294338"/>
              <a:gd name="T2" fmla="*/ 18783 w 2430115"/>
              <a:gd name="T3" fmla="*/ 1072828 h 1294338"/>
              <a:gd name="T4" fmla="*/ 421865 w 2430115"/>
              <a:gd name="T5" fmla="*/ 161315 h 1294338"/>
              <a:gd name="T6" fmla="*/ 946249 w 2430115"/>
              <a:gd name="T7" fmla="*/ 797 h 1294338"/>
              <a:gd name="T8" fmla="*/ 1084432 w 2430115"/>
              <a:gd name="T9" fmla="*/ 15679 h 1294338"/>
              <a:gd name="T10" fmla="*/ 1780372 w 2430115"/>
              <a:gd name="T11" fmla="*/ 303380 h 1294338"/>
              <a:gd name="T12" fmla="*/ 2422325 w 2430115"/>
              <a:gd name="T13" fmla="*/ 1251935 h 1294338"/>
              <a:gd name="T14" fmla="*/ 2432891 w 2430115"/>
              <a:gd name="T15" fmla="*/ 1302858 h 12943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7" name="Freeform: Shape 10">
            <a:extLst>
              <a:ext uri="{FF2B5EF4-FFF2-40B4-BE49-F238E27FC236}">
                <a16:creationId xmlns:a16="http://schemas.microsoft.com/office/drawing/2014/main" id="{2C58B87F-B865-F6A0-1043-F765DAFF3633}"/>
              </a:ext>
            </a:extLst>
          </p:cNvPr>
          <p:cNvSpPr>
            <a:spLocks/>
          </p:cNvSpPr>
          <p:nvPr userDrawn="1"/>
        </p:nvSpPr>
        <p:spPr bwMode="auto">
          <a:xfrm>
            <a:off x="-11113" y="3987800"/>
            <a:ext cx="2470151" cy="2894013"/>
          </a:xfrm>
          <a:custGeom>
            <a:avLst/>
            <a:gdLst>
              <a:gd name="T0" fmla="*/ 0 w 2469462"/>
              <a:gd name="T1" fmla="*/ 28897 h 2893553"/>
              <a:gd name="T2" fmla="*/ 49817 w 2469462"/>
              <a:gd name="T3" fmla="*/ 15945 h 2893553"/>
              <a:gd name="T4" fmla="*/ 187454 w 2469462"/>
              <a:gd name="T5" fmla="*/ 123 h 2893553"/>
              <a:gd name="T6" fmla="*/ 1249923 w 2469462"/>
              <a:gd name="T7" fmla="*/ 252112 h 2893553"/>
              <a:gd name="T8" fmla="*/ 2445754 w 2469462"/>
              <a:gd name="T9" fmla="*/ 2897234 h 28935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704384" y="2788521"/>
            <a:ext cx="6229530" cy="1325563"/>
          </a:xfrm>
        </p:spPr>
        <p:txBody>
          <a:bodyPr rtlCol="0"/>
          <a:lstStyle>
            <a:lvl1pPr algn="ctr">
              <a:defRPr lang="en-GB">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a:xfrm>
            <a:off x="7790688" y="1170432"/>
            <a:ext cx="4133088" cy="4351338"/>
          </a:xfrm>
        </p:spPr>
        <p:txBody>
          <a:bodyPr rtlCol="0"/>
          <a:lstStyle>
            <a:lvl1pPr marL="0" indent="0" algn="r">
              <a:buNone/>
              <a:defRPr lang="en-GB" sz="2400" cap="all" baseline="0"/>
            </a:lvl1pPr>
            <a:lvl2pPr marL="457200" indent="0" algn="r">
              <a:buNone/>
              <a:defRPr lang="en-GB" sz="1800">
                <a:latin typeface="+mj-lt"/>
              </a:defRPr>
            </a:lvl2pPr>
            <a:lvl3pPr marL="914400" indent="0" algn="r">
              <a:buNone/>
              <a:defRPr lang="en-GB"/>
            </a:lvl3pPr>
            <a:lvl4pPr marL="1371600" indent="0" algn="r">
              <a:buNone/>
              <a:defRPr lang="en-GB"/>
            </a:lvl4pPr>
            <a:lvl5pPr marL="1828800" indent="0" algn="r">
              <a:buNone/>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077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338899-A493-F04E-8416-74773B89629B}"/>
              </a:ext>
            </a:extLst>
          </p:cNvPr>
          <p:cNvSpPr>
            <a:spLocks noGrp="1"/>
          </p:cNvSpPr>
          <p:nvPr>
            <p:ph type="body" sz="half" idx="2" hasCustomPrompt="1"/>
          </p:nvPr>
        </p:nvSpPr>
        <p:spPr>
          <a:xfrm>
            <a:off x="629655" y="1708608"/>
            <a:ext cx="3789946" cy="3985181"/>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FF351F76-1649-3241-8A69-22E188694AC6}"/>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5" name="Text Placeholder 4">
            <a:extLst>
              <a:ext uri="{FF2B5EF4-FFF2-40B4-BE49-F238E27FC236}">
                <a16:creationId xmlns:a16="http://schemas.microsoft.com/office/drawing/2014/main" id="{D858B7BB-BE8D-F84D-B756-0D9B47C0382B}"/>
              </a:ext>
            </a:extLst>
          </p:cNvPr>
          <p:cNvSpPr>
            <a:spLocks noGrp="1"/>
          </p:cNvSpPr>
          <p:nvPr>
            <p:ph type="body" sz="quarter" idx="10" hasCustomPrompt="1"/>
          </p:nvPr>
        </p:nvSpPr>
        <p:spPr>
          <a:xfrm>
            <a:off x="4684295" y="1708608"/>
            <a:ext cx="4130675" cy="3985181"/>
          </a:xfrm>
          <a:prstGeom prst="rect">
            <a:avLst/>
          </a:prstGeom>
        </p:spPr>
        <p:txBody>
          <a:bodyPr>
            <a:normAutofit/>
          </a:bodyPr>
          <a:lstStyle>
            <a:lvl1pPr>
              <a:defRPr sz="1800"/>
            </a:lvl1pPr>
          </a:lstStyle>
          <a:p>
            <a:pPr lvl="0"/>
            <a:r>
              <a:rPr lang="en-US" dirty="0"/>
              <a:t>This is a list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831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6" descr="Shape, circle&#10;&#10;Description automatically generated">
            <a:extLst>
              <a:ext uri="{FF2B5EF4-FFF2-40B4-BE49-F238E27FC236}">
                <a16:creationId xmlns:a16="http://schemas.microsoft.com/office/drawing/2014/main" id="{84D6D544-1287-7C68-9FA7-05BBDC2972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0186" b="9727"/>
          <a:stretch>
            <a:fillRect/>
          </a:stretch>
        </p:blipFill>
        <p:spPr bwMode="auto">
          <a:xfrm>
            <a:off x="6767513" y="1316038"/>
            <a:ext cx="472757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BCBBE626-29C5-FC03-1257-036B6F5376E1}"/>
              </a:ext>
            </a:extLst>
          </p:cNvPr>
          <p:cNvSpPr/>
          <p:nvPr userDrawn="1"/>
        </p:nvSpPr>
        <p:spPr>
          <a:xfrm>
            <a:off x="7078663" y="0"/>
            <a:ext cx="5113337" cy="6162675"/>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2" name="Title 1"/>
          <p:cNvSpPr>
            <a:spLocks noGrp="1"/>
          </p:cNvSpPr>
          <p:nvPr>
            <p:ph type="title"/>
          </p:nvPr>
        </p:nvSpPr>
        <p:spPr>
          <a:xfrm>
            <a:off x="576071" y="704088"/>
            <a:ext cx="6502620" cy="676656"/>
          </a:xfrm>
        </p:spPr>
        <p:txBody>
          <a:bodyPr rtlCol="0" anchor="b"/>
          <a:lstStyle>
            <a:lvl1pPr>
              <a:defRPr lang="en-GB" sz="4800"/>
            </a:lvl1pPr>
          </a:lstStyle>
          <a:p>
            <a:r>
              <a:rPr lang="en-US"/>
              <a:t>Click to edit Master title style</a:t>
            </a:r>
            <a:endParaRPr lang="en-GB"/>
          </a:p>
        </p:txBody>
      </p:sp>
      <p:sp>
        <p:nvSpPr>
          <p:cNvPr id="4" name="Text Placeholder 3"/>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21" name="Picture Placeholder 20"/>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lvl="0"/>
            <a:r>
              <a:rPr lang="en-US" noProof="0"/>
              <a:t>Click icon to add picture</a:t>
            </a:r>
            <a:endParaRPr lang="en-GB" noProof="0" dirty="0"/>
          </a:p>
        </p:txBody>
      </p:sp>
      <p:sp>
        <p:nvSpPr>
          <p:cNvPr id="6" name="Date Placeholder 4">
            <a:extLst>
              <a:ext uri="{FF2B5EF4-FFF2-40B4-BE49-F238E27FC236}">
                <a16:creationId xmlns:a16="http://schemas.microsoft.com/office/drawing/2014/main" id="{DEE20BEF-1F47-8D72-3962-8AE0A09E2D3F}"/>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5CAA74C8-90F4-5674-2C5F-C3439E01EBB5}"/>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6">
            <a:extLst>
              <a:ext uri="{FF2B5EF4-FFF2-40B4-BE49-F238E27FC236}">
                <a16:creationId xmlns:a16="http://schemas.microsoft.com/office/drawing/2014/main" id="{1D6AE4A1-6B5C-4D53-72E8-CBEE7E706E2E}"/>
              </a:ext>
            </a:extLst>
          </p:cNvPr>
          <p:cNvSpPr>
            <a:spLocks noGrp="1"/>
          </p:cNvSpPr>
          <p:nvPr>
            <p:ph type="sldNum" sz="quarter" idx="12"/>
          </p:nvPr>
        </p:nvSpPr>
        <p:spPr/>
        <p:txBody>
          <a:bodyPr/>
          <a:lstStyle>
            <a:defPPr>
              <a:defRPr lang="en-GB"/>
            </a:defPPr>
            <a:lvl1pPr>
              <a:defRPr/>
            </a:lvl1pPr>
          </a:lstStyle>
          <a:p>
            <a:pPr>
              <a:defRPr/>
            </a:pPr>
            <a:fld id="{8510A40B-ABE1-4736-B908-ADED980B1FAD}" type="slidenum">
              <a:rPr/>
              <a:pPr>
                <a:defRPr/>
              </a:pPr>
              <a:t>‹#›</a:t>
            </a:fld>
            <a:endParaRPr dirty="0"/>
          </a:p>
        </p:txBody>
      </p:sp>
    </p:spTree>
    <p:extLst>
      <p:ext uri="{BB962C8B-B14F-4D97-AF65-F5344CB8AC3E}">
        <p14:creationId xmlns:p14="http://schemas.microsoft.com/office/powerpoint/2010/main" val="277757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D7D0C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C25A353-9082-A762-EB71-2A8229971B5E}"/>
              </a:ext>
            </a:extLst>
          </p:cNvPr>
          <p:cNvSpPr/>
          <p:nvPr userDrawn="1"/>
        </p:nvSpPr>
        <p:spPr>
          <a:xfrm>
            <a:off x="0" y="1454150"/>
            <a:ext cx="7280275" cy="5403850"/>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0D122358-0446-D694-B1E6-F034C56B3C0E}"/>
              </a:ext>
            </a:extLst>
          </p:cNvPr>
          <p:cNvSpPr>
            <a:spLocks/>
          </p:cNvSpPr>
          <p:nvPr userDrawn="1"/>
        </p:nvSpPr>
        <p:spPr bwMode="auto">
          <a:xfrm>
            <a:off x="0" y="0"/>
            <a:ext cx="5307013" cy="4114800"/>
          </a:xfrm>
          <a:custGeom>
            <a:avLst/>
            <a:gdLst>
              <a:gd name="T0" fmla="*/ 1128459 w 5306847"/>
              <a:gd name="T1" fmla="*/ 3116530 h 4114703"/>
              <a:gd name="T2" fmla="*/ 0 w 5306847"/>
              <a:gd name="T3" fmla="*/ 2706253 h 4114703"/>
              <a:gd name="T4" fmla="*/ 59082 w 5306847"/>
              <a:gd name="T5" fmla="*/ 2812363 h 4114703"/>
              <a:gd name="T6" fmla="*/ 1383886 w 5306847"/>
              <a:gd name="T7" fmla="*/ 2942274 h 4114703"/>
              <a:gd name="T8" fmla="*/ 1246368 w 5306847"/>
              <a:gd name="T9" fmla="*/ 3234445 h 4114703"/>
              <a:gd name="T10" fmla="*/ 1379884 w 5306847"/>
              <a:gd name="T11" fmla="*/ 3393874 h 4114703"/>
              <a:gd name="T12" fmla="*/ 1652383 w 5306847"/>
              <a:gd name="T13" fmla="*/ 3834710 h 4114703"/>
              <a:gd name="T14" fmla="*/ 1137427 w 5306847"/>
              <a:gd name="T15" fmla="*/ 3933195 h 4114703"/>
              <a:gd name="T16" fmla="*/ 612370 w 5306847"/>
              <a:gd name="T17" fmla="*/ 3330814 h 4114703"/>
              <a:gd name="T18" fmla="*/ 519655 w 5306847"/>
              <a:gd name="T19" fmla="*/ 3770635 h 4114703"/>
              <a:gd name="T20" fmla="*/ 0 w 5306847"/>
              <a:gd name="T21" fmla="*/ 3139213 h 4114703"/>
              <a:gd name="T22" fmla="*/ 127443 w 5306847"/>
              <a:gd name="T23" fmla="*/ 2484743 h 4114703"/>
              <a:gd name="T24" fmla="*/ 0 w 5306847"/>
              <a:gd name="T25" fmla="*/ 1952132 h 4114703"/>
              <a:gd name="T26" fmla="*/ 0 w 5306847"/>
              <a:gd name="T27" fmla="*/ 2070542 h 4114703"/>
              <a:gd name="T28" fmla="*/ 1493545 w 5306847"/>
              <a:gd name="T29" fmla="*/ 1253097 h 4114703"/>
              <a:gd name="T30" fmla="*/ 0 w 5306847"/>
              <a:gd name="T31" fmla="*/ 1189308 h 4114703"/>
              <a:gd name="T32" fmla="*/ 1856147 w 5306847"/>
              <a:gd name="T33" fmla="*/ 1119207 h 4114703"/>
              <a:gd name="T34" fmla="*/ 1465341 w 5306847"/>
              <a:gd name="T35" fmla="*/ 953369 h 4114703"/>
              <a:gd name="T36" fmla="*/ 3932547 w 5306847"/>
              <a:gd name="T37" fmla="*/ 459853 h 4114703"/>
              <a:gd name="T38" fmla="*/ 3326167 w 5306847"/>
              <a:gd name="T39" fmla="*/ 0 h 4114703"/>
              <a:gd name="T40" fmla="*/ 3119036 w 5306847"/>
              <a:gd name="T41" fmla="*/ 657196 h 4114703"/>
              <a:gd name="T42" fmla="*/ 3768069 w 5306847"/>
              <a:gd name="T43" fmla="*/ 0 h 4114703"/>
              <a:gd name="T44" fmla="*/ 3867396 w 5306847"/>
              <a:gd name="T45" fmla="*/ 110895 h 4114703"/>
              <a:gd name="T46" fmla="*/ 4043782 w 5306847"/>
              <a:gd name="T47" fmla="*/ 153986 h 4114703"/>
              <a:gd name="T48" fmla="*/ 4528382 w 5306847"/>
              <a:gd name="T49" fmla="*/ 31854 h 4114703"/>
              <a:gd name="T50" fmla="*/ 4870337 w 5306847"/>
              <a:gd name="T51" fmla="*/ 0 h 4114703"/>
              <a:gd name="T52" fmla="*/ 5291145 w 5306847"/>
              <a:gd name="T53" fmla="*/ 73271 h 4114703"/>
              <a:gd name="T54" fmla="*/ 5155983 w 5306847"/>
              <a:gd name="T55" fmla="*/ 369282 h 4114703"/>
              <a:gd name="T56" fmla="*/ 4656603 w 5306847"/>
              <a:gd name="T57" fmla="*/ 652796 h 4114703"/>
              <a:gd name="T58" fmla="*/ 4334837 w 5306847"/>
              <a:gd name="T59" fmla="*/ 723400 h 4114703"/>
              <a:gd name="T60" fmla="*/ 3747930 w 5306847"/>
              <a:gd name="T61" fmla="*/ 785896 h 4114703"/>
              <a:gd name="T62" fmla="*/ 3850824 w 5306847"/>
              <a:gd name="T63" fmla="*/ 1030795 h 4114703"/>
              <a:gd name="T64" fmla="*/ 3978794 w 5306847"/>
              <a:gd name="T65" fmla="*/ 1183779 h 4114703"/>
              <a:gd name="T66" fmla="*/ 3260624 w 5306847"/>
              <a:gd name="T67" fmla="*/ 1230950 h 4114703"/>
              <a:gd name="T68" fmla="*/ 1490967 w 5306847"/>
              <a:gd name="T69" fmla="*/ 1411031 h 4114703"/>
              <a:gd name="T70" fmla="*/ 2266490 w 5306847"/>
              <a:gd name="T71" fmla="*/ 1324772 h 4114703"/>
              <a:gd name="T72" fmla="*/ 3509462 w 5306847"/>
              <a:gd name="T73" fmla="*/ 1809649 h 4114703"/>
              <a:gd name="T74" fmla="*/ 3615909 w 5306847"/>
              <a:gd name="T75" fmla="*/ 2086634 h 4114703"/>
              <a:gd name="T76" fmla="*/ 2630741 w 5306847"/>
              <a:gd name="T77" fmla="*/ 2204509 h 4114703"/>
              <a:gd name="T78" fmla="*/ 2279234 w 5306847"/>
              <a:gd name="T79" fmla="*/ 2072408 h 4114703"/>
              <a:gd name="T80" fmla="*/ 1526002 w 5306847"/>
              <a:gd name="T81" fmla="*/ 1569182 h 4114703"/>
              <a:gd name="T82" fmla="*/ 1050426 w 5306847"/>
              <a:gd name="T83" fmla="*/ 1547166 h 4114703"/>
              <a:gd name="T84" fmla="*/ 1377838 w 5306847"/>
              <a:gd name="T85" fmla="*/ 1900498 h 4114703"/>
              <a:gd name="T86" fmla="*/ 1025173 w 5306847"/>
              <a:gd name="T87" fmla="*/ 1812146 h 4114703"/>
              <a:gd name="T88" fmla="*/ 343095 w 5306847"/>
              <a:gd name="T89" fmla="*/ 1854451 h 4114703"/>
              <a:gd name="T90" fmla="*/ 14353 w 5306847"/>
              <a:gd name="T91" fmla="*/ 1564507 h 4114703"/>
              <a:gd name="T92" fmla="*/ 281156 w 5306847"/>
              <a:gd name="T93" fmla="*/ 1245870 h 4114703"/>
              <a:gd name="T94" fmla="*/ 585577 w 5306847"/>
              <a:gd name="T95" fmla="*/ 456474 h 4114703"/>
              <a:gd name="T96" fmla="*/ 860781 w 5306847"/>
              <a:gd name="T97" fmla="*/ 516356 h 4114703"/>
              <a:gd name="T98" fmla="*/ 1056061 w 5306847"/>
              <a:gd name="T99" fmla="*/ 841637 h 4114703"/>
              <a:gd name="T100" fmla="*/ 1289248 w 5306847"/>
              <a:gd name="T101" fmla="*/ 693678 h 4114703"/>
              <a:gd name="T102" fmla="*/ 1513133 w 5306847"/>
              <a:gd name="T103" fmla="*/ 486813 h 4114703"/>
              <a:gd name="T104" fmla="*/ 2253378 w 5306847"/>
              <a:gd name="T105" fmla="*/ 368191 h 4114703"/>
              <a:gd name="T106" fmla="*/ 2428813 w 5306847"/>
              <a:gd name="T107" fmla="*/ 436718 h 4114703"/>
              <a:gd name="T108" fmla="*/ 2377646 w 5306847"/>
              <a:gd name="T109" fmla="*/ 855571 h 4114703"/>
              <a:gd name="T110" fmla="*/ 2595239 w 5306847"/>
              <a:gd name="T111" fmla="*/ 646705 h 4114703"/>
              <a:gd name="T112" fmla="*/ 3202498 w 5306847"/>
              <a:gd name="T113" fmla="*/ 48301 h 4114703"/>
              <a:gd name="T114" fmla="*/ 3326167 w 5306847"/>
              <a:gd name="T115" fmla="*/ 0 h 4114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lnTo>
                  <a:pt x="0" y="2705805"/>
                </a:lnTo>
                <a:close/>
                <a:moveTo>
                  <a:pt x="0" y="2448197"/>
                </a:moveTo>
                <a:lnTo>
                  <a:pt x="55485" y="2448349"/>
                </a:lnTo>
                <a:cubicBezTo>
                  <a:pt x="79143" y="2448585"/>
                  <a:pt x="102949" y="2460612"/>
                  <a:pt x="127415" y="2484330"/>
                </a:cubicBezTo>
                <a:cubicBezTo>
                  <a:pt x="96804" y="2492161"/>
                  <a:pt x="66039" y="2498292"/>
                  <a:pt x="35102" y="2503119"/>
                </a:cubicBezTo>
                <a:lnTo>
                  <a:pt x="0" y="2507241"/>
                </a:lnTo>
                <a:lnTo>
                  <a:pt x="0" y="2448197"/>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lnTo>
                  <a:pt x="0" y="1951810"/>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lnTo>
                  <a:pt x="76255" y="1097450"/>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lnTo>
                  <a:pt x="3325439" y="0"/>
                </a:lnTo>
                <a:close/>
              </a:path>
            </a:pathLst>
          </a:custGeom>
          <a:solidFill>
            <a:schemeClr val="tx1">
              <a:alpha val="12941"/>
            </a:schemeClr>
          </a:solidFill>
          <a:ln>
            <a:noFill/>
          </a:ln>
          <a:extLst>
            <a:ext uri="{91240B29-F687-4F45-9708-019B960494DF}">
              <a14:hiddenLine xmlns:a14="http://schemas.microsoft.com/office/drawing/2010/main" w="52715" cap="flat">
                <a:solidFill>
                  <a:srgbClr val="000000"/>
                </a:solidFill>
                <a:prstDash val="solid"/>
                <a:miter lim="800000"/>
                <a:headEnd/>
                <a:tailEnd/>
              </a14:hiddenLine>
            </a:ext>
          </a:extLst>
        </p:spPr>
        <p:txBody>
          <a:bodyPr anchor="ctr"/>
          <a:lstStyle/>
          <a:p>
            <a:endParaRPr lang="en-GB"/>
          </a:p>
        </p:txBody>
      </p:sp>
      <p:sp>
        <p:nvSpPr>
          <p:cNvPr id="6" name="Freeform: Shape 5">
            <a:extLst>
              <a:ext uri="{FF2B5EF4-FFF2-40B4-BE49-F238E27FC236}">
                <a16:creationId xmlns:a16="http://schemas.microsoft.com/office/drawing/2014/main" id="{C54A4756-6129-7A65-3696-4C0BB53B6FF2}"/>
              </a:ext>
            </a:extLst>
          </p:cNvPr>
          <p:cNvSpPr/>
          <p:nvPr userDrawn="1"/>
        </p:nvSpPr>
        <p:spPr>
          <a:xfrm>
            <a:off x="5789613" y="0"/>
            <a:ext cx="6402387" cy="6858000"/>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10">
            <a:extLst>
              <a:ext uri="{FF2B5EF4-FFF2-40B4-BE49-F238E27FC236}">
                <a16:creationId xmlns:a16="http://schemas.microsoft.com/office/drawing/2014/main" id="{B2F8DBCB-3D86-46F6-1FC4-62A49E6EFC07}"/>
              </a:ext>
            </a:extLst>
          </p:cNvPr>
          <p:cNvSpPr>
            <a:spLocks/>
          </p:cNvSpPr>
          <p:nvPr userDrawn="1"/>
        </p:nvSpPr>
        <p:spPr bwMode="auto">
          <a:xfrm>
            <a:off x="4749800" y="5749925"/>
            <a:ext cx="5273675" cy="1169988"/>
          </a:xfrm>
          <a:custGeom>
            <a:avLst/>
            <a:gdLst>
              <a:gd name="T0" fmla="*/ 0 w 5273226"/>
              <a:gd name="T1" fmla="*/ 1141857 h 1169180"/>
              <a:gd name="T2" fmla="*/ 139588 w 5273226"/>
              <a:gd name="T3" fmla="*/ 1082676 h 1169180"/>
              <a:gd name="T4" fmla="*/ 912761 w 5273226"/>
              <a:gd name="T5" fmla="*/ 754835 h 1169180"/>
              <a:gd name="T6" fmla="*/ 3363134 w 5273226"/>
              <a:gd name="T7" fmla="*/ 9 h 1169180"/>
              <a:gd name="T8" fmla="*/ 3682004 w 5273226"/>
              <a:gd name="T9" fmla="*/ 35155 h 1169180"/>
              <a:gd name="T10" fmla="*/ 5276818 w 5273226"/>
              <a:gd name="T11" fmla="*/ 1175660 h 11691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8" name="Freeform: Shape 11">
            <a:extLst>
              <a:ext uri="{FF2B5EF4-FFF2-40B4-BE49-F238E27FC236}">
                <a16:creationId xmlns:a16="http://schemas.microsoft.com/office/drawing/2014/main" id="{05DAA767-B51E-0D94-2906-E05237CF77C5}"/>
              </a:ext>
            </a:extLst>
          </p:cNvPr>
          <p:cNvSpPr>
            <a:spLocks/>
          </p:cNvSpPr>
          <p:nvPr userDrawn="1"/>
        </p:nvSpPr>
        <p:spPr bwMode="auto">
          <a:xfrm>
            <a:off x="8007350" y="3200400"/>
            <a:ext cx="4200525" cy="3686175"/>
          </a:xfrm>
          <a:custGeom>
            <a:avLst/>
            <a:gdLst>
              <a:gd name="T0" fmla="*/ 0 w 4200862"/>
              <a:gd name="T1" fmla="*/ 3689549 h 3685693"/>
              <a:gd name="T2" fmla="*/ 34165 w 4200862"/>
              <a:gd name="T3" fmla="*/ 3523361 h 3685693"/>
              <a:gd name="T4" fmla="*/ 809132 w 4200862"/>
              <a:gd name="T5" fmla="*/ 2446845 h 3685693"/>
              <a:gd name="T6" fmla="*/ 2657031 w 4200862"/>
              <a:gd name="T7" fmla="*/ 2525617 h 3685693"/>
              <a:gd name="T8" fmla="*/ 3145434 w 4200862"/>
              <a:gd name="T9" fmla="*/ 384244 h 3685693"/>
              <a:gd name="T10" fmla="*/ 3885771 w 4200862"/>
              <a:gd name="T11" fmla="*/ 10851 h 3685693"/>
              <a:gd name="T12" fmla="*/ 4085309 w 4200862"/>
              <a:gd name="T13" fmla="*/ 1025 h 3685693"/>
              <a:gd name="T14" fmla="*/ 4198166 w 4200862"/>
              <a:gd name="T15" fmla="*/ 11825 h 36856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2560320" y="3078480"/>
            <a:ext cx="4840641" cy="1773555"/>
          </a:xfrm>
        </p:spPr>
        <p:txBody>
          <a:bodyPr rtlCol="0" anchor="b"/>
          <a:lstStyle>
            <a:lvl1pPr>
              <a:defRPr lang="en-GB" sz="6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2560320" y="4852035"/>
            <a:ext cx="4840641" cy="551411"/>
          </a:xfrm>
        </p:spPr>
        <p:txBody>
          <a:bodyPr rtlCol="0"/>
          <a:lstStyle>
            <a:lvl1pPr marL="0" indent="0">
              <a:buNone/>
              <a:defRPr lang="en-GB" sz="2400">
                <a:solidFill>
                  <a:schemeClr val="accent1"/>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1999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56551B6-B06B-A414-5053-01ABAA964354}"/>
              </a:ext>
            </a:extLst>
          </p:cNvPr>
          <p:cNvSpPr/>
          <p:nvPr userDrawn="1"/>
        </p:nvSpPr>
        <p:spPr>
          <a:xfrm>
            <a:off x="8645525" y="0"/>
            <a:ext cx="3546475" cy="4670425"/>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CEA3B712-C276-BB91-B5E3-39FC6AFA2947}"/>
              </a:ext>
            </a:extLst>
          </p:cNvPr>
          <p:cNvSpPr>
            <a:spLocks/>
          </p:cNvSpPr>
          <p:nvPr userDrawn="1"/>
        </p:nvSpPr>
        <p:spPr bwMode="auto">
          <a:xfrm>
            <a:off x="9844088" y="1682750"/>
            <a:ext cx="2357437" cy="5184775"/>
          </a:xfrm>
          <a:custGeom>
            <a:avLst/>
            <a:gdLst>
              <a:gd name="T0" fmla="*/ 1516387 w 2304475"/>
              <a:gd name="T1" fmla="*/ 5464025 h 5150921"/>
              <a:gd name="T2" fmla="*/ 867251 w 2304475"/>
              <a:gd name="T3" fmla="*/ 4441123 h 5150921"/>
              <a:gd name="T4" fmla="*/ 107200 w 2304475"/>
              <a:gd name="T5" fmla="*/ 1429293 h 5150921"/>
              <a:gd name="T6" fmla="*/ 742160 w 2304475"/>
              <a:gd name="T7" fmla="*/ 493357 h 5150921"/>
              <a:gd name="T8" fmla="*/ 1750415 w 2304475"/>
              <a:gd name="T9" fmla="*/ 5679 h 5150921"/>
              <a:gd name="T10" fmla="*/ 1926039 w 2304475"/>
              <a:gd name="T11" fmla="*/ 984 h 5150921"/>
              <a:gd name="T12" fmla="*/ 2827788 w 2304475"/>
              <a:gd name="T13" fmla="*/ 291527 h 51509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195"/>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 name="Content Placeholder 2"/>
          <p:cNvSpPr>
            <a:spLocks noGrp="1"/>
          </p:cNvSpPr>
          <p:nvPr>
            <p:ph idx="1"/>
          </p:nvPr>
        </p:nvSpPr>
        <p:spPr>
          <a:xfrm>
            <a:off x="576072" y="1901952"/>
            <a:ext cx="9363456"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B8622622-E9EF-ECC3-7FAA-D042AD27D7E9}"/>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4">
            <a:extLst>
              <a:ext uri="{FF2B5EF4-FFF2-40B4-BE49-F238E27FC236}">
                <a16:creationId xmlns:a16="http://schemas.microsoft.com/office/drawing/2014/main" id="{4E9C4D22-557B-F5A0-84B3-A845EFD04DAE}"/>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5">
            <a:extLst>
              <a:ext uri="{FF2B5EF4-FFF2-40B4-BE49-F238E27FC236}">
                <a16:creationId xmlns:a16="http://schemas.microsoft.com/office/drawing/2014/main" id="{BD9026FA-A5CD-13B4-D601-8E4D6785A8B7}"/>
              </a:ext>
            </a:extLst>
          </p:cNvPr>
          <p:cNvSpPr>
            <a:spLocks noGrp="1"/>
          </p:cNvSpPr>
          <p:nvPr>
            <p:ph type="sldNum" sz="quarter" idx="12"/>
          </p:nvPr>
        </p:nvSpPr>
        <p:spPr/>
        <p:txBody>
          <a:bodyPr/>
          <a:lstStyle>
            <a:defPPr>
              <a:defRPr lang="en-GB"/>
            </a:defPPr>
            <a:lvl1pPr>
              <a:defRPr/>
            </a:lvl1pPr>
          </a:lstStyle>
          <a:p>
            <a:pPr>
              <a:defRPr/>
            </a:pPr>
            <a:fld id="{52C1F292-3B2E-4397-A298-BD09A5CC010D}" type="slidenum">
              <a:rPr/>
              <a:pPr>
                <a:defRPr/>
              </a:pPr>
              <a:t>‹#›</a:t>
            </a:fld>
            <a:endParaRPr dirty="0"/>
          </a:p>
        </p:txBody>
      </p:sp>
    </p:spTree>
    <p:extLst>
      <p:ext uri="{BB962C8B-B14F-4D97-AF65-F5344CB8AC3E}">
        <p14:creationId xmlns:p14="http://schemas.microsoft.com/office/powerpoint/2010/main" val="962122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5451F5D-C976-C72D-1FA9-B585E878A308}"/>
              </a:ext>
            </a:extLst>
          </p:cNvPr>
          <p:cNvSpPr/>
          <p:nvPr userDrawn="1"/>
        </p:nvSpPr>
        <p:spPr>
          <a:xfrm>
            <a:off x="4600575" y="0"/>
            <a:ext cx="7591425"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8">
            <a:extLst>
              <a:ext uri="{FF2B5EF4-FFF2-40B4-BE49-F238E27FC236}">
                <a16:creationId xmlns:a16="http://schemas.microsoft.com/office/drawing/2014/main" id="{C544BE32-2318-183B-3685-B02A09D85DCC}"/>
              </a:ext>
            </a:extLst>
          </p:cNvPr>
          <p:cNvSpPr>
            <a:spLocks/>
          </p:cNvSpPr>
          <p:nvPr userDrawn="1"/>
        </p:nvSpPr>
        <p:spPr bwMode="auto">
          <a:xfrm>
            <a:off x="6134100" y="-30163"/>
            <a:ext cx="5046663" cy="6915151"/>
          </a:xfrm>
          <a:custGeom>
            <a:avLst/>
            <a:gdLst>
              <a:gd name="T0" fmla="*/ 4988537 w 5047481"/>
              <a:gd name="T1" fmla="*/ 6914402 h 6915258"/>
              <a:gd name="T2" fmla="*/ 4961901 w 5047481"/>
              <a:gd name="T3" fmla="*/ 6899162 h 6915258"/>
              <a:gd name="T4" fmla="*/ 4874764 w 5047481"/>
              <a:gd name="T5" fmla="*/ 6842816 h 6915258"/>
              <a:gd name="T6" fmla="*/ 4699568 w 5047481"/>
              <a:gd name="T7" fmla="*/ 750343 h 6915258"/>
              <a:gd name="T8" fmla="*/ 107456 w 5047481"/>
              <a:gd name="T9" fmla="*/ 143112 h 6915258"/>
              <a:gd name="T10" fmla="*/ 0 w 5047481"/>
              <a:gd name="T11" fmla="*/ 0 h 6915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0"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21" name="Content Placeholder 2"/>
          <p:cNvSpPr>
            <a:spLocks noGrp="1"/>
          </p:cNvSpPr>
          <p:nvPr>
            <p:ph idx="1"/>
          </p:nvPr>
        </p:nvSpPr>
        <p:spPr>
          <a:xfrm>
            <a:off x="576072" y="1901952"/>
            <a:ext cx="9363456"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205AC0-3AE8-D644-61DA-57978F7AD335}"/>
              </a:ext>
            </a:extLst>
          </p:cNvPr>
          <p:cNvSpPr>
            <a:spLocks noGrp="1"/>
          </p:cNvSpPr>
          <p:nvPr>
            <p:ph type="dt" sz="half" idx="10"/>
          </p:nvPr>
        </p:nvSpPr>
        <p:spPr/>
        <p:txBody>
          <a:bodyPr/>
          <a:lstStyle>
            <a:defPPr>
              <a:defRPr lang="en-GB"/>
            </a:defPPr>
            <a:lvl1pPr>
              <a:defRPr/>
            </a:lvl1pPr>
          </a:lstStyle>
          <a:p>
            <a:pPr>
              <a:defRPr/>
            </a:pPr>
            <a:r>
              <a:t>20XX</a:t>
            </a:r>
          </a:p>
        </p:txBody>
      </p:sp>
      <p:sp>
        <p:nvSpPr>
          <p:cNvPr id="5" name="Footer Placeholder 4">
            <a:extLst>
              <a:ext uri="{FF2B5EF4-FFF2-40B4-BE49-F238E27FC236}">
                <a16:creationId xmlns:a16="http://schemas.microsoft.com/office/drawing/2014/main" id="{D0086F73-7319-B629-4405-4B49267F8B20}"/>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6" name="Slide Number Placeholder 5">
            <a:extLst>
              <a:ext uri="{FF2B5EF4-FFF2-40B4-BE49-F238E27FC236}">
                <a16:creationId xmlns:a16="http://schemas.microsoft.com/office/drawing/2014/main" id="{FB27F0A8-28DF-DE6C-468C-5B0C532AE6F0}"/>
              </a:ext>
            </a:extLst>
          </p:cNvPr>
          <p:cNvSpPr>
            <a:spLocks noGrp="1"/>
          </p:cNvSpPr>
          <p:nvPr>
            <p:ph type="sldNum" sz="quarter" idx="12"/>
          </p:nvPr>
        </p:nvSpPr>
        <p:spPr/>
        <p:txBody>
          <a:bodyPr/>
          <a:lstStyle>
            <a:defPPr>
              <a:defRPr lang="en-GB"/>
            </a:defPPr>
            <a:lvl1pPr>
              <a:defRPr/>
            </a:lvl1pPr>
          </a:lstStyle>
          <a:p>
            <a:pPr>
              <a:defRPr/>
            </a:pPr>
            <a:fld id="{8BC1515F-5B5B-491E-9C3C-8FC866FEC899}" type="slidenum">
              <a:rPr/>
              <a:pPr>
                <a:defRPr/>
              </a:pPr>
              <a:t>‹#›</a:t>
            </a:fld>
            <a:endParaRPr dirty="0"/>
          </a:p>
        </p:txBody>
      </p:sp>
    </p:spTree>
    <p:extLst>
      <p:ext uri="{BB962C8B-B14F-4D97-AF65-F5344CB8AC3E}">
        <p14:creationId xmlns:p14="http://schemas.microsoft.com/office/powerpoint/2010/main" val="2527071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2A0B3AC-B716-7B7F-FCC3-8388528601B9}"/>
              </a:ext>
            </a:extLst>
          </p:cNvPr>
          <p:cNvSpPr/>
          <p:nvPr userDrawn="1"/>
        </p:nvSpPr>
        <p:spPr>
          <a:xfrm>
            <a:off x="0" y="0"/>
            <a:ext cx="4303713" cy="6100763"/>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8">
            <a:extLst>
              <a:ext uri="{FF2B5EF4-FFF2-40B4-BE49-F238E27FC236}">
                <a16:creationId xmlns:a16="http://schemas.microsoft.com/office/drawing/2014/main" id="{0230F283-85E8-3C5E-0683-05BBCDA8A8E9}"/>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4" name="Freeform: Shape 9">
            <a:extLst>
              <a:ext uri="{FF2B5EF4-FFF2-40B4-BE49-F238E27FC236}">
                <a16:creationId xmlns:a16="http://schemas.microsoft.com/office/drawing/2014/main" id="{213946BE-3D30-FCB0-DF25-F4D2C2FADB58}"/>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20"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21" name="Content Placeholder 2"/>
          <p:cNvSpPr>
            <a:spLocks noGrp="1"/>
          </p:cNvSpPr>
          <p:nvPr>
            <p:ph idx="1"/>
          </p:nvPr>
        </p:nvSpPr>
        <p:spPr>
          <a:xfrm>
            <a:off x="576072" y="1901952"/>
            <a:ext cx="10515600" cy="3877056"/>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B870A60-4437-365A-FFF5-024E8045F4DB}"/>
              </a:ext>
            </a:extLst>
          </p:cNvPr>
          <p:cNvSpPr>
            <a:spLocks noGrp="1"/>
          </p:cNvSpPr>
          <p:nvPr>
            <p:ph type="dt" sz="half" idx="10"/>
          </p:nvPr>
        </p:nvSpPr>
        <p:spPr/>
        <p:txBody>
          <a:bodyPr/>
          <a:lstStyle>
            <a:defPPr>
              <a:defRPr lang="en-GB"/>
            </a:defPPr>
            <a:lvl1pPr>
              <a:defRPr/>
            </a:lvl1pPr>
          </a:lstStyle>
          <a:p>
            <a:pPr>
              <a:defRPr/>
            </a:pPr>
            <a:r>
              <a:t>20XX</a:t>
            </a:r>
          </a:p>
        </p:txBody>
      </p:sp>
      <p:sp>
        <p:nvSpPr>
          <p:cNvPr id="6" name="Footer Placeholder 4">
            <a:extLst>
              <a:ext uri="{FF2B5EF4-FFF2-40B4-BE49-F238E27FC236}">
                <a16:creationId xmlns:a16="http://schemas.microsoft.com/office/drawing/2014/main" id="{9E806DC2-AC37-4EAD-F253-873F60B47494}"/>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7" name="Slide Number Placeholder 5">
            <a:extLst>
              <a:ext uri="{FF2B5EF4-FFF2-40B4-BE49-F238E27FC236}">
                <a16:creationId xmlns:a16="http://schemas.microsoft.com/office/drawing/2014/main" id="{C88B5B94-BE6E-B5F9-0186-1F41A2232F41}"/>
              </a:ext>
            </a:extLst>
          </p:cNvPr>
          <p:cNvSpPr>
            <a:spLocks noGrp="1"/>
          </p:cNvSpPr>
          <p:nvPr>
            <p:ph type="sldNum" sz="quarter" idx="12"/>
          </p:nvPr>
        </p:nvSpPr>
        <p:spPr/>
        <p:txBody>
          <a:bodyPr/>
          <a:lstStyle>
            <a:defPPr>
              <a:defRPr lang="en-GB"/>
            </a:defPPr>
            <a:lvl1pPr>
              <a:defRPr/>
            </a:lvl1pPr>
          </a:lstStyle>
          <a:p>
            <a:pPr>
              <a:defRPr/>
            </a:pPr>
            <a:fld id="{195E7054-EAE9-44BA-9FF6-107610AB582B}" type="slidenum">
              <a:rPr/>
              <a:pPr>
                <a:defRPr/>
              </a:pPr>
              <a:t>‹#›</a:t>
            </a:fld>
            <a:endParaRPr dirty="0"/>
          </a:p>
        </p:txBody>
      </p:sp>
    </p:spTree>
    <p:extLst>
      <p:ext uri="{BB962C8B-B14F-4D97-AF65-F5344CB8AC3E}">
        <p14:creationId xmlns:p14="http://schemas.microsoft.com/office/powerpoint/2010/main" val="32063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D7D0CE"/>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5A28D2A-0696-9D6A-DA1F-D439B3665499}"/>
              </a:ext>
            </a:extLst>
          </p:cNvPr>
          <p:cNvSpPr/>
          <p:nvPr userDrawn="1"/>
        </p:nvSpPr>
        <p:spPr>
          <a:xfrm>
            <a:off x="0" y="0"/>
            <a:ext cx="3216275" cy="3479800"/>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4" name="Freeform: Shape 8">
            <a:extLst>
              <a:ext uri="{FF2B5EF4-FFF2-40B4-BE49-F238E27FC236}">
                <a16:creationId xmlns:a16="http://schemas.microsoft.com/office/drawing/2014/main" id="{EDED9D4E-A797-2D48-C195-8A51727714F4}"/>
              </a:ext>
            </a:extLst>
          </p:cNvPr>
          <p:cNvSpPr>
            <a:spLocks/>
          </p:cNvSpPr>
          <p:nvPr userDrawn="1"/>
        </p:nvSpPr>
        <p:spPr bwMode="auto">
          <a:xfrm>
            <a:off x="8485188" y="1619250"/>
            <a:ext cx="3706812" cy="5229225"/>
          </a:xfrm>
          <a:custGeom>
            <a:avLst/>
            <a:gdLst>
              <a:gd name="T0" fmla="*/ 3705296 w 3706413"/>
              <a:gd name="T1" fmla="*/ 5069227 h 5229819"/>
              <a:gd name="T2" fmla="*/ 2953994 w 3706413"/>
              <a:gd name="T3" fmla="*/ 4972143 h 5229819"/>
              <a:gd name="T4" fmla="*/ 3572997 w 3706413"/>
              <a:gd name="T5" fmla="*/ 4938078 h 5229819"/>
              <a:gd name="T6" fmla="*/ 2388658 w 3706413"/>
              <a:gd name="T7" fmla="*/ 5177850 h 5229819"/>
              <a:gd name="T8" fmla="*/ 3090270 w 3706413"/>
              <a:gd name="T9" fmla="*/ 4375127 h 5229819"/>
              <a:gd name="T10" fmla="*/ 3246963 w 3706413"/>
              <a:gd name="T11" fmla="*/ 4338610 h 5229819"/>
              <a:gd name="T12" fmla="*/ 3199338 w 3706413"/>
              <a:gd name="T13" fmla="*/ 4584397 h 5229819"/>
              <a:gd name="T14" fmla="*/ 2541916 w 3706413"/>
              <a:gd name="T15" fmla="*/ 4420511 h 5229819"/>
              <a:gd name="T16" fmla="*/ 2497628 w 3706413"/>
              <a:gd name="T17" fmla="*/ 4319980 h 5229819"/>
              <a:gd name="T18" fmla="*/ 2643164 w 3706413"/>
              <a:gd name="T19" fmla="*/ 3885552 h 5229819"/>
              <a:gd name="T20" fmla="*/ 3094807 w 3706413"/>
              <a:gd name="T21" fmla="*/ 4160924 h 5229819"/>
              <a:gd name="T22" fmla="*/ 2727431 w 3706413"/>
              <a:gd name="T23" fmla="*/ 3743318 h 5229819"/>
              <a:gd name="T24" fmla="*/ 3709206 w 3706413"/>
              <a:gd name="T25" fmla="*/ 4752106 h 5229819"/>
              <a:gd name="T26" fmla="*/ 1893380 w 3706413"/>
              <a:gd name="T27" fmla="*/ 4423472 h 5229819"/>
              <a:gd name="T28" fmla="*/ 2988983 w 3706413"/>
              <a:gd name="T29" fmla="*/ 4334761 h 5229819"/>
              <a:gd name="T30" fmla="*/ 3451882 w 3706413"/>
              <a:gd name="T31" fmla="*/ 3678443 h 5229819"/>
              <a:gd name="T32" fmla="*/ 3394002 w 3706413"/>
              <a:gd name="T33" fmla="*/ 3741602 h 5229819"/>
              <a:gd name="T34" fmla="*/ 3709206 w 3706413"/>
              <a:gd name="T35" fmla="*/ 4109508 h 5229819"/>
              <a:gd name="T36" fmla="*/ 2913292 w 3706413"/>
              <a:gd name="T37" fmla="*/ 3437699 h 5229819"/>
              <a:gd name="T38" fmla="*/ 2248524 w 3706413"/>
              <a:gd name="T39" fmla="*/ 3619399 h 5229819"/>
              <a:gd name="T40" fmla="*/ 2692696 w 3706413"/>
              <a:gd name="T41" fmla="*/ 3297047 h 5229819"/>
              <a:gd name="T42" fmla="*/ 2906569 w 3706413"/>
              <a:gd name="T43" fmla="*/ 3321919 h 5229819"/>
              <a:gd name="T44" fmla="*/ 2516785 w 3706413"/>
              <a:gd name="T45" fmla="*/ 3046053 h 5229819"/>
              <a:gd name="T46" fmla="*/ 3063224 w 3706413"/>
              <a:gd name="T47" fmla="*/ 3011865 h 5229819"/>
              <a:gd name="T48" fmla="*/ 3678714 w 3706413"/>
              <a:gd name="T49" fmla="*/ 2416943 h 5229819"/>
              <a:gd name="T50" fmla="*/ 3384423 w 3706413"/>
              <a:gd name="T51" fmla="*/ 2212534 h 5229819"/>
              <a:gd name="T52" fmla="*/ 3456395 w 3706413"/>
              <a:gd name="T53" fmla="*/ 2684154 h 5229819"/>
              <a:gd name="T54" fmla="*/ 3294097 w 3706413"/>
              <a:gd name="T55" fmla="*/ 2489014 h 5229819"/>
              <a:gd name="T56" fmla="*/ 956128 w 3706413"/>
              <a:gd name="T57" fmla="*/ 1723868 h 5229819"/>
              <a:gd name="T58" fmla="*/ 1256586 w 3706413"/>
              <a:gd name="T59" fmla="*/ 1765457 h 5229819"/>
              <a:gd name="T60" fmla="*/ 2448017 w 3706413"/>
              <a:gd name="T61" fmla="*/ 2080439 h 5229819"/>
              <a:gd name="T62" fmla="*/ 2877331 w 3706413"/>
              <a:gd name="T63" fmla="*/ 2319802 h 5229819"/>
              <a:gd name="T64" fmla="*/ 2883549 w 3706413"/>
              <a:gd name="T65" fmla="*/ 2020707 h 5229819"/>
              <a:gd name="T66" fmla="*/ 2658661 w 3706413"/>
              <a:gd name="T67" fmla="*/ 1237788 h 5229819"/>
              <a:gd name="T68" fmla="*/ 3693640 w 3706413"/>
              <a:gd name="T69" fmla="*/ 1994079 h 5229819"/>
              <a:gd name="T70" fmla="*/ 3681260 w 3706413"/>
              <a:gd name="T71" fmla="*/ 1165375 h 5229819"/>
              <a:gd name="T72" fmla="*/ 1647954 w 3706413"/>
              <a:gd name="T73" fmla="*/ 1402601 h 5229819"/>
              <a:gd name="T74" fmla="*/ 1452592 w 3706413"/>
              <a:gd name="T75" fmla="*/ 904051 h 5229819"/>
              <a:gd name="T76" fmla="*/ 1368827 w 3706413"/>
              <a:gd name="T77" fmla="*/ 806870 h 5229819"/>
              <a:gd name="T78" fmla="*/ 741296 w 3706413"/>
              <a:gd name="T79" fmla="*/ 1063388 h 5229819"/>
              <a:gd name="T80" fmla="*/ 967127 w 3706413"/>
              <a:gd name="T81" fmla="*/ 961619 h 5229819"/>
              <a:gd name="T82" fmla="*/ 1591570 w 3706413"/>
              <a:gd name="T83" fmla="*/ 207184 h 5229819"/>
              <a:gd name="T84" fmla="*/ 1960738 w 3706413"/>
              <a:gd name="T85" fmla="*/ 1003481 h 5229819"/>
              <a:gd name="T86" fmla="*/ 2751015 w 3706413"/>
              <a:gd name="T87" fmla="*/ 2301533 h 5229819"/>
              <a:gd name="T88" fmla="*/ 2594804 w 3706413"/>
              <a:gd name="T89" fmla="*/ 1260832 h 5229819"/>
              <a:gd name="T90" fmla="*/ 3211785 w 3706413"/>
              <a:gd name="T91" fmla="*/ 2751454 h 5229819"/>
              <a:gd name="T92" fmla="*/ 3611224 w 3706413"/>
              <a:gd name="T93" fmla="*/ 3500579 h 5229819"/>
              <a:gd name="T94" fmla="*/ 1970099 w 3706413"/>
              <a:gd name="T95" fmla="*/ 3582471 h 5229819"/>
              <a:gd name="T96" fmla="*/ 3243035 w 3706413"/>
              <a:gd name="T97" fmla="*/ 3387493 h 5229819"/>
              <a:gd name="T98" fmla="*/ 3093638 w 3706413"/>
              <a:gd name="T99" fmla="*/ 3227236 h 5229819"/>
              <a:gd name="T100" fmla="*/ 2321102 w 3706413"/>
              <a:gd name="T101" fmla="*/ 2599671 h 5229819"/>
              <a:gd name="T102" fmla="*/ 3569014 w 3706413"/>
              <a:gd name="T103" fmla="*/ 3335504 h 5229819"/>
              <a:gd name="T104" fmla="*/ 2586891 w 3706413"/>
              <a:gd name="T105" fmla="*/ 2317763 h 5229819"/>
              <a:gd name="T106" fmla="*/ 1020712 w 3706413"/>
              <a:gd name="T107" fmla="*/ 1633657 h 5229819"/>
              <a:gd name="T108" fmla="*/ 1351073 w 3706413"/>
              <a:gd name="T109" fmla="*/ 1303293 h 5229819"/>
              <a:gd name="T110" fmla="*/ 41376 w 3706413"/>
              <a:gd name="T111" fmla="*/ 855003 h 5229819"/>
              <a:gd name="T112" fmla="*/ 1456865 w 3706413"/>
              <a:gd name="T113" fmla="*/ 1275583 h 5229819"/>
              <a:gd name="T114" fmla="*/ 1478463 w 3706413"/>
              <a:gd name="T115" fmla="*/ 678186 h 5229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lnTo>
                  <a:pt x="3706413" y="1137947"/>
                </a:ln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pic>
        <p:nvPicPr>
          <p:cNvPr id="5" name="Graphic 9">
            <a:extLst>
              <a:ext uri="{FF2B5EF4-FFF2-40B4-BE49-F238E27FC236}">
                <a16:creationId xmlns:a16="http://schemas.microsoft.com/office/drawing/2014/main" id="{3B7CDC57-B4B5-3798-6A9F-2A60E7644E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1288" y="447675"/>
            <a:ext cx="23304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10">
            <a:extLst>
              <a:ext uri="{FF2B5EF4-FFF2-40B4-BE49-F238E27FC236}">
                <a16:creationId xmlns:a16="http://schemas.microsoft.com/office/drawing/2014/main" id="{6401B4A9-9A33-C581-4F04-C40449E7DA54}"/>
              </a:ext>
            </a:extLst>
          </p:cNvPr>
          <p:cNvSpPr>
            <a:spLocks/>
          </p:cNvSpPr>
          <p:nvPr userDrawn="1"/>
        </p:nvSpPr>
        <p:spPr bwMode="auto">
          <a:xfrm>
            <a:off x="0" y="0"/>
            <a:ext cx="2476500" cy="3376613"/>
          </a:xfrm>
          <a:custGeom>
            <a:avLst/>
            <a:gdLst>
              <a:gd name="T0" fmla="*/ 40817 w 2476443"/>
              <a:gd name="T1" fmla="*/ 2606245 h 3377247"/>
              <a:gd name="T2" fmla="*/ 197826 w 2476443"/>
              <a:gd name="T3" fmla="*/ 2744556 h 3377247"/>
              <a:gd name="T4" fmla="*/ 554105 w 2476443"/>
              <a:gd name="T5" fmla="*/ 3129566 h 3377247"/>
              <a:gd name="T6" fmla="*/ 362228 w 2476443"/>
              <a:gd name="T7" fmla="*/ 2713460 h 3377247"/>
              <a:gd name="T8" fmla="*/ 0 w 2476443"/>
              <a:gd name="T9" fmla="*/ 2512492 h 3377247"/>
              <a:gd name="T10" fmla="*/ 69019 w 2476443"/>
              <a:gd name="T11" fmla="*/ 2514188 h 3377247"/>
              <a:gd name="T12" fmla="*/ 746097 w 2476443"/>
              <a:gd name="T13" fmla="*/ 3348549 h 3377247"/>
              <a:gd name="T14" fmla="*/ 0 w 2476443"/>
              <a:gd name="T15" fmla="*/ 2973051 h 3377247"/>
              <a:gd name="T16" fmla="*/ 10452 w 2476443"/>
              <a:gd name="T17" fmla="*/ 2817193 h 3377247"/>
              <a:gd name="T18" fmla="*/ 359866 w 2476443"/>
              <a:gd name="T19" fmla="*/ 2979948 h 3377247"/>
              <a:gd name="T20" fmla="*/ 201722 w 2476443"/>
              <a:gd name="T21" fmla="*/ 2887659 h 3377247"/>
              <a:gd name="T22" fmla="*/ 0 w 2476443"/>
              <a:gd name="T23" fmla="*/ 2707266 h 3377247"/>
              <a:gd name="T24" fmla="*/ 1373247 w 2476443"/>
              <a:gd name="T25" fmla="*/ 1745698 h 3377247"/>
              <a:gd name="T26" fmla="*/ 1662367 w 2476443"/>
              <a:gd name="T27" fmla="*/ 2356375 h 3377247"/>
              <a:gd name="T28" fmla="*/ 1319388 w 2476443"/>
              <a:gd name="T29" fmla="*/ 1850258 h 3377247"/>
              <a:gd name="T30" fmla="*/ 1373247 w 2476443"/>
              <a:gd name="T31" fmla="*/ 1745698 h 3377247"/>
              <a:gd name="T32" fmla="*/ 742101 w 2476443"/>
              <a:gd name="T33" fmla="*/ 1455898 h 3377247"/>
              <a:gd name="T34" fmla="*/ 602081 w 2476443"/>
              <a:gd name="T35" fmla="*/ 1903804 h 3377247"/>
              <a:gd name="T36" fmla="*/ 656894 w 2476443"/>
              <a:gd name="T37" fmla="*/ 1518944 h 3377247"/>
              <a:gd name="T38" fmla="*/ 621541 w 2476443"/>
              <a:gd name="T39" fmla="*/ 2121115 h 3377247"/>
              <a:gd name="T40" fmla="*/ 787875 w 2476443"/>
              <a:gd name="T41" fmla="*/ 1295893 h 3377247"/>
              <a:gd name="T42" fmla="*/ 1640920 w 2476443"/>
              <a:gd name="T43" fmla="*/ 1303022 h 3377247"/>
              <a:gd name="T44" fmla="*/ 1620896 w 2476443"/>
              <a:gd name="T45" fmla="*/ 1401938 h 3377247"/>
              <a:gd name="T46" fmla="*/ 1748223 w 2476443"/>
              <a:gd name="T47" fmla="*/ 1288359 h 3377247"/>
              <a:gd name="T48" fmla="*/ 498401 w 2476443"/>
              <a:gd name="T49" fmla="*/ 254282 h 3377247"/>
              <a:gd name="T50" fmla="*/ 405146 w 2476443"/>
              <a:gd name="T51" fmla="*/ 431858 h 3377247"/>
              <a:gd name="T52" fmla="*/ 157316 w 2476443"/>
              <a:gd name="T53" fmla="*/ 1140719 h 3377247"/>
              <a:gd name="T54" fmla="*/ 1250506 w 2476443"/>
              <a:gd name="T55" fmla="*/ 0 h 3377247"/>
              <a:gd name="T56" fmla="*/ 1687765 w 2476443"/>
              <a:gd name="T57" fmla="*/ 140886 h 3377247"/>
              <a:gd name="T58" fmla="*/ 1833498 w 2476443"/>
              <a:gd name="T59" fmla="*/ 315815 h 3377247"/>
              <a:gd name="T60" fmla="*/ 1349400 w 2476443"/>
              <a:gd name="T61" fmla="*/ 6554 h 3377247"/>
              <a:gd name="T62" fmla="*/ 1727867 w 2476443"/>
              <a:gd name="T63" fmla="*/ 11511 h 3377247"/>
              <a:gd name="T64" fmla="*/ 1878392 w 2476443"/>
              <a:gd name="T65" fmla="*/ 0 h 3377247"/>
              <a:gd name="T66" fmla="*/ 2180329 w 2476443"/>
              <a:gd name="T67" fmla="*/ 340974 h 3377247"/>
              <a:gd name="T68" fmla="*/ 2242376 w 2476443"/>
              <a:gd name="T69" fmla="*/ 653236 h 3377247"/>
              <a:gd name="T70" fmla="*/ 1266345 w 2476443"/>
              <a:gd name="T71" fmla="*/ 42348 h 3377247"/>
              <a:gd name="T72" fmla="*/ 851073 w 2476443"/>
              <a:gd name="T73" fmla="*/ 0 h 3377247"/>
              <a:gd name="T74" fmla="*/ 1105556 w 2476443"/>
              <a:gd name="T75" fmla="*/ 857275 h 3377247"/>
              <a:gd name="T76" fmla="*/ 1259056 w 2476443"/>
              <a:gd name="T77" fmla="*/ 1172517 h 3377247"/>
              <a:gd name="T78" fmla="*/ 2335960 w 2476443"/>
              <a:gd name="T79" fmla="*/ 1607160 h 3377247"/>
              <a:gd name="T80" fmla="*/ 2140879 w 2476443"/>
              <a:gd name="T81" fmla="*/ 1865704 h 3377247"/>
              <a:gd name="T82" fmla="*/ 1551369 w 2476443"/>
              <a:gd name="T83" fmla="*/ 1440006 h 3377247"/>
              <a:gd name="T84" fmla="*/ 1205956 w 2476443"/>
              <a:gd name="T85" fmla="*/ 1236012 h 3377247"/>
              <a:gd name="T86" fmla="*/ 1416125 w 2476443"/>
              <a:gd name="T87" fmla="*/ 1650770 h 3377247"/>
              <a:gd name="T88" fmla="*/ 1881684 w 2476443"/>
              <a:gd name="T89" fmla="*/ 2677374 h 3377247"/>
              <a:gd name="T90" fmla="*/ 1798075 w 2476443"/>
              <a:gd name="T91" fmla="*/ 2934687 h 3377247"/>
              <a:gd name="T92" fmla="*/ 1218668 w 2476443"/>
              <a:gd name="T93" fmla="*/ 1860534 h 3377247"/>
              <a:gd name="T94" fmla="*/ 1026520 w 2476443"/>
              <a:gd name="T95" fmla="*/ 1164029 h 3377247"/>
              <a:gd name="T96" fmla="*/ 1037010 w 2476443"/>
              <a:gd name="T97" fmla="*/ 835607 h 3377247"/>
              <a:gd name="T98" fmla="*/ 903883 w 2476443"/>
              <a:gd name="T99" fmla="*/ 1312947 h 3377247"/>
              <a:gd name="T100" fmla="*/ 597040 w 2476443"/>
              <a:gd name="T101" fmla="*/ 2223173 h 3377247"/>
              <a:gd name="T102" fmla="*/ 429182 w 2476443"/>
              <a:gd name="T103" fmla="*/ 1941481 h 3377247"/>
              <a:gd name="T104" fmla="*/ 841033 w 2476443"/>
              <a:gd name="T105" fmla="*/ 1020310 h 3377247"/>
              <a:gd name="T106" fmla="*/ 956940 w 2476443"/>
              <a:gd name="T107" fmla="*/ 486583 h 3377247"/>
              <a:gd name="T108" fmla="*/ 851073 w 2476443"/>
              <a:gd name="T109" fmla="*/ 0 h 3377247"/>
              <a:gd name="T110" fmla="*/ 666120 w 2476443"/>
              <a:gd name="T111" fmla="*/ 0 h 3377247"/>
              <a:gd name="T112" fmla="*/ 327341 w 2476443"/>
              <a:gd name="T113" fmla="*/ 1111044 h 3377247"/>
              <a:gd name="T114" fmla="*/ 92547 w 2476443"/>
              <a:gd name="T115" fmla="*/ 670486 h 3377247"/>
              <a:gd name="T116" fmla="*/ 467778 w 2476443"/>
              <a:gd name="T117" fmla="*/ 0 h 3377247"/>
              <a:gd name="T118" fmla="*/ 91780 w 2476443"/>
              <a:gd name="T119" fmla="*/ 0 h 3377247"/>
              <a:gd name="T120" fmla="*/ 0 w 2476443"/>
              <a:gd name="T121" fmla="*/ 39125 h 3377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lnTo>
                  <a:pt x="0" y="2515796"/>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lnTo>
                  <a:pt x="1250303" y="0"/>
                </a:ln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lnTo>
                  <a:pt x="850933" y="0"/>
                </a:ln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lnTo>
                  <a:pt x="467701" y="0"/>
                </a:lnTo>
                <a:close/>
                <a:moveTo>
                  <a:pt x="21630" y="0"/>
                </a:moveTo>
                <a:lnTo>
                  <a:pt x="91766" y="0"/>
                </a:lnTo>
                <a:lnTo>
                  <a:pt x="0" y="157944"/>
                </a:lnTo>
                <a:lnTo>
                  <a:pt x="0" y="39174"/>
                </a:lnTo>
                <a:lnTo>
                  <a:pt x="21630" y="0"/>
                </a:lnTo>
                <a:close/>
              </a:path>
            </a:pathLst>
          </a:custGeom>
          <a:solidFill>
            <a:schemeClr val="tx1">
              <a:alpha val="12157"/>
            </a:schemeClr>
          </a:solidFill>
          <a:ln>
            <a:noFill/>
          </a:ln>
          <a:extLst>
            <a:ext uri="{91240B29-F687-4F45-9708-019B960494DF}">
              <a14:hiddenLine xmlns:a14="http://schemas.microsoft.com/office/drawing/2010/main" w="55431" cap="flat">
                <a:solidFill>
                  <a:srgbClr val="000000"/>
                </a:solidFill>
                <a:prstDash val="solid"/>
                <a:miter lim="800000"/>
                <a:headEnd/>
                <a:tailEnd/>
              </a14:hiddenLine>
            </a:ext>
          </a:extLst>
        </p:spPr>
        <p:txBody>
          <a:bodyPr anchor="ctr"/>
          <a:lstStyle/>
          <a:p>
            <a:endParaRPr lang="en-GB"/>
          </a:p>
        </p:txBody>
      </p:sp>
      <p:sp>
        <p:nvSpPr>
          <p:cNvPr id="7" name="Freeform: Shape 11">
            <a:extLst>
              <a:ext uri="{FF2B5EF4-FFF2-40B4-BE49-F238E27FC236}">
                <a16:creationId xmlns:a16="http://schemas.microsoft.com/office/drawing/2014/main" id="{E24CC901-74DE-1ED1-028F-1D62392591DE}"/>
              </a:ext>
            </a:extLst>
          </p:cNvPr>
          <p:cNvSpPr>
            <a:spLocks/>
          </p:cNvSpPr>
          <p:nvPr userDrawn="1"/>
        </p:nvSpPr>
        <p:spPr bwMode="auto">
          <a:xfrm>
            <a:off x="2032000" y="593725"/>
            <a:ext cx="8340725" cy="5016500"/>
          </a:xfrm>
          <a:custGeom>
            <a:avLst/>
            <a:gdLst>
              <a:gd name="T0" fmla="*/ 3851406 w 8339975"/>
              <a:gd name="T1" fmla="*/ 256 h 5016456"/>
              <a:gd name="T2" fmla="*/ 5859155 w 8339975"/>
              <a:gd name="T3" fmla="*/ 453990 h 5016456"/>
              <a:gd name="T4" fmla="*/ 7533541 w 8339975"/>
              <a:gd name="T5" fmla="*/ 1647698 h 5016456"/>
              <a:gd name="T6" fmla="*/ 7970649 w 8339975"/>
              <a:gd name="T7" fmla="*/ 2141596 h 5016456"/>
              <a:gd name="T8" fmla="*/ 8288403 w 8339975"/>
              <a:gd name="T9" fmla="*/ 3652519 h 5016456"/>
              <a:gd name="T10" fmla="*/ 7620299 w 8339975"/>
              <a:gd name="T11" fmla="*/ 4625657 h 5016456"/>
              <a:gd name="T12" fmla="*/ 6299564 w 8339975"/>
              <a:gd name="T13" fmla="*/ 4840430 h 5016456"/>
              <a:gd name="T14" fmla="*/ 5878204 w 8339975"/>
              <a:gd name="T15" fmla="*/ 4636009 h 5016456"/>
              <a:gd name="T16" fmla="*/ 4911733 w 8339975"/>
              <a:gd name="T17" fmla="*/ 4320949 h 5016456"/>
              <a:gd name="T18" fmla="*/ 4015341 w 8339975"/>
              <a:gd name="T19" fmla="*/ 4431304 h 5016456"/>
              <a:gd name="T20" fmla="*/ 3295932 w 8339975"/>
              <a:gd name="T21" fmla="*/ 4695244 h 5016456"/>
              <a:gd name="T22" fmla="*/ 901308 w 8339975"/>
              <a:gd name="T23" fmla="*/ 4775978 h 5016456"/>
              <a:gd name="T24" fmla="*/ 464479 w 8339975"/>
              <a:gd name="T25" fmla="*/ 4375247 h 5016456"/>
              <a:gd name="T26" fmla="*/ 100580 w 8339975"/>
              <a:gd name="T27" fmla="*/ 3580250 h 5016456"/>
              <a:gd name="T28" fmla="*/ 1210 w 8339975"/>
              <a:gd name="T29" fmla="*/ 2579129 h 5016456"/>
              <a:gd name="T30" fmla="*/ 501157 w 8339975"/>
              <a:gd name="T31" fmla="*/ 1384199 h 5016456"/>
              <a:gd name="T32" fmla="*/ 1319266 w 8339975"/>
              <a:gd name="T33" fmla="*/ 689842 h 5016456"/>
              <a:gd name="T34" fmla="*/ 1709633 w 8339975"/>
              <a:gd name="T35" fmla="*/ 472937 h 5016456"/>
              <a:gd name="T36" fmla="*/ 3851406 w 8339975"/>
              <a:gd name="T37" fmla="*/ 256 h 50164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2" name="Text Placeholder 31"/>
          <p:cNvSpPr>
            <a:spLocks noGrp="1"/>
          </p:cNvSpPr>
          <p:nvPr>
            <p:ph type="body" sz="quarter" idx="13"/>
          </p:nvPr>
        </p:nvSpPr>
        <p:spPr>
          <a:xfrm>
            <a:off x="3278188" y="2740025"/>
            <a:ext cx="5688012" cy="2028825"/>
          </a:xfrm>
        </p:spPr>
        <p:txBody>
          <a:bodyPr rtlCol="0">
            <a:normAutofit/>
          </a:bodyPr>
          <a:lstStyle>
            <a:lvl1pPr marL="0" indent="0" algn="ctr">
              <a:lnSpc>
                <a:spcPct val="100000"/>
              </a:lnSpc>
              <a:spcBef>
                <a:spcPts val="0"/>
              </a:spcBef>
              <a:buNone/>
              <a:defRPr lang="en-GB" sz="2400"/>
            </a:lvl1pPr>
          </a:lstStyle>
          <a:p>
            <a:pPr lvl="0"/>
            <a:r>
              <a:rPr lang="en-US"/>
              <a:t>Click to edit Master text styles</a:t>
            </a:r>
          </a:p>
        </p:txBody>
      </p:sp>
      <p:sp>
        <p:nvSpPr>
          <p:cNvPr id="2" name="Title 1"/>
          <p:cNvSpPr>
            <a:spLocks noGrp="1"/>
          </p:cNvSpPr>
          <p:nvPr>
            <p:ph type="title"/>
          </p:nvPr>
        </p:nvSpPr>
        <p:spPr>
          <a:xfrm>
            <a:off x="838200" y="1901952"/>
            <a:ext cx="10515600" cy="466344"/>
          </a:xfrm>
        </p:spPr>
        <p:txBody>
          <a:bodyPr rtlCol="0"/>
          <a:lstStyle>
            <a:lvl1pPr algn="ctr">
              <a:defRPr lang="en-GB" sz="2400" cap="all" baseline="0">
                <a:latin typeface="Gill Sans Nova" panose="020B0602020104020203"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7477F3B4-F587-EF8B-DB0C-E50EFC61B622}"/>
              </a:ext>
            </a:extLst>
          </p:cNvPr>
          <p:cNvSpPr>
            <a:spLocks noGrp="1"/>
          </p:cNvSpPr>
          <p:nvPr>
            <p:ph type="dt" sz="half" idx="14"/>
          </p:nvPr>
        </p:nvSpPr>
        <p:spPr/>
        <p:txBody>
          <a:bodyPr/>
          <a:lstStyle>
            <a:defPPr>
              <a:defRPr lang="en-GB"/>
            </a:defPPr>
            <a:lvl1pPr>
              <a:defRPr/>
            </a:lvl1pPr>
          </a:lstStyle>
          <a:p>
            <a:pPr>
              <a:defRPr/>
            </a:pPr>
            <a:r>
              <a:t>20XX</a:t>
            </a:r>
          </a:p>
        </p:txBody>
      </p:sp>
      <p:sp>
        <p:nvSpPr>
          <p:cNvPr id="9" name="Footer Placeholder 4">
            <a:extLst>
              <a:ext uri="{FF2B5EF4-FFF2-40B4-BE49-F238E27FC236}">
                <a16:creationId xmlns:a16="http://schemas.microsoft.com/office/drawing/2014/main" id="{5D2B4AEC-4BBD-6535-13B9-F269C02DCBFE}"/>
              </a:ext>
            </a:extLst>
          </p:cNvPr>
          <p:cNvSpPr>
            <a:spLocks noGrp="1"/>
          </p:cNvSpPr>
          <p:nvPr>
            <p:ph type="ftr" sz="quarter" idx="15"/>
          </p:nvPr>
        </p:nvSpPr>
        <p:spPr/>
        <p:txBody>
          <a:bodyPr/>
          <a:lstStyle>
            <a:defPPr>
              <a:defRPr lang="en-GB"/>
            </a:defPPr>
            <a:lvl1pPr>
              <a:defRPr/>
            </a:lvl1pPr>
          </a:lstStyle>
          <a:p>
            <a:pPr>
              <a:defRPr/>
            </a:pPr>
            <a:r>
              <a:t>presentation title</a:t>
            </a:r>
          </a:p>
        </p:txBody>
      </p:sp>
      <p:sp>
        <p:nvSpPr>
          <p:cNvPr id="10" name="Slide Number Placeholder 5">
            <a:extLst>
              <a:ext uri="{FF2B5EF4-FFF2-40B4-BE49-F238E27FC236}">
                <a16:creationId xmlns:a16="http://schemas.microsoft.com/office/drawing/2014/main" id="{9FAE55F5-0A30-1AE5-EE67-710770FDB074}"/>
              </a:ext>
            </a:extLst>
          </p:cNvPr>
          <p:cNvSpPr>
            <a:spLocks noGrp="1"/>
          </p:cNvSpPr>
          <p:nvPr>
            <p:ph type="sldNum" sz="quarter" idx="16"/>
          </p:nvPr>
        </p:nvSpPr>
        <p:spPr/>
        <p:txBody>
          <a:bodyPr/>
          <a:lstStyle>
            <a:defPPr>
              <a:defRPr lang="en-GB"/>
            </a:defPPr>
            <a:lvl1pPr>
              <a:defRPr/>
            </a:lvl1pPr>
          </a:lstStyle>
          <a:p>
            <a:pPr>
              <a:defRPr/>
            </a:pPr>
            <a:fld id="{6D107364-7792-40D9-8820-B6307137EC00}" type="slidenum">
              <a:rPr/>
              <a:pPr>
                <a:defRPr/>
              </a:pPr>
              <a:t>‹#›</a:t>
            </a:fld>
            <a:endParaRPr dirty="0"/>
          </a:p>
        </p:txBody>
      </p:sp>
    </p:spTree>
    <p:extLst>
      <p:ext uri="{BB962C8B-B14F-4D97-AF65-F5344CB8AC3E}">
        <p14:creationId xmlns:p14="http://schemas.microsoft.com/office/powerpoint/2010/main" val="2601732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622A989-1825-9D4E-03C0-FE91BD70D804}"/>
              </a:ext>
            </a:extLst>
          </p:cNvPr>
          <p:cNvSpPr>
            <a:spLocks/>
          </p:cNvSpPr>
          <p:nvPr userDrawn="1"/>
        </p:nvSpPr>
        <p:spPr>
          <a:xfrm>
            <a:off x="0" y="1641475"/>
            <a:ext cx="12192000" cy="5216525"/>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3" name="Freeform: Shape 2">
            <a:extLst>
              <a:ext uri="{FF2B5EF4-FFF2-40B4-BE49-F238E27FC236}">
                <a16:creationId xmlns:a16="http://schemas.microsoft.com/office/drawing/2014/main" id="{A65F1323-936B-9AF5-7F85-271B14A7D056}"/>
              </a:ext>
            </a:extLst>
          </p:cNvPr>
          <p:cNvSpPr>
            <a:spLocks/>
          </p:cNvSpPr>
          <p:nvPr userDrawn="1"/>
        </p:nvSpPr>
        <p:spPr>
          <a:xfrm>
            <a:off x="5591175" y="0"/>
            <a:ext cx="5362575" cy="590550"/>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45"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9" name="Picture Placeholder 38"/>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0" name="Picture Placeholder 39"/>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1" name="Picture Placeholder 40"/>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2" name="Picture Placeholder 41"/>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7" name="Text Placeholder 46"/>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48" name="Text Placeholder 46"/>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49" name="Text Placeholder 46"/>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50" name="Text Placeholder 46"/>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a:r>
              <a:rPr lang="en-US"/>
              <a:t>Click to edit Master text styles</a:t>
            </a:r>
          </a:p>
        </p:txBody>
      </p:sp>
      <p:sp>
        <p:nvSpPr>
          <p:cNvPr id="52" name="Text Placeholder 46"/>
          <p:cNvSpPr>
            <a:spLocks noGrp="1"/>
          </p:cNvSpPr>
          <p:nvPr>
            <p:ph type="body" sz="quarter" idx="21"/>
          </p:nvPr>
        </p:nvSpPr>
        <p:spPr>
          <a:xfrm>
            <a:off x="677863"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3" name="Text Placeholder 46"/>
          <p:cNvSpPr>
            <a:spLocks noGrp="1"/>
          </p:cNvSpPr>
          <p:nvPr>
            <p:ph type="body" sz="quarter" idx="22"/>
          </p:nvPr>
        </p:nvSpPr>
        <p:spPr>
          <a:xfrm>
            <a:off x="3444123"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4" name="Text Placeholder 46"/>
          <p:cNvSpPr>
            <a:spLocks noGrp="1"/>
          </p:cNvSpPr>
          <p:nvPr>
            <p:ph type="body" sz="quarter" idx="23"/>
          </p:nvPr>
        </p:nvSpPr>
        <p:spPr>
          <a:xfrm>
            <a:off x="6434931"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55" name="Text Placeholder 46"/>
          <p:cNvSpPr>
            <a:spLocks noGrp="1"/>
          </p:cNvSpPr>
          <p:nvPr>
            <p:ph type="body" sz="quarter" idx="24"/>
          </p:nvPr>
        </p:nvSpPr>
        <p:spPr>
          <a:xfrm>
            <a:off x="9260401" y="5550408"/>
            <a:ext cx="2423160" cy="365760"/>
          </a:xfrm>
        </p:spPr>
        <p:txBody>
          <a:bodyPr rtlCol="0">
            <a:noAutofit/>
          </a:bodyPr>
          <a:lstStyle>
            <a:lvl1pPr marL="0" indent="0" algn="ctr">
              <a:lnSpc>
                <a:spcPct val="100000"/>
              </a:lnSpc>
              <a:spcBef>
                <a:spcPts val="0"/>
              </a:spcBef>
              <a:buNone/>
              <a:defRPr lang="en-GB" sz="1800" cap="none" baseline="0"/>
            </a:lvl1pPr>
          </a:lstStyle>
          <a:p>
            <a:pPr lvl="0"/>
            <a:r>
              <a:rPr lang="en-US"/>
              <a:t>Click to edit Master text styles</a:t>
            </a:r>
          </a:p>
        </p:txBody>
      </p:sp>
      <p:sp>
        <p:nvSpPr>
          <p:cNvPr id="4" name="Date Placeholder 3">
            <a:extLst>
              <a:ext uri="{FF2B5EF4-FFF2-40B4-BE49-F238E27FC236}">
                <a16:creationId xmlns:a16="http://schemas.microsoft.com/office/drawing/2014/main" id="{F573E571-0456-7843-9D25-D7F427F50B97}"/>
              </a:ext>
            </a:extLst>
          </p:cNvPr>
          <p:cNvSpPr>
            <a:spLocks noGrp="1"/>
          </p:cNvSpPr>
          <p:nvPr>
            <p:ph type="dt" sz="half" idx="25"/>
          </p:nvPr>
        </p:nvSpPr>
        <p:spPr/>
        <p:txBody>
          <a:bodyPr/>
          <a:lstStyle>
            <a:defPPr>
              <a:defRPr lang="en-GB"/>
            </a:defPPr>
            <a:lvl1pPr>
              <a:defRPr/>
            </a:lvl1pPr>
          </a:lstStyle>
          <a:p>
            <a:pPr>
              <a:defRPr/>
            </a:pPr>
            <a:r>
              <a:t>20XX</a:t>
            </a:r>
          </a:p>
        </p:txBody>
      </p:sp>
      <p:sp>
        <p:nvSpPr>
          <p:cNvPr id="5" name="Footer Placeholder 4">
            <a:extLst>
              <a:ext uri="{FF2B5EF4-FFF2-40B4-BE49-F238E27FC236}">
                <a16:creationId xmlns:a16="http://schemas.microsoft.com/office/drawing/2014/main" id="{D06B0314-E316-FF99-B0A0-9D1268F58361}"/>
              </a:ext>
            </a:extLst>
          </p:cNvPr>
          <p:cNvSpPr>
            <a:spLocks noGrp="1"/>
          </p:cNvSpPr>
          <p:nvPr>
            <p:ph type="ftr" sz="quarter" idx="26"/>
          </p:nvPr>
        </p:nvSpPr>
        <p:spPr/>
        <p:txBody>
          <a:bodyPr/>
          <a:lstStyle>
            <a:defPPr>
              <a:defRPr lang="en-GB"/>
            </a:defPPr>
            <a:lvl1pPr>
              <a:defRPr/>
            </a:lvl1pPr>
          </a:lstStyle>
          <a:p>
            <a:pPr>
              <a:defRPr/>
            </a:pPr>
            <a:r>
              <a:t>presentation title</a:t>
            </a:r>
          </a:p>
        </p:txBody>
      </p:sp>
      <p:sp>
        <p:nvSpPr>
          <p:cNvPr id="6" name="Slide Number Placeholder 5">
            <a:extLst>
              <a:ext uri="{FF2B5EF4-FFF2-40B4-BE49-F238E27FC236}">
                <a16:creationId xmlns:a16="http://schemas.microsoft.com/office/drawing/2014/main" id="{C693C064-1433-C113-0A1D-BDEDD5846A93}"/>
              </a:ext>
            </a:extLst>
          </p:cNvPr>
          <p:cNvSpPr>
            <a:spLocks noGrp="1"/>
          </p:cNvSpPr>
          <p:nvPr>
            <p:ph type="sldNum" sz="quarter" idx="27"/>
          </p:nvPr>
        </p:nvSpPr>
        <p:spPr/>
        <p:txBody>
          <a:bodyPr/>
          <a:lstStyle>
            <a:defPPr>
              <a:defRPr lang="en-GB"/>
            </a:defPPr>
            <a:lvl1pPr>
              <a:defRPr/>
            </a:lvl1pPr>
          </a:lstStyle>
          <a:p>
            <a:pPr>
              <a:defRPr/>
            </a:pPr>
            <a:fld id="{EBC0BF36-6692-4F9B-8CCF-532DB3C0E962}" type="slidenum">
              <a:rPr/>
              <a:pPr>
                <a:defRPr/>
              </a:pPr>
              <a:t>‹#›</a:t>
            </a:fld>
            <a:endParaRPr dirty="0"/>
          </a:p>
        </p:txBody>
      </p:sp>
    </p:spTree>
    <p:extLst>
      <p:ext uri="{BB962C8B-B14F-4D97-AF65-F5344CB8AC3E}">
        <p14:creationId xmlns:p14="http://schemas.microsoft.com/office/powerpoint/2010/main" val="2692707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976DD5-9E81-8255-DE62-35863353E415}"/>
              </a:ext>
            </a:extLst>
          </p:cNvPr>
          <p:cNvSpPr>
            <a:spLocks/>
          </p:cNvSpPr>
          <p:nvPr userDrawn="1"/>
        </p:nvSpPr>
        <p:spPr bwMode="auto">
          <a:xfrm>
            <a:off x="6381750" y="-23813"/>
            <a:ext cx="5370513" cy="6899276"/>
          </a:xfrm>
          <a:custGeom>
            <a:avLst/>
            <a:gdLst>
              <a:gd name="T0" fmla="*/ 4888365 w 5371060"/>
              <a:gd name="T1" fmla="*/ 6894838 h 6899910"/>
              <a:gd name="T2" fmla="*/ 4869195 w 5371060"/>
              <a:gd name="T3" fmla="*/ 6748344 h 6899910"/>
              <a:gd name="T4" fmla="*/ 5025148 w 5371060"/>
              <a:gd name="T5" fmla="*/ 1515787 h 6899910"/>
              <a:gd name="T6" fmla="*/ 430818 w 5371060"/>
              <a:gd name="T7" fmla="*/ 908916 h 6899910"/>
              <a:gd name="T8" fmla="*/ 31420 w 5371060"/>
              <a:gd name="T9" fmla="*/ 147728 h 6899910"/>
              <a:gd name="T10" fmla="*/ 0 w 5371060"/>
              <a:gd name="T11" fmla="*/ 0 h 68999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5"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
        <p:nvSpPr>
          <p:cNvPr id="39" name="Picture Placeholder 38"/>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0" name="Picture Placeholder 39"/>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1" name="Picture Placeholder 40"/>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2" name="Picture Placeholder 41"/>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47" name="Text Placeholder 46"/>
          <p:cNvSpPr>
            <a:spLocks noGrp="1"/>
          </p:cNvSpPr>
          <p:nvPr>
            <p:ph type="body" sz="quarter" idx="17"/>
          </p:nvPr>
        </p:nvSpPr>
        <p:spPr>
          <a:xfrm>
            <a:off x="63325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48" name="Text Placeholder 46"/>
          <p:cNvSpPr>
            <a:spLocks noGrp="1"/>
          </p:cNvSpPr>
          <p:nvPr>
            <p:ph type="body" sz="quarter" idx="18"/>
          </p:nvPr>
        </p:nvSpPr>
        <p:spPr>
          <a:xfrm>
            <a:off x="341976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49" name="Text Placeholder 46"/>
          <p:cNvSpPr>
            <a:spLocks noGrp="1"/>
          </p:cNvSpPr>
          <p:nvPr>
            <p:ph type="body" sz="quarter" idx="19"/>
          </p:nvPr>
        </p:nvSpPr>
        <p:spPr>
          <a:xfrm>
            <a:off x="620626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50" name="Text Placeholder 46"/>
          <p:cNvSpPr>
            <a:spLocks noGrp="1"/>
          </p:cNvSpPr>
          <p:nvPr>
            <p:ph type="body" sz="quarter" idx="20"/>
          </p:nvPr>
        </p:nvSpPr>
        <p:spPr>
          <a:xfrm>
            <a:off x="899277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52" name="Text Placeholder 46"/>
          <p:cNvSpPr>
            <a:spLocks noGrp="1"/>
          </p:cNvSpPr>
          <p:nvPr>
            <p:ph type="body" sz="quarter" idx="21"/>
          </p:nvPr>
        </p:nvSpPr>
        <p:spPr>
          <a:xfrm>
            <a:off x="633259"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3" name="Text Placeholder 46"/>
          <p:cNvSpPr>
            <a:spLocks noGrp="1"/>
          </p:cNvSpPr>
          <p:nvPr>
            <p:ph type="body" sz="quarter" idx="22"/>
          </p:nvPr>
        </p:nvSpPr>
        <p:spPr>
          <a:xfrm>
            <a:off x="3419764"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4" name="Text Placeholder 46"/>
          <p:cNvSpPr>
            <a:spLocks noGrp="1"/>
          </p:cNvSpPr>
          <p:nvPr>
            <p:ph type="body" sz="quarter" idx="23"/>
          </p:nvPr>
        </p:nvSpPr>
        <p:spPr>
          <a:xfrm>
            <a:off x="6206269"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55" name="Text Placeholder 46"/>
          <p:cNvSpPr>
            <a:spLocks noGrp="1"/>
          </p:cNvSpPr>
          <p:nvPr>
            <p:ph type="body" sz="quarter" idx="24"/>
          </p:nvPr>
        </p:nvSpPr>
        <p:spPr>
          <a:xfrm>
            <a:off x="8992774" y="3584448"/>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2" name="Picture Placeholder 38"/>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3" name="Picture Placeholder 39"/>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7" name="Picture Placeholder 40"/>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8" name="Picture Placeholder 41"/>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rtlCol="0" anchor="ctr">
            <a:noAutofit/>
          </a:bodyPr>
          <a:lstStyle>
            <a:lvl1pPr marL="0" indent="0" algn="ctr">
              <a:buNone/>
              <a:defRPr lang="en-GB" sz="1800">
                <a:solidFill>
                  <a:schemeClr val="accent1"/>
                </a:solidFill>
              </a:defRPr>
            </a:lvl1pPr>
          </a:lstStyle>
          <a:p>
            <a:pPr lvl="0"/>
            <a:r>
              <a:rPr lang="en-US" noProof="0"/>
              <a:t>Click icon to add picture</a:t>
            </a:r>
            <a:endParaRPr lang="en-GB" noProof="0" dirty="0"/>
          </a:p>
        </p:txBody>
      </p:sp>
      <p:sp>
        <p:nvSpPr>
          <p:cNvPr id="9" name="Text Placeholder 46"/>
          <p:cNvSpPr>
            <a:spLocks noGrp="1"/>
          </p:cNvSpPr>
          <p:nvPr>
            <p:ph type="body" sz="quarter" idx="29"/>
          </p:nvPr>
        </p:nvSpPr>
        <p:spPr>
          <a:xfrm>
            <a:off x="63325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0" name="Text Placeholder 46"/>
          <p:cNvSpPr>
            <a:spLocks noGrp="1"/>
          </p:cNvSpPr>
          <p:nvPr>
            <p:ph type="body" sz="quarter" idx="30"/>
          </p:nvPr>
        </p:nvSpPr>
        <p:spPr>
          <a:xfrm>
            <a:off x="341976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1" name="Text Placeholder 46"/>
          <p:cNvSpPr>
            <a:spLocks noGrp="1"/>
          </p:cNvSpPr>
          <p:nvPr>
            <p:ph type="body" sz="quarter" idx="31"/>
          </p:nvPr>
        </p:nvSpPr>
        <p:spPr>
          <a:xfrm>
            <a:off x="620626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2" name="Text Placeholder 46"/>
          <p:cNvSpPr>
            <a:spLocks noGrp="1"/>
          </p:cNvSpPr>
          <p:nvPr>
            <p:ph type="body" sz="quarter" idx="32"/>
          </p:nvPr>
        </p:nvSpPr>
        <p:spPr>
          <a:xfrm>
            <a:off x="899277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a:r>
              <a:rPr lang="en-US"/>
              <a:t>Click to edit Master text styles</a:t>
            </a:r>
          </a:p>
        </p:txBody>
      </p:sp>
      <p:sp>
        <p:nvSpPr>
          <p:cNvPr id="13" name="Text Placeholder 46"/>
          <p:cNvSpPr>
            <a:spLocks noGrp="1"/>
          </p:cNvSpPr>
          <p:nvPr>
            <p:ph type="body" sz="quarter" idx="33"/>
          </p:nvPr>
        </p:nvSpPr>
        <p:spPr>
          <a:xfrm>
            <a:off x="633259"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4" name="Text Placeholder 46"/>
          <p:cNvSpPr>
            <a:spLocks noGrp="1"/>
          </p:cNvSpPr>
          <p:nvPr>
            <p:ph type="body" sz="quarter" idx="34"/>
          </p:nvPr>
        </p:nvSpPr>
        <p:spPr>
          <a:xfrm>
            <a:off x="3419764"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5" name="Text Placeholder 46"/>
          <p:cNvSpPr>
            <a:spLocks noGrp="1"/>
          </p:cNvSpPr>
          <p:nvPr>
            <p:ph type="body" sz="quarter" idx="35"/>
          </p:nvPr>
        </p:nvSpPr>
        <p:spPr>
          <a:xfrm>
            <a:off x="6206269"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
        <p:nvSpPr>
          <p:cNvPr id="16" name="Text Placeholder 46"/>
          <p:cNvSpPr>
            <a:spLocks noGrp="1"/>
          </p:cNvSpPr>
          <p:nvPr>
            <p:ph type="body" sz="quarter" idx="36"/>
          </p:nvPr>
        </p:nvSpPr>
        <p:spPr>
          <a:xfrm>
            <a:off x="8992774" y="6254496"/>
            <a:ext cx="2423160" cy="310896"/>
          </a:xfrm>
        </p:spPr>
        <p:txBody>
          <a:bodyPr rtlCol="0">
            <a:noAutofit/>
          </a:bodyPr>
          <a:lstStyle>
            <a:lvl1pPr marL="0" indent="0" algn="ctr">
              <a:lnSpc>
                <a:spcPct val="100000"/>
              </a:lnSpc>
              <a:spcBef>
                <a:spcPts val="0"/>
              </a:spcBef>
              <a:buNone/>
              <a:defRPr lang="en-GB" sz="1400" cap="none" baseline="0"/>
            </a:lvl1pPr>
          </a:lstStyle>
          <a:p>
            <a:pPr lvl="0"/>
            <a:r>
              <a:rPr lang="en-US"/>
              <a:t>Click to edit Master text styles</a:t>
            </a:r>
          </a:p>
        </p:txBody>
      </p:sp>
    </p:spTree>
    <p:extLst>
      <p:ext uri="{BB962C8B-B14F-4D97-AF65-F5344CB8AC3E}">
        <p14:creationId xmlns:p14="http://schemas.microsoft.com/office/powerpoint/2010/main" val="595341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13B5E294-0203-CDF0-3ECD-C35FB34061A9}"/>
              </a:ext>
            </a:extLst>
          </p:cNvPr>
          <p:cNvSpPr>
            <a:spLocks/>
          </p:cNvSpPr>
          <p:nvPr userDrawn="1"/>
        </p:nvSpPr>
        <p:spPr bwMode="auto">
          <a:xfrm rot="19260000" flipV="1">
            <a:off x="7523163" y="2771775"/>
            <a:ext cx="2139950" cy="473075"/>
          </a:xfrm>
          <a:custGeom>
            <a:avLst/>
            <a:gdLst>
              <a:gd name="T0" fmla="*/ 0 w 2140237"/>
              <a:gd name="T1" fmla="*/ 474265 h 472905"/>
              <a:gd name="T2" fmla="*/ 2137941 w 2140237"/>
              <a:gd name="T3" fmla="*/ 256 h 472905"/>
              <a:gd name="T4" fmla="*/ 0 60000 65536"/>
              <a:gd name="T5" fmla="*/ 0 60000 65536"/>
            </a:gdLst>
            <a:ahLst/>
            <a:cxnLst>
              <a:cxn ang="T4">
                <a:pos x="T0" y="T1"/>
              </a:cxn>
              <a:cxn ang="T5">
                <a:pos x="T2" y="T3"/>
              </a:cxn>
            </a:cxnLst>
            <a:rect l="0" t="0" r="r" b="b"/>
            <a:pathLst>
              <a:path w="2140237" h="472905">
                <a:moveTo>
                  <a:pt x="0" y="472905"/>
                </a:moveTo>
                <a:cubicBezTo>
                  <a:pt x="686401" y="145037"/>
                  <a:pt x="1400487" y="-7126"/>
                  <a:pt x="2140237" y="25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 name="Freeform: Shape 8">
            <a:extLst>
              <a:ext uri="{FF2B5EF4-FFF2-40B4-BE49-F238E27FC236}">
                <a16:creationId xmlns:a16="http://schemas.microsoft.com/office/drawing/2014/main" id="{B69D0BE8-7B14-300B-E2AE-3AB243D52DDC}"/>
              </a:ext>
            </a:extLst>
          </p:cNvPr>
          <p:cNvSpPr>
            <a:spLocks/>
          </p:cNvSpPr>
          <p:nvPr userDrawn="1"/>
        </p:nvSpPr>
        <p:spPr bwMode="auto">
          <a:xfrm rot="20580000" flipH="1">
            <a:off x="3448050" y="4195763"/>
            <a:ext cx="2006600" cy="454025"/>
          </a:xfrm>
          <a:custGeom>
            <a:avLst/>
            <a:gdLst>
              <a:gd name="T0" fmla="*/ 0 w 2006301"/>
              <a:gd name="T1" fmla="*/ 0 h 453702"/>
              <a:gd name="T2" fmla="*/ 2008693 w 2006301"/>
              <a:gd name="T3" fmla="*/ 456292 h 453702"/>
              <a:gd name="T4" fmla="*/ 0 60000 65536"/>
              <a:gd name="T5" fmla="*/ 0 60000 65536"/>
            </a:gdLst>
            <a:ahLst/>
            <a:cxnLst>
              <a:cxn ang="T4">
                <a:pos x="T0" y="T1"/>
              </a:cxn>
              <a:cxn ang="T5">
                <a:pos x="T2" y="T3"/>
              </a:cxn>
            </a:cxnLst>
            <a:rect l="0" t="0" r="r" b="b"/>
            <a:pathLst>
              <a:path w="2006301" h="453702">
                <a:moveTo>
                  <a:pt x="0" y="0"/>
                </a:moveTo>
                <a:cubicBezTo>
                  <a:pt x="722289" y="7252"/>
                  <a:pt x="1387140" y="169081"/>
                  <a:pt x="2006301" y="453702"/>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Freeform: Shape 9">
            <a:extLst>
              <a:ext uri="{FF2B5EF4-FFF2-40B4-BE49-F238E27FC236}">
                <a16:creationId xmlns:a16="http://schemas.microsoft.com/office/drawing/2014/main" id="{33AD4B72-E011-9FDA-7D1A-16B088951C47}"/>
              </a:ext>
            </a:extLst>
          </p:cNvPr>
          <p:cNvSpPr>
            <a:spLocks/>
          </p:cNvSpPr>
          <p:nvPr userDrawn="1"/>
        </p:nvSpPr>
        <p:spPr bwMode="auto">
          <a:xfrm rot="10560000">
            <a:off x="2794000" y="1387475"/>
            <a:ext cx="6621463" cy="733425"/>
          </a:xfrm>
          <a:custGeom>
            <a:avLst/>
            <a:gdLst>
              <a:gd name="T0" fmla="*/ 6612677 w 6622719"/>
              <a:gd name="T1" fmla="*/ 312821 h 733164"/>
              <a:gd name="T2" fmla="*/ 5294895 w 6622719"/>
              <a:gd name="T3" fmla="*/ 528201 h 733164"/>
              <a:gd name="T4" fmla="*/ 4874476 w 6622719"/>
              <a:gd name="T5" fmla="*/ 323205 h 733164"/>
              <a:gd name="T6" fmla="*/ 3910162 w 6622719"/>
              <a:gd name="T7" fmla="*/ 7273 h 733164"/>
              <a:gd name="T8" fmla="*/ 3015774 w 6622719"/>
              <a:gd name="T9" fmla="*/ 117932 h 733164"/>
              <a:gd name="T10" fmla="*/ 2297976 w 6622719"/>
              <a:gd name="T11" fmla="*/ 382608 h 733164"/>
              <a:gd name="T12" fmla="*/ 0 w 6622719"/>
              <a:gd name="T13" fmla="*/ 555264 h 733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5" name="Freeform: Shape 10">
            <a:extLst>
              <a:ext uri="{FF2B5EF4-FFF2-40B4-BE49-F238E27FC236}">
                <a16:creationId xmlns:a16="http://schemas.microsoft.com/office/drawing/2014/main" id="{34AE1C7C-F7B2-D700-7DBC-77B665AD8ABD}"/>
              </a:ext>
            </a:extLst>
          </p:cNvPr>
          <p:cNvSpPr>
            <a:spLocks noChangeAspect="1"/>
          </p:cNvSpPr>
          <p:nvPr userDrawn="1"/>
        </p:nvSpPr>
        <p:spPr bwMode="auto">
          <a:xfrm rot="10500000" flipH="1">
            <a:off x="3175000" y="5351463"/>
            <a:ext cx="5264150" cy="685800"/>
          </a:xfrm>
          <a:custGeom>
            <a:avLst/>
            <a:gdLst>
              <a:gd name="T0" fmla="*/ 4329114 w 5394376"/>
              <a:gd name="T1" fmla="*/ 421274 h 703060"/>
              <a:gd name="T2" fmla="*/ 3991204 w 5394376"/>
              <a:gd name="T3" fmla="*/ 257775 h 703060"/>
              <a:gd name="T4" fmla="*/ 3216145 w 5394376"/>
              <a:gd name="T5" fmla="*/ 5799 h 703060"/>
              <a:gd name="T6" fmla="*/ 2497286 w 5394376"/>
              <a:gd name="T7" fmla="*/ 94058 h 703060"/>
              <a:gd name="T8" fmla="*/ 1920361 w 5394376"/>
              <a:gd name="T9" fmla="*/ 305155 h 703060"/>
              <a:gd name="T10" fmla="*/ 0 w 5394376"/>
              <a:gd name="T11" fmla="*/ 369723 h 7030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31" name="Text Placeholder 30"/>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29" name="Text Placeholder 28"/>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0" name="Text Placeholder 29"/>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2" name="Text Placeholder 31"/>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33" name="Text Placeholder 32"/>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a:r>
              <a:rPr lang="en-US"/>
              <a:t>Click to edit Master text styles</a:t>
            </a:r>
          </a:p>
          <a:p>
            <a:pPr lvl="1"/>
            <a:r>
              <a:rPr lang="en-US"/>
              <a:t>Second level</a:t>
            </a:r>
          </a:p>
        </p:txBody>
      </p:sp>
      <p:sp>
        <p:nvSpPr>
          <p:cNvPr id="52" name="Title 1"/>
          <p:cNvSpPr>
            <a:spLocks noGrp="1"/>
          </p:cNvSpPr>
          <p:nvPr>
            <p:ph type="title"/>
          </p:nvPr>
        </p:nvSpPr>
        <p:spPr>
          <a:xfrm>
            <a:off x="576072" y="704088"/>
            <a:ext cx="10515600" cy="676656"/>
          </a:xfrm>
        </p:spPr>
        <p:txBody>
          <a:bodyPr rtlCol="0"/>
          <a:lstStyle>
            <a:lvl1pPr>
              <a:defRPr lang="en-GB" sz="4800"/>
            </a:lvl1pPr>
          </a:lstStyle>
          <a:p>
            <a:r>
              <a:rPr lang="en-US"/>
              <a:t>Click to edit Master title style</a:t>
            </a:r>
            <a:endParaRPr lang="en-GB"/>
          </a:p>
        </p:txBody>
      </p:sp>
    </p:spTree>
    <p:extLst>
      <p:ext uri="{BB962C8B-B14F-4D97-AF65-F5344CB8AC3E}">
        <p14:creationId xmlns:p14="http://schemas.microsoft.com/office/powerpoint/2010/main" val="189200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D7D0CE"/>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F0EE0D84-6B0F-4CF5-7F35-B367EB9A945B}"/>
              </a:ext>
            </a:extLst>
          </p:cNvPr>
          <p:cNvSpPr/>
          <p:nvPr userDrawn="1"/>
        </p:nvSpPr>
        <p:spPr>
          <a:xfrm>
            <a:off x="738188" y="1497013"/>
            <a:ext cx="11453812" cy="5360987"/>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7" name="Freeform: Shape 8">
            <a:extLst>
              <a:ext uri="{FF2B5EF4-FFF2-40B4-BE49-F238E27FC236}">
                <a16:creationId xmlns:a16="http://schemas.microsoft.com/office/drawing/2014/main" id="{387D0C82-1E68-9597-9060-2E4A0CF6F3E7}"/>
              </a:ext>
            </a:extLst>
          </p:cNvPr>
          <p:cNvSpPr>
            <a:spLocks/>
          </p:cNvSpPr>
          <p:nvPr userDrawn="1"/>
        </p:nvSpPr>
        <p:spPr bwMode="auto">
          <a:xfrm>
            <a:off x="0" y="0"/>
            <a:ext cx="8255000" cy="6858000"/>
          </a:xfrm>
          <a:custGeom>
            <a:avLst/>
            <a:gdLst>
              <a:gd name="T0" fmla="*/ 0 w 8254792"/>
              <a:gd name="T1" fmla="*/ 0 h 6858000"/>
              <a:gd name="T2" fmla="*/ 6377808 w 8254792"/>
              <a:gd name="T3" fmla="*/ 0 h 6858000"/>
              <a:gd name="T4" fmla="*/ 6477348 w 8254792"/>
              <a:gd name="T5" fmla="*/ 189247 h 6858000"/>
              <a:gd name="T6" fmla="*/ 8224011 w 8254792"/>
              <a:gd name="T7" fmla="*/ 6291375 h 6858000"/>
              <a:gd name="T8" fmla="*/ 8256456 w 8254792"/>
              <a:gd name="T9" fmla="*/ 6858000 h 6858000"/>
              <a:gd name="T10" fmla="*/ 0 w 8254792"/>
              <a:gd name="T11" fmla="*/ 685800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lnTo>
                  <a:pt x="0" y="0"/>
                </a:lnTo>
                <a:close/>
              </a:path>
            </a:pathLst>
          </a:custGeom>
          <a:solidFill>
            <a:schemeClr val="tx2">
              <a:alpha val="63136"/>
            </a:schemeClr>
          </a:solidFill>
          <a:ln>
            <a:noFill/>
          </a:ln>
          <a:extLst>
            <a:ext uri="{91240B29-F687-4F45-9708-019B960494DF}">
              <a14:hiddenLine xmlns:a14="http://schemas.microsoft.com/office/drawing/2010/main" w="10170" cap="flat">
                <a:solidFill>
                  <a:srgbClr val="000000"/>
                </a:solidFill>
                <a:prstDash val="solid"/>
                <a:miter lim="800000"/>
                <a:headEnd/>
                <a:tailEnd/>
              </a14:hiddenLine>
            </a:ext>
          </a:extLst>
        </p:spPr>
        <p:txBody>
          <a:bodyPr anchor="ctr"/>
          <a:lstStyle/>
          <a:p>
            <a:endParaRPr lang="en-GB"/>
          </a:p>
        </p:txBody>
      </p:sp>
      <p:sp>
        <p:nvSpPr>
          <p:cNvPr id="8" name="Freeform: Shape 9">
            <a:extLst>
              <a:ext uri="{FF2B5EF4-FFF2-40B4-BE49-F238E27FC236}">
                <a16:creationId xmlns:a16="http://schemas.microsoft.com/office/drawing/2014/main" id="{C551EB37-D4A1-C00D-0E9A-60F3AFFCA8AB}"/>
              </a:ext>
            </a:extLst>
          </p:cNvPr>
          <p:cNvSpPr>
            <a:spLocks/>
          </p:cNvSpPr>
          <p:nvPr userDrawn="1"/>
        </p:nvSpPr>
        <p:spPr bwMode="auto">
          <a:xfrm>
            <a:off x="8420100" y="0"/>
            <a:ext cx="3771900" cy="6858000"/>
          </a:xfrm>
          <a:custGeom>
            <a:avLst/>
            <a:gdLst>
              <a:gd name="T0" fmla="*/ 2685649 w 3772547"/>
              <a:gd name="T1" fmla="*/ 6144480 h 6858000"/>
              <a:gd name="T2" fmla="*/ 1595349 w 3772547"/>
              <a:gd name="T3" fmla="*/ 6261382 h 6858000"/>
              <a:gd name="T4" fmla="*/ 818090 w 3772547"/>
              <a:gd name="T5" fmla="*/ 5460266 h 6858000"/>
              <a:gd name="T6" fmla="*/ 991156 w 3772547"/>
              <a:gd name="T7" fmla="*/ 5526090 h 6858000"/>
              <a:gd name="T8" fmla="*/ 1314750 w 3772547"/>
              <a:gd name="T9" fmla="*/ 5639299 h 6858000"/>
              <a:gd name="T10" fmla="*/ 945927 w 3772547"/>
              <a:gd name="T11" fmla="*/ 6810132 h 6858000"/>
              <a:gd name="T12" fmla="*/ 65862 w 3772547"/>
              <a:gd name="T13" fmla="*/ 6835675 h 6858000"/>
              <a:gd name="T14" fmla="*/ 0 w 3772547"/>
              <a:gd name="T15" fmla="*/ 6393672 h 6858000"/>
              <a:gd name="T16" fmla="*/ 541549 w 3772547"/>
              <a:gd name="T17" fmla="*/ 6201712 h 6858000"/>
              <a:gd name="T18" fmla="*/ 612646 w 3772547"/>
              <a:gd name="T19" fmla="*/ 6115194 h 6858000"/>
              <a:gd name="T20" fmla="*/ 529711 w 3772547"/>
              <a:gd name="T21" fmla="*/ 5742773 h 6858000"/>
              <a:gd name="T22" fmla="*/ 3404255 w 3772547"/>
              <a:gd name="T23" fmla="*/ 5182198 h 6858000"/>
              <a:gd name="T24" fmla="*/ 2189129 w 3772547"/>
              <a:gd name="T25" fmla="*/ 3599906 h 6858000"/>
              <a:gd name="T26" fmla="*/ 2227222 w 3772547"/>
              <a:gd name="T27" fmla="*/ 3220086 h 6858000"/>
              <a:gd name="T28" fmla="*/ 2096566 w 3772547"/>
              <a:gd name="T29" fmla="*/ 2879039 h 6858000"/>
              <a:gd name="T30" fmla="*/ 2531194 w 3772547"/>
              <a:gd name="T31" fmla="*/ 866591 h 6858000"/>
              <a:gd name="T32" fmla="*/ 2639845 w 3772547"/>
              <a:gd name="T33" fmla="*/ 577351 h 6858000"/>
              <a:gd name="T34" fmla="*/ 2792480 w 3772547"/>
              <a:gd name="T35" fmla="*/ 345165 h 6858000"/>
              <a:gd name="T36" fmla="*/ 3054670 w 3772547"/>
              <a:gd name="T37" fmla="*/ 73950 h 6858000"/>
              <a:gd name="T38" fmla="*/ 3315997 w 3772547"/>
              <a:gd name="T39" fmla="*/ 335305 h 6858000"/>
              <a:gd name="T40" fmla="*/ 3224238 w 3772547"/>
              <a:gd name="T41" fmla="*/ 839179 h 6858000"/>
              <a:gd name="T42" fmla="*/ 3011332 w 3772547"/>
              <a:gd name="T43" fmla="*/ 1411295 h 6858000"/>
              <a:gd name="T44" fmla="*/ 3261936 w 3772547"/>
              <a:gd name="T45" fmla="*/ 1382632 h 6858000"/>
              <a:gd name="T46" fmla="*/ 2481359 w 3772547"/>
              <a:gd name="T47" fmla="*/ 2596541 h 6858000"/>
              <a:gd name="T48" fmla="*/ 2727495 w 3772547"/>
              <a:gd name="T49" fmla="*/ 2510111 h 6858000"/>
              <a:gd name="T50" fmla="*/ 3554255 w 3772547"/>
              <a:gd name="T51" fmla="*/ 2051496 h 6858000"/>
              <a:gd name="T52" fmla="*/ 3501145 w 3772547"/>
              <a:gd name="T53" fmla="*/ 2400889 h 6858000"/>
              <a:gd name="T54" fmla="*/ 3536980 w 3772547"/>
              <a:gd name="T55" fmla="*/ 3041889 h 6858000"/>
              <a:gd name="T56" fmla="*/ 3172034 w 3772547"/>
              <a:gd name="T57" fmla="*/ 3352877 h 6858000"/>
              <a:gd name="T58" fmla="*/ 2353828 w 3772547"/>
              <a:gd name="T59" fmla="*/ 3980794 h 6858000"/>
              <a:gd name="T60" fmla="*/ 2713088 w 3772547"/>
              <a:gd name="T61" fmla="*/ 3982895 h 6858000"/>
              <a:gd name="T62" fmla="*/ 2705350 w 3772547"/>
              <a:gd name="T63" fmla="*/ 4160754 h 6858000"/>
              <a:gd name="T64" fmla="*/ 2725665 w 3772547"/>
              <a:gd name="T65" fmla="*/ 4908031 h 6858000"/>
              <a:gd name="T66" fmla="*/ 1984862 w 3772547"/>
              <a:gd name="T67" fmla="*/ 6524803 h 6858000"/>
              <a:gd name="T68" fmla="*/ 2670123 w 3772547"/>
              <a:gd name="T69" fmla="*/ 5824049 h 6858000"/>
              <a:gd name="T70" fmla="*/ 2983335 w 3772547"/>
              <a:gd name="T71" fmla="*/ 5573525 h 6858000"/>
              <a:gd name="T72" fmla="*/ 3744960 w 3772547"/>
              <a:gd name="T73" fmla="*/ 4559249 h 6858000"/>
              <a:gd name="T74" fmla="*/ 3768020 w 3772547"/>
              <a:gd name="T75" fmla="*/ 5292972 h 6858000"/>
              <a:gd name="T76" fmla="*/ 3768020 w 3772547"/>
              <a:gd name="T77" fmla="*/ 5529147 h 6858000"/>
              <a:gd name="T78" fmla="*/ 3027007 w 3772547"/>
              <a:gd name="T79" fmla="*/ 5748475 h 6858000"/>
              <a:gd name="T80" fmla="*/ 3418970 w 3772547"/>
              <a:gd name="T81" fmla="*/ 6260366 h 6858000"/>
              <a:gd name="T82" fmla="*/ 3234285 w 3772547"/>
              <a:gd name="T83" fmla="*/ 6507658 h 6858000"/>
              <a:gd name="T84" fmla="*/ 3056406 w 3772547"/>
              <a:gd name="T85" fmla="*/ 6640951 h 6858000"/>
              <a:gd name="T86" fmla="*/ 2663533 w 3772547"/>
              <a:gd name="T87" fmla="*/ 6858000 h 6858000"/>
              <a:gd name="T88" fmla="*/ 2252048 w 3772547"/>
              <a:gd name="T89" fmla="*/ 5677413 h 6858000"/>
              <a:gd name="T90" fmla="*/ 1496709 w 3772547"/>
              <a:gd name="T91" fmla="*/ 6525294 h 6858000"/>
              <a:gd name="T92" fmla="*/ 1701907 w 3772547"/>
              <a:gd name="T93" fmla="*/ 5953804 h 6858000"/>
              <a:gd name="T94" fmla="*/ 1844566 w 3772547"/>
              <a:gd name="T95" fmla="*/ 5310048 h 6858000"/>
              <a:gd name="T96" fmla="*/ 1195942 w 3772547"/>
              <a:gd name="T97" fmla="*/ 4422766 h 6858000"/>
              <a:gd name="T98" fmla="*/ 1198026 w 3772547"/>
              <a:gd name="T99" fmla="*/ 4159350 h 6858000"/>
              <a:gd name="T100" fmla="*/ 1262330 w 3772547"/>
              <a:gd name="T101" fmla="*/ 3842591 h 6858000"/>
              <a:gd name="T102" fmla="*/ 1068830 w 3772547"/>
              <a:gd name="T103" fmla="*/ 3410339 h 6858000"/>
              <a:gd name="T104" fmla="*/ 1130931 w 3772547"/>
              <a:gd name="T105" fmla="*/ 2975008 h 6858000"/>
              <a:gd name="T106" fmla="*/ 1665243 w 3772547"/>
              <a:gd name="T107" fmla="*/ 2816123 h 6858000"/>
              <a:gd name="T108" fmla="*/ 1869744 w 3772547"/>
              <a:gd name="T109" fmla="*/ 2416300 h 6858000"/>
              <a:gd name="T110" fmla="*/ 1826566 w 3772547"/>
              <a:gd name="T111" fmla="*/ 2142895 h 6858000"/>
              <a:gd name="T112" fmla="*/ 2243788 w 3772547"/>
              <a:gd name="T113" fmla="*/ 2234352 h 6858000"/>
              <a:gd name="T114" fmla="*/ 1896997 w 3772547"/>
              <a:gd name="T115" fmla="*/ 1471143 h 6858000"/>
              <a:gd name="T116" fmla="*/ 2010400 w 3772547"/>
              <a:gd name="T117" fmla="*/ 1154087 h 6858000"/>
              <a:gd name="T118" fmla="*/ 2202911 w 3772547"/>
              <a:gd name="T119" fmla="*/ 998322 h 6858000"/>
              <a:gd name="T120" fmla="*/ 2269308 w 3772547"/>
              <a:gd name="T121" fmla="*/ 196732 h 6858000"/>
              <a:gd name="T122" fmla="*/ 2419085 w 3772547"/>
              <a:gd name="T123" fmla="*/ 73342 h 6858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lnTo>
                  <a:pt x="2412873" y="0"/>
                </a:lnTo>
                <a:close/>
              </a:path>
            </a:pathLst>
          </a:custGeom>
          <a:solidFill>
            <a:srgbClr val="543E35">
              <a:alpha val="10980"/>
            </a:srgbClr>
          </a:solidFill>
          <a:ln>
            <a:noFill/>
          </a:ln>
          <a:extLst>
            <a:ext uri="{91240B29-F687-4F45-9708-019B960494DF}">
              <a14:hiddenLine xmlns:a14="http://schemas.microsoft.com/office/drawing/2010/main" w="52060" cap="flat">
                <a:solidFill>
                  <a:srgbClr val="000000"/>
                </a:solidFill>
                <a:prstDash val="solid"/>
                <a:miter lim="800000"/>
                <a:headEnd/>
                <a:tailEnd/>
              </a14:hiddenLine>
            </a:ext>
          </a:extLst>
        </p:spPr>
        <p:txBody>
          <a:bodyPr anchor="ctr"/>
          <a:lstStyle/>
          <a:p>
            <a:endParaRPr lang="en-GB"/>
          </a:p>
        </p:txBody>
      </p:sp>
      <p:cxnSp>
        <p:nvCxnSpPr>
          <p:cNvPr id="9" name="Straight Connector 8">
            <a:extLst>
              <a:ext uri="{FF2B5EF4-FFF2-40B4-BE49-F238E27FC236}">
                <a16:creationId xmlns:a16="http://schemas.microsoft.com/office/drawing/2014/main" id="{B01A48B2-C672-B9F9-D431-D7EA1B2AF296}"/>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4" name="Content Placeholder 3"/>
          <p:cNvSpPr>
            <a:spLocks noGrp="1"/>
          </p:cNvSpPr>
          <p:nvPr>
            <p:ph sz="half" idx="2"/>
          </p:nvPr>
        </p:nvSpPr>
        <p:spPr>
          <a:xfrm>
            <a:off x="576072" y="235000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p:cNvSpPr>
            <a:spLocks noGrp="1"/>
          </p:cNvSpPr>
          <p:nvPr>
            <p:ph type="body" idx="1"/>
          </p:nvPr>
        </p:nvSpPr>
        <p:spPr>
          <a:xfrm>
            <a:off x="576072" y="191109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5" name="Text Placeholder 4"/>
          <p:cNvSpPr>
            <a:spLocks noGrp="1"/>
          </p:cNvSpPr>
          <p:nvPr>
            <p:ph type="body" sz="quarter" idx="3"/>
          </p:nvPr>
        </p:nvSpPr>
        <p:spPr>
          <a:xfrm>
            <a:off x="576072" y="355701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6" name="Content Placeholder 5"/>
          <p:cNvSpPr>
            <a:spLocks noGrp="1"/>
          </p:cNvSpPr>
          <p:nvPr>
            <p:ph sz="quarter" idx="4"/>
          </p:nvPr>
        </p:nvSpPr>
        <p:spPr>
          <a:xfrm>
            <a:off x="576072" y="399592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itle 1"/>
          <p:cNvSpPr>
            <a:spLocks noGrp="1"/>
          </p:cNvSpPr>
          <p:nvPr>
            <p:ph type="title"/>
          </p:nvPr>
        </p:nvSpPr>
        <p:spPr>
          <a:xfrm>
            <a:off x="576072" y="704088"/>
            <a:ext cx="10515600" cy="676656"/>
          </a:xfrm>
        </p:spPr>
        <p:txBody>
          <a:bodyPr rtlCol="0"/>
          <a:lstStyle>
            <a:lvl1pPr>
              <a:defRPr lang="en-GB" sz="4800">
                <a:solidFill>
                  <a:schemeClr val="accent1"/>
                </a:solidFill>
              </a:defRPr>
            </a:lvl1pPr>
          </a:lstStyle>
          <a:p>
            <a:r>
              <a:rPr lang="en-US"/>
              <a:t>Click to edit Master title style</a:t>
            </a:r>
            <a:endParaRPr lang="en-GB"/>
          </a:p>
        </p:txBody>
      </p:sp>
      <p:sp>
        <p:nvSpPr>
          <p:cNvPr id="10" name="Date Placeholder 6">
            <a:extLst>
              <a:ext uri="{FF2B5EF4-FFF2-40B4-BE49-F238E27FC236}">
                <a16:creationId xmlns:a16="http://schemas.microsoft.com/office/drawing/2014/main" id="{C4934469-58FD-A23F-48A4-923E5811A458}"/>
              </a:ext>
            </a:extLst>
          </p:cNvPr>
          <p:cNvSpPr>
            <a:spLocks noGrp="1"/>
          </p:cNvSpPr>
          <p:nvPr>
            <p:ph type="dt" sz="half" idx="10"/>
          </p:nvPr>
        </p:nvSpPr>
        <p:spPr/>
        <p:txBody>
          <a:bodyPr/>
          <a:lstStyle>
            <a:lvl1pPr>
              <a:defRPr lang="en-GB">
                <a:solidFill>
                  <a:schemeClr val="accent1"/>
                </a:solidFill>
              </a:defRPr>
            </a:lvl1pPr>
          </a:lstStyle>
          <a:p>
            <a:pPr>
              <a:defRPr/>
            </a:pPr>
            <a:r>
              <a:t>20XX</a:t>
            </a:r>
          </a:p>
        </p:txBody>
      </p:sp>
      <p:sp>
        <p:nvSpPr>
          <p:cNvPr id="11" name="Footer Placeholder 7">
            <a:extLst>
              <a:ext uri="{FF2B5EF4-FFF2-40B4-BE49-F238E27FC236}">
                <a16:creationId xmlns:a16="http://schemas.microsoft.com/office/drawing/2014/main" id="{AE4E99EB-CD34-E984-1465-BCBB9BDEC382}"/>
              </a:ext>
            </a:extLst>
          </p:cNvPr>
          <p:cNvSpPr>
            <a:spLocks noGrp="1"/>
          </p:cNvSpPr>
          <p:nvPr>
            <p:ph type="ftr" sz="quarter" idx="11"/>
          </p:nvPr>
        </p:nvSpPr>
        <p:spPr/>
        <p:txBody>
          <a:bodyPr/>
          <a:lstStyle>
            <a:lvl1pPr>
              <a:defRPr lang="en-GB">
                <a:solidFill>
                  <a:schemeClr val="accent1"/>
                </a:solidFill>
              </a:defRPr>
            </a:lvl1pPr>
          </a:lstStyle>
          <a:p>
            <a:pPr>
              <a:defRPr/>
            </a:pPr>
            <a:r>
              <a:t>presentation title</a:t>
            </a:r>
          </a:p>
        </p:txBody>
      </p:sp>
      <p:sp>
        <p:nvSpPr>
          <p:cNvPr id="12" name="Slide Number Placeholder 8">
            <a:extLst>
              <a:ext uri="{FF2B5EF4-FFF2-40B4-BE49-F238E27FC236}">
                <a16:creationId xmlns:a16="http://schemas.microsoft.com/office/drawing/2014/main" id="{5036203D-027C-66AC-5884-286669C40F69}"/>
              </a:ext>
            </a:extLst>
          </p:cNvPr>
          <p:cNvSpPr>
            <a:spLocks noGrp="1"/>
          </p:cNvSpPr>
          <p:nvPr>
            <p:ph type="sldNum" sz="quarter" idx="12"/>
          </p:nvPr>
        </p:nvSpPr>
        <p:spPr/>
        <p:txBody>
          <a:bodyPr/>
          <a:lstStyle>
            <a:lvl1pPr>
              <a:defRPr lang="en-GB">
                <a:solidFill>
                  <a:schemeClr val="accent1"/>
                </a:solidFill>
              </a:defRPr>
            </a:lvl1pPr>
          </a:lstStyle>
          <a:p>
            <a:pPr>
              <a:defRPr/>
            </a:pPr>
            <a:fld id="{C6695279-CE58-4669-8BF9-AAF585A430CC}" type="slidenum">
              <a:rPr/>
              <a:pPr>
                <a:defRPr/>
              </a:pPr>
              <a:t>‹#›</a:t>
            </a:fld>
            <a:endParaRPr dirty="0"/>
          </a:p>
        </p:txBody>
      </p:sp>
    </p:spTree>
    <p:extLst>
      <p:ext uri="{BB962C8B-B14F-4D97-AF65-F5344CB8AC3E}">
        <p14:creationId xmlns:p14="http://schemas.microsoft.com/office/powerpoint/2010/main" val="257977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351F76-1649-3241-8A69-22E188694AC6}"/>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6" name="Text Placeholder 3">
            <a:extLst>
              <a:ext uri="{FF2B5EF4-FFF2-40B4-BE49-F238E27FC236}">
                <a16:creationId xmlns:a16="http://schemas.microsoft.com/office/drawing/2014/main" id="{AD3BC32C-4D57-8C49-A3B4-FC5E5764676A}"/>
              </a:ext>
            </a:extLst>
          </p:cNvPr>
          <p:cNvSpPr>
            <a:spLocks noGrp="1"/>
          </p:cNvSpPr>
          <p:nvPr>
            <p:ph type="body" sz="half" idx="2" hasCustomPrompt="1"/>
          </p:nvPr>
        </p:nvSpPr>
        <p:spPr>
          <a:xfrm>
            <a:off x="629655" y="1708608"/>
            <a:ext cx="3789946" cy="3985181"/>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4">
            <a:extLst>
              <a:ext uri="{FF2B5EF4-FFF2-40B4-BE49-F238E27FC236}">
                <a16:creationId xmlns:a16="http://schemas.microsoft.com/office/drawing/2014/main" id="{6AA6B34C-14C4-A249-8AEE-ABC397A61533}"/>
              </a:ext>
            </a:extLst>
          </p:cNvPr>
          <p:cNvSpPr>
            <a:spLocks noGrp="1"/>
          </p:cNvSpPr>
          <p:nvPr>
            <p:ph type="body" sz="quarter" idx="10" hasCustomPrompt="1"/>
          </p:nvPr>
        </p:nvSpPr>
        <p:spPr>
          <a:xfrm>
            <a:off x="4684295" y="1708608"/>
            <a:ext cx="4130675" cy="3985181"/>
          </a:xfrm>
          <a:prstGeom prst="rect">
            <a:avLst/>
          </a:prstGeom>
        </p:spPr>
        <p:txBody>
          <a:bodyPr>
            <a:normAutofit/>
          </a:bodyPr>
          <a:lstStyle>
            <a:lvl1pPr>
              <a:defRPr sz="1800"/>
            </a:lvl1pPr>
          </a:lstStyle>
          <a:p>
            <a:pPr lvl="0"/>
            <a:r>
              <a:rPr lang="en-US" dirty="0"/>
              <a:t>This is a list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2995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ree Column">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36444A3A-A82D-65FE-DDF9-9CC5BBA421D3}"/>
              </a:ext>
            </a:extLst>
          </p:cNvPr>
          <p:cNvSpPr>
            <a:spLocks/>
          </p:cNvSpPr>
          <p:nvPr userDrawn="1"/>
        </p:nvSpPr>
        <p:spPr bwMode="auto">
          <a:xfrm>
            <a:off x="622300" y="4724400"/>
            <a:ext cx="8993188" cy="2133600"/>
          </a:xfrm>
          <a:custGeom>
            <a:avLst/>
            <a:gdLst>
              <a:gd name="T0" fmla="*/ 5641050 w 8993194"/>
              <a:gd name="T1" fmla="*/ 28 h 2133395"/>
              <a:gd name="T2" fmla="*/ 7193174 w 8993194"/>
              <a:gd name="T3" fmla="*/ 351954 h 2133395"/>
              <a:gd name="T4" fmla="*/ 8571219 w 8993194"/>
              <a:gd name="T5" fmla="*/ 1472001 h 2133395"/>
              <a:gd name="T6" fmla="*/ 8974350 w 8993194"/>
              <a:gd name="T7" fmla="*/ 2090091 h 2133395"/>
              <a:gd name="T8" fmla="*/ 8993146 w 8993194"/>
              <a:gd name="T9" fmla="*/ 2135035 h 2133395"/>
              <a:gd name="T10" fmla="*/ 0 w 8993194"/>
              <a:gd name="T11" fmla="*/ 2135035 h 2133395"/>
              <a:gd name="T12" fmla="*/ 11196 w 8993194"/>
              <a:gd name="T13" fmla="*/ 2062419 h 2133395"/>
              <a:gd name="T14" fmla="*/ 69995 w 8993194"/>
              <a:gd name="T15" fmla="*/ 1877415 h 2133395"/>
              <a:gd name="T16" fmla="*/ 2326535 w 8993194"/>
              <a:gd name="T17" fmla="*/ 650286 h 2133395"/>
              <a:gd name="T18" fmla="*/ 5641050 w 8993194"/>
              <a:gd name="T19" fmla="*/ 28 h 2133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2940"/>
            </a:schemeClr>
          </a:solidFill>
          <a:ln>
            <a:noFill/>
          </a:ln>
          <a:extLst>
            <a:ext uri="{91240B29-F687-4F45-9708-019B960494DF}">
              <a14:hiddenLine xmlns:a14="http://schemas.microsoft.com/office/drawing/2010/main" w="3205" cap="flat">
                <a:solidFill>
                  <a:srgbClr val="000000"/>
                </a:solidFill>
                <a:prstDash val="solid"/>
                <a:miter lim="800000"/>
                <a:headEnd/>
                <a:tailEnd/>
              </a14:hiddenLine>
            </a:ext>
          </a:extLst>
        </p:spPr>
        <p:txBody>
          <a:bodyPr anchor="ctr"/>
          <a:lstStyle/>
          <a:p>
            <a:endParaRPr lang="en-GB"/>
          </a:p>
        </p:txBody>
      </p:sp>
      <p:sp>
        <p:nvSpPr>
          <p:cNvPr id="7" name="Freeform: Shape 6">
            <a:extLst>
              <a:ext uri="{FF2B5EF4-FFF2-40B4-BE49-F238E27FC236}">
                <a16:creationId xmlns:a16="http://schemas.microsoft.com/office/drawing/2014/main" id="{3F3C0D19-2225-20F2-E5F7-6AD068A84CE5}"/>
              </a:ext>
            </a:extLst>
          </p:cNvPr>
          <p:cNvSpPr/>
          <p:nvPr userDrawn="1"/>
        </p:nvSpPr>
        <p:spPr>
          <a:xfrm>
            <a:off x="0" y="0"/>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cxnSp>
        <p:nvCxnSpPr>
          <p:cNvPr id="8" name="Straight Connector 7">
            <a:extLst>
              <a:ext uri="{FF2B5EF4-FFF2-40B4-BE49-F238E27FC236}">
                <a16:creationId xmlns:a16="http://schemas.microsoft.com/office/drawing/2014/main" id="{9593C04E-9790-4D24-3FBA-82244607631E}"/>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idx="1"/>
          </p:nvPr>
        </p:nvSpPr>
        <p:spPr>
          <a:xfrm>
            <a:off x="57607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4" name="Content Placeholder 3"/>
          <p:cNvSpPr>
            <a:spLocks noGrp="1"/>
          </p:cNvSpPr>
          <p:nvPr>
            <p:ph sz="half" idx="2"/>
          </p:nvPr>
        </p:nvSpPr>
        <p:spPr>
          <a:xfrm>
            <a:off x="57607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78231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6" name="Content Placeholder 5"/>
          <p:cNvSpPr>
            <a:spLocks noGrp="1"/>
          </p:cNvSpPr>
          <p:nvPr>
            <p:ph sz="quarter" idx="4"/>
          </p:nvPr>
        </p:nvSpPr>
        <p:spPr>
          <a:xfrm>
            <a:off x="478231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itle 1"/>
          <p:cNvSpPr>
            <a:spLocks noGrp="1"/>
          </p:cNvSpPr>
          <p:nvPr>
            <p:ph type="title"/>
          </p:nvPr>
        </p:nvSpPr>
        <p:spPr>
          <a:xfrm>
            <a:off x="576072" y="704088"/>
            <a:ext cx="10515600" cy="676656"/>
          </a:xfrm>
        </p:spPr>
        <p:txBody>
          <a:bodyPr rtlCol="0"/>
          <a:lstStyle>
            <a:lvl1pPr>
              <a:defRPr lang="en-GB" sz="4800">
                <a:solidFill>
                  <a:schemeClr val="accent1"/>
                </a:solidFill>
              </a:defRPr>
            </a:lvl1pPr>
          </a:lstStyle>
          <a:p>
            <a:r>
              <a:rPr lang="en-US"/>
              <a:t>Click to edit Master title style</a:t>
            </a:r>
            <a:endParaRPr lang="en-GB"/>
          </a:p>
        </p:txBody>
      </p:sp>
      <p:sp>
        <p:nvSpPr>
          <p:cNvPr id="30" name="Text Placeholder 4"/>
          <p:cNvSpPr>
            <a:spLocks noGrp="1"/>
          </p:cNvSpPr>
          <p:nvPr>
            <p:ph type="body" sz="quarter" idx="13"/>
          </p:nvPr>
        </p:nvSpPr>
        <p:spPr>
          <a:xfrm>
            <a:off x="8860536" y="1911096"/>
            <a:ext cx="2944368"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a:r>
              <a:rPr lang="en-US"/>
              <a:t>Click to edit Master text styles</a:t>
            </a:r>
          </a:p>
        </p:txBody>
      </p:sp>
      <p:sp>
        <p:nvSpPr>
          <p:cNvPr id="31" name="Content Placeholder 5"/>
          <p:cNvSpPr>
            <a:spLocks noGrp="1"/>
          </p:cNvSpPr>
          <p:nvPr>
            <p:ph sz="quarter" idx="14"/>
          </p:nvPr>
        </p:nvSpPr>
        <p:spPr>
          <a:xfrm>
            <a:off x="8860536" y="2492438"/>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6">
            <a:extLst>
              <a:ext uri="{FF2B5EF4-FFF2-40B4-BE49-F238E27FC236}">
                <a16:creationId xmlns:a16="http://schemas.microsoft.com/office/drawing/2014/main" id="{55E8D13E-D7BB-E747-D21E-7E235E56F720}"/>
              </a:ext>
            </a:extLst>
          </p:cNvPr>
          <p:cNvSpPr>
            <a:spLocks noGrp="1"/>
          </p:cNvSpPr>
          <p:nvPr>
            <p:ph type="dt" sz="half" idx="15"/>
          </p:nvPr>
        </p:nvSpPr>
        <p:spPr/>
        <p:txBody>
          <a:bodyPr/>
          <a:lstStyle>
            <a:lvl1pPr>
              <a:defRPr lang="en-GB">
                <a:solidFill>
                  <a:schemeClr val="accent1"/>
                </a:solidFill>
              </a:defRPr>
            </a:lvl1pPr>
          </a:lstStyle>
          <a:p>
            <a:pPr>
              <a:defRPr/>
            </a:pPr>
            <a:r>
              <a:t>20XX</a:t>
            </a:r>
          </a:p>
        </p:txBody>
      </p:sp>
      <p:sp>
        <p:nvSpPr>
          <p:cNvPr id="10" name="Footer Placeholder 7">
            <a:extLst>
              <a:ext uri="{FF2B5EF4-FFF2-40B4-BE49-F238E27FC236}">
                <a16:creationId xmlns:a16="http://schemas.microsoft.com/office/drawing/2014/main" id="{1C0CD836-6641-E05E-5656-2B6030207483}"/>
              </a:ext>
            </a:extLst>
          </p:cNvPr>
          <p:cNvSpPr>
            <a:spLocks noGrp="1"/>
          </p:cNvSpPr>
          <p:nvPr>
            <p:ph type="ftr" sz="quarter" idx="16"/>
          </p:nvPr>
        </p:nvSpPr>
        <p:spPr/>
        <p:txBody>
          <a:bodyPr/>
          <a:lstStyle>
            <a:lvl1pPr>
              <a:defRPr lang="en-GB">
                <a:solidFill>
                  <a:schemeClr val="accent1"/>
                </a:solidFill>
              </a:defRPr>
            </a:lvl1pPr>
          </a:lstStyle>
          <a:p>
            <a:pPr>
              <a:defRPr/>
            </a:pPr>
            <a:r>
              <a:t>presentation title</a:t>
            </a:r>
          </a:p>
        </p:txBody>
      </p:sp>
      <p:sp>
        <p:nvSpPr>
          <p:cNvPr id="11" name="Slide Number Placeholder 8">
            <a:extLst>
              <a:ext uri="{FF2B5EF4-FFF2-40B4-BE49-F238E27FC236}">
                <a16:creationId xmlns:a16="http://schemas.microsoft.com/office/drawing/2014/main" id="{244BACA6-A403-BD07-8679-E11CD4CCB55B}"/>
              </a:ext>
            </a:extLst>
          </p:cNvPr>
          <p:cNvSpPr>
            <a:spLocks noGrp="1"/>
          </p:cNvSpPr>
          <p:nvPr>
            <p:ph type="sldNum" sz="quarter" idx="17"/>
          </p:nvPr>
        </p:nvSpPr>
        <p:spPr/>
        <p:txBody>
          <a:bodyPr/>
          <a:lstStyle>
            <a:lvl1pPr>
              <a:defRPr lang="en-GB">
                <a:solidFill>
                  <a:schemeClr val="accent1"/>
                </a:solidFill>
              </a:defRPr>
            </a:lvl1pPr>
          </a:lstStyle>
          <a:p>
            <a:pPr>
              <a:defRPr/>
            </a:pPr>
            <a:fld id="{A548EF3E-6C03-4A7F-8856-85E9BC0E5EBD}" type="slidenum">
              <a:rPr/>
              <a:pPr>
                <a:defRPr/>
              </a:pPr>
              <a:t>‹#›</a:t>
            </a:fld>
            <a:endParaRPr dirty="0"/>
          </a:p>
        </p:txBody>
      </p:sp>
    </p:spTree>
    <p:extLst>
      <p:ext uri="{BB962C8B-B14F-4D97-AF65-F5344CB8AC3E}">
        <p14:creationId xmlns:p14="http://schemas.microsoft.com/office/powerpoint/2010/main" val="3248165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al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219248E-D2D5-18F1-602B-8F1799545F0A}"/>
              </a:ext>
            </a:extLst>
          </p:cNvPr>
          <p:cNvSpPr/>
          <p:nvPr userDrawn="1"/>
        </p:nvSpPr>
        <p:spPr>
          <a:xfrm>
            <a:off x="6323013" y="0"/>
            <a:ext cx="5868987" cy="6164263"/>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5" name="Freeform: Shape 8">
            <a:extLst>
              <a:ext uri="{FF2B5EF4-FFF2-40B4-BE49-F238E27FC236}">
                <a16:creationId xmlns:a16="http://schemas.microsoft.com/office/drawing/2014/main" id="{A1D83A45-BDB2-ED18-63E3-7B0322FF44BD}"/>
              </a:ext>
            </a:extLst>
          </p:cNvPr>
          <p:cNvSpPr>
            <a:spLocks/>
          </p:cNvSpPr>
          <p:nvPr userDrawn="1"/>
        </p:nvSpPr>
        <p:spPr bwMode="auto">
          <a:xfrm>
            <a:off x="5964238" y="639763"/>
            <a:ext cx="6243637" cy="5137150"/>
          </a:xfrm>
          <a:custGeom>
            <a:avLst/>
            <a:gdLst>
              <a:gd name="T0" fmla="*/ 6246675 w 6243203"/>
              <a:gd name="T1" fmla="*/ 5137297 h 5137129"/>
              <a:gd name="T2" fmla="*/ 4909688 w 6243203"/>
              <a:gd name="T3" fmla="*/ 4685789 h 5137129"/>
              <a:gd name="T4" fmla="*/ 4229242 w 6243203"/>
              <a:gd name="T5" fmla="*/ 4354621 h 5137129"/>
              <a:gd name="T6" fmla="*/ 3329603 w 6243203"/>
              <a:gd name="T7" fmla="*/ 4156523 h 5137129"/>
              <a:gd name="T8" fmla="*/ 2256768 w 6243203"/>
              <a:gd name="T9" fmla="*/ 4369088 h 5137129"/>
              <a:gd name="T10" fmla="*/ 1773135 w 6243203"/>
              <a:gd name="T11" fmla="*/ 4527611 h 5137129"/>
              <a:gd name="T12" fmla="*/ 459991 w 6243203"/>
              <a:gd name="T13" fmla="*/ 4184499 h 5137129"/>
              <a:gd name="T14" fmla="*/ 608 w 6243203"/>
              <a:gd name="T15" fmla="*/ 3162171 h 5137129"/>
              <a:gd name="T16" fmla="*/ 686877 w 6243203"/>
              <a:gd name="T17" fmla="*/ 1710537 h 5137129"/>
              <a:gd name="T18" fmla="*/ 1255369 w 6243203"/>
              <a:gd name="T19" fmla="*/ 1269388 h 5137129"/>
              <a:gd name="T20" fmla="*/ 3267587 w 6243203"/>
              <a:gd name="T21" fmla="*/ 265030 h 5137129"/>
              <a:gd name="T22" fmla="*/ 4891732 w 6243203"/>
              <a:gd name="T23" fmla="*/ 662 h 5137129"/>
              <a:gd name="T24" fmla="*/ 5448719 w 6243203"/>
              <a:gd name="T25" fmla="*/ 20567 h 5137129"/>
              <a:gd name="T26" fmla="*/ 6011296 w 6243203"/>
              <a:gd name="T27" fmla="*/ 99852 h 5137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4" name="Text Placeholder 3"/>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2"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42" name="Picture Placeholder 41"/>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lvl="0"/>
            <a:r>
              <a:rPr lang="en-US" noProof="0"/>
              <a:t>Click icon to add picture</a:t>
            </a:r>
            <a:endParaRPr lang="en-GB" noProof="0" dirty="0"/>
          </a:p>
        </p:txBody>
      </p:sp>
      <p:sp>
        <p:nvSpPr>
          <p:cNvPr id="6" name="Date Placeholder 4">
            <a:extLst>
              <a:ext uri="{FF2B5EF4-FFF2-40B4-BE49-F238E27FC236}">
                <a16:creationId xmlns:a16="http://schemas.microsoft.com/office/drawing/2014/main" id="{2E00FE70-D1B1-B1EB-2332-119E0604E183}"/>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24AA8FF6-9486-68EF-5D15-716F9D98EB9C}"/>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8" name="Slide Number Placeholder 6">
            <a:extLst>
              <a:ext uri="{FF2B5EF4-FFF2-40B4-BE49-F238E27FC236}">
                <a16:creationId xmlns:a16="http://schemas.microsoft.com/office/drawing/2014/main" id="{E7B34444-A39C-95D7-A750-EB338FAE8B63}"/>
              </a:ext>
            </a:extLst>
          </p:cNvPr>
          <p:cNvSpPr>
            <a:spLocks noGrp="1"/>
          </p:cNvSpPr>
          <p:nvPr>
            <p:ph type="sldNum" sz="quarter" idx="12"/>
          </p:nvPr>
        </p:nvSpPr>
        <p:spPr/>
        <p:txBody>
          <a:bodyPr/>
          <a:lstStyle>
            <a:defPPr>
              <a:defRPr lang="en-GB"/>
            </a:defPPr>
            <a:lvl1pPr>
              <a:defRPr/>
            </a:lvl1pPr>
          </a:lstStyle>
          <a:p>
            <a:pPr>
              <a:defRPr/>
            </a:pPr>
            <a:fld id="{B710FE2F-4CDA-4A2F-A47C-FAAC5DCB2CF8}" type="slidenum">
              <a:rPr/>
              <a:pPr>
                <a:defRPr/>
              </a:pPr>
              <a:t>‹#›</a:t>
            </a:fld>
            <a:endParaRPr dirty="0"/>
          </a:p>
        </p:txBody>
      </p:sp>
    </p:spTree>
    <p:extLst>
      <p:ext uri="{BB962C8B-B14F-4D97-AF65-F5344CB8AC3E}">
        <p14:creationId xmlns:p14="http://schemas.microsoft.com/office/powerpoint/2010/main" val="3398429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rgbClr val="D7D0CE"/>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D65CF89F-C8F4-D921-9B90-B5965D0F2E0E}"/>
              </a:ext>
            </a:extLst>
          </p:cNvPr>
          <p:cNvSpPr/>
          <p:nvPr userDrawn="1"/>
        </p:nvSpPr>
        <p:spPr>
          <a:xfrm>
            <a:off x="0" y="2090738"/>
            <a:ext cx="5026025" cy="4767262"/>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stStyle>
          <a:p>
            <a:pPr algn="ctr" eaLnBrk="1" fontAlgn="auto" hangingPunct="1">
              <a:spcBef>
                <a:spcPts val="0"/>
              </a:spcBef>
              <a:spcAft>
                <a:spcPts val="0"/>
              </a:spcAft>
              <a:defRPr/>
            </a:pPr>
            <a:endParaRPr lang="en-GB" dirty="0"/>
          </a:p>
        </p:txBody>
      </p:sp>
      <p:sp>
        <p:nvSpPr>
          <p:cNvPr id="5" name="Freeform: Shape 4">
            <a:extLst>
              <a:ext uri="{FF2B5EF4-FFF2-40B4-BE49-F238E27FC236}">
                <a16:creationId xmlns:a16="http://schemas.microsoft.com/office/drawing/2014/main" id="{9D774373-7519-9BBC-0447-A6639EE8DD0B}"/>
              </a:ext>
            </a:extLst>
          </p:cNvPr>
          <p:cNvSpPr/>
          <p:nvPr userDrawn="1"/>
        </p:nvSpPr>
        <p:spPr>
          <a:xfrm>
            <a:off x="6173788" y="0"/>
            <a:ext cx="6018212" cy="5789613"/>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anchor="ctr"/>
          <a:lstStyle>
            <a:defPPr>
              <a:defRPr lang="en-GB"/>
            </a:defPPr>
          </a:lstStyle>
          <a:p>
            <a:pPr eaLnBrk="1" fontAlgn="auto" hangingPunct="1">
              <a:spcBef>
                <a:spcPts val="0"/>
              </a:spcBef>
              <a:spcAft>
                <a:spcPts val="0"/>
              </a:spcAft>
              <a:defRPr/>
            </a:pPr>
            <a:endParaRPr lang="en-GB" dirty="0">
              <a:latin typeface="+mn-lt"/>
            </a:endParaRPr>
          </a:p>
        </p:txBody>
      </p:sp>
      <p:sp>
        <p:nvSpPr>
          <p:cNvPr id="6" name="Freeform: Shape 9">
            <a:extLst>
              <a:ext uri="{FF2B5EF4-FFF2-40B4-BE49-F238E27FC236}">
                <a16:creationId xmlns:a16="http://schemas.microsoft.com/office/drawing/2014/main" id="{4A8B0226-65BF-D3F9-0214-B181B0555FC0}"/>
              </a:ext>
            </a:extLst>
          </p:cNvPr>
          <p:cNvSpPr>
            <a:spLocks/>
          </p:cNvSpPr>
          <p:nvPr userDrawn="1"/>
        </p:nvSpPr>
        <p:spPr bwMode="auto">
          <a:xfrm>
            <a:off x="0" y="0"/>
            <a:ext cx="4267200" cy="2882900"/>
          </a:xfrm>
          <a:custGeom>
            <a:avLst/>
            <a:gdLst>
              <a:gd name="T0" fmla="*/ 135008 w 4267591"/>
              <a:gd name="T1" fmla="*/ 2175825 h 2882748"/>
              <a:gd name="T2" fmla="*/ 1133799 w 4267591"/>
              <a:gd name="T3" fmla="*/ 2530316 h 2882748"/>
              <a:gd name="T4" fmla="*/ 315582 w 4267591"/>
              <a:gd name="T5" fmla="*/ 2316888 h 2882748"/>
              <a:gd name="T6" fmla="*/ 0 w 4267591"/>
              <a:gd name="T7" fmla="*/ 2236445 h 2882748"/>
              <a:gd name="T8" fmla="*/ 0 w 4267591"/>
              <a:gd name="T9" fmla="*/ 1968100 h 2882748"/>
              <a:gd name="T10" fmla="*/ 495268 w 4267591"/>
              <a:gd name="T11" fmla="*/ 2062469 h 2882748"/>
              <a:gd name="T12" fmla="*/ 1489358 w 4267591"/>
              <a:gd name="T13" fmla="*/ 2503235 h 2882748"/>
              <a:gd name="T14" fmla="*/ 1508412 w 4267591"/>
              <a:gd name="T15" fmla="*/ 2761309 h 2882748"/>
              <a:gd name="T16" fmla="*/ 97914 w 4267591"/>
              <a:gd name="T17" fmla="*/ 2658849 h 2882748"/>
              <a:gd name="T18" fmla="*/ 0 w 4267591"/>
              <a:gd name="T19" fmla="*/ 2523506 h 2882748"/>
              <a:gd name="T20" fmla="*/ 227021 w 4267591"/>
              <a:gd name="T21" fmla="*/ 2620827 h 2882748"/>
              <a:gd name="T22" fmla="*/ 1521784 w 4267591"/>
              <a:gd name="T23" fmla="*/ 2658280 h 2882748"/>
              <a:gd name="T24" fmla="*/ 116496 w 4267591"/>
              <a:gd name="T25" fmla="*/ 2082201 h 2882748"/>
              <a:gd name="T26" fmla="*/ 0 w 4267591"/>
              <a:gd name="T27" fmla="*/ 1968100 h 2882748"/>
              <a:gd name="T28" fmla="*/ 2312119 w 4267591"/>
              <a:gd name="T29" fmla="*/ 1773812 h 2882748"/>
              <a:gd name="T30" fmla="*/ 2419959 w 4267591"/>
              <a:gd name="T31" fmla="*/ 1752842 h 2882748"/>
              <a:gd name="T32" fmla="*/ 2908380 w 4267591"/>
              <a:gd name="T33" fmla="*/ 1666378 h 2882748"/>
              <a:gd name="T34" fmla="*/ 3838679 w 4267591"/>
              <a:gd name="T35" fmla="*/ 1960429 h 2882748"/>
              <a:gd name="T36" fmla="*/ 2918025 w 4267591"/>
              <a:gd name="T37" fmla="*/ 1115467 h 2882748"/>
              <a:gd name="T38" fmla="*/ 2005821 w 4267591"/>
              <a:gd name="T39" fmla="*/ 1224287 h 2882748"/>
              <a:gd name="T40" fmla="*/ 1225678 w 4267591"/>
              <a:gd name="T41" fmla="*/ 1564067 h 2882748"/>
              <a:gd name="T42" fmla="*/ 2934689 w 4267591"/>
              <a:gd name="T43" fmla="*/ 1352314 h 2882748"/>
              <a:gd name="T44" fmla="*/ 1244660 w 4267591"/>
              <a:gd name="T45" fmla="*/ 1667815 h 2882748"/>
              <a:gd name="T46" fmla="*/ 2754833 w 4267591"/>
              <a:gd name="T47" fmla="*/ 1558910 h 2882748"/>
              <a:gd name="T48" fmla="*/ 2918025 w 4267591"/>
              <a:gd name="T49" fmla="*/ 1115467 h 2882748"/>
              <a:gd name="T50" fmla="*/ 27980 w 4267591"/>
              <a:gd name="T51" fmla="*/ 697783 h 2882748"/>
              <a:gd name="T52" fmla="*/ 13555 w 4267591"/>
              <a:gd name="T53" fmla="*/ 1111657 h 2882748"/>
              <a:gd name="T54" fmla="*/ 0 w 4267591"/>
              <a:gd name="T55" fmla="*/ 682211 h 2882748"/>
              <a:gd name="T56" fmla="*/ 2046060 w 4267591"/>
              <a:gd name="T57" fmla="*/ 86221 h 2882748"/>
              <a:gd name="T58" fmla="*/ 700801 w 4267591"/>
              <a:gd name="T59" fmla="*/ 1348715 h 2882748"/>
              <a:gd name="T60" fmla="*/ 1966544 w 4267591"/>
              <a:gd name="T61" fmla="*/ 396940 h 2882748"/>
              <a:gd name="T62" fmla="*/ 1155832 w 4267591"/>
              <a:gd name="T63" fmla="*/ 1247286 h 2882748"/>
              <a:gd name="T64" fmla="*/ 463013 w 4267591"/>
              <a:gd name="T65" fmla="*/ 1726775 h 2882748"/>
              <a:gd name="T66" fmla="*/ 809271 w 4267591"/>
              <a:gd name="T67" fmla="*/ 1593200 h 2882748"/>
              <a:gd name="T68" fmla="*/ 2260656 w 4267591"/>
              <a:gd name="T69" fmla="*/ 125323 h 2882748"/>
              <a:gd name="T70" fmla="*/ 2201853 w 4267591"/>
              <a:gd name="T71" fmla="*/ 26470 h 2882748"/>
              <a:gd name="T72" fmla="*/ 2333788 w 4267591"/>
              <a:gd name="T73" fmla="*/ 0 h 2882748"/>
              <a:gd name="T74" fmla="*/ 2329897 w 4267591"/>
              <a:gd name="T75" fmla="*/ 195520 h 2882748"/>
              <a:gd name="T76" fmla="*/ 1768145 w 4267591"/>
              <a:gd name="T77" fmla="*/ 1160207 h 2882748"/>
              <a:gd name="T78" fmla="*/ 2429058 w 4267591"/>
              <a:gd name="T79" fmla="*/ 948844 h 2882748"/>
              <a:gd name="T80" fmla="*/ 2667481 w 4267591"/>
              <a:gd name="T81" fmla="*/ 724354 h 2882748"/>
              <a:gd name="T82" fmla="*/ 3207991 w 4267591"/>
              <a:gd name="T83" fmla="*/ 274271 h 2882748"/>
              <a:gd name="T84" fmla="*/ 3488323 w 4267591"/>
              <a:gd name="T85" fmla="*/ 0 h 2882748"/>
              <a:gd name="T86" fmla="*/ 3456344 w 4267591"/>
              <a:gd name="T87" fmla="*/ 137587 h 2882748"/>
              <a:gd name="T88" fmla="*/ 2895249 w 4267591"/>
              <a:gd name="T89" fmla="*/ 710332 h 2882748"/>
              <a:gd name="T90" fmla="*/ 3747923 w 4267591"/>
              <a:gd name="T91" fmla="*/ 211802 h 2882748"/>
              <a:gd name="T92" fmla="*/ 3252385 w 4267591"/>
              <a:gd name="T93" fmla="*/ 670890 h 2882748"/>
              <a:gd name="T94" fmla="*/ 4175832 w 4267591"/>
              <a:gd name="T95" fmla="*/ 0 h 2882748"/>
              <a:gd name="T96" fmla="*/ 4194194 w 4267591"/>
              <a:gd name="T97" fmla="*/ 117650 h 2882748"/>
              <a:gd name="T98" fmla="*/ 2776026 w 4267591"/>
              <a:gd name="T99" fmla="*/ 899410 h 2882748"/>
              <a:gd name="T100" fmla="*/ 2898419 w 4267591"/>
              <a:gd name="T101" fmla="*/ 1035403 h 2882748"/>
              <a:gd name="T102" fmla="*/ 3212131 w 4267591"/>
              <a:gd name="T103" fmla="*/ 1403236 h 2882748"/>
              <a:gd name="T104" fmla="*/ 3209209 w 4267591"/>
              <a:gd name="T105" fmla="*/ 1569454 h 2882748"/>
              <a:gd name="T106" fmla="*/ 4060623 w 4267591"/>
              <a:gd name="T107" fmla="*/ 2176401 h 2882748"/>
              <a:gd name="T108" fmla="*/ 2061054 w 4267591"/>
              <a:gd name="T109" fmla="*/ 1803327 h 2882748"/>
              <a:gd name="T110" fmla="*/ 982570 w 4267591"/>
              <a:gd name="T111" fmla="*/ 1742057 h 2882748"/>
              <a:gd name="T112" fmla="*/ 55523 w 4267591"/>
              <a:gd name="T113" fmla="*/ 1915695 h 2882748"/>
              <a:gd name="T114" fmla="*/ 0 w 4267591"/>
              <a:gd name="T115" fmla="*/ 1939843 h 2882748"/>
              <a:gd name="T116" fmla="*/ 9684 w 4267591"/>
              <a:gd name="T117" fmla="*/ 1838323 h 2882748"/>
              <a:gd name="T118" fmla="*/ 167159 w 4267591"/>
              <a:gd name="T119" fmla="*/ 1687950 h 2882748"/>
              <a:gd name="T120" fmla="*/ 1248873 w 4267591"/>
              <a:gd name="T121" fmla="*/ 638744 h 2882748"/>
              <a:gd name="T122" fmla="*/ 2050540 w 4267591"/>
              <a:gd name="T123" fmla="*/ 0 h 28827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lnTo>
                  <a:pt x="0" y="2134758"/>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lnTo>
                  <a:pt x="0" y="1967372"/>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lnTo>
                  <a:pt x="0" y="681959"/>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lnTo>
                  <a:pt x="2051856" y="0"/>
                </a:lnTo>
                <a:close/>
              </a:path>
            </a:pathLst>
          </a:custGeom>
          <a:solidFill>
            <a:schemeClr val="tx1">
              <a:alpha val="12941"/>
            </a:schemeClr>
          </a:solidFill>
          <a:ln>
            <a:noFill/>
          </a:ln>
          <a:extLst>
            <a:ext uri="{91240B29-F687-4F45-9708-019B960494DF}">
              <a14:hiddenLine xmlns:a14="http://schemas.microsoft.com/office/drawing/2010/main" w="66675" cap="flat">
                <a:solidFill>
                  <a:srgbClr val="000000"/>
                </a:solidFill>
                <a:prstDash val="solid"/>
                <a:miter lim="800000"/>
                <a:headEnd/>
                <a:tailEnd/>
              </a14:hiddenLine>
            </a:ext>
          </a:extLst>
        </p:spPr>
        <p:txBody>
          <a:bodyPr anchor="ctr"/>
          <a:lstStyle/>
          <a:p>
            <a:endParaRPr lang="en-GB"/>
          </a:p>
        </p:txBody>
      </p:sp>
      <p:sp>
        <p:nvSpPr>
          <p:cNvPr id="7" name="Freeform: Shape 10">
            <a:extLst>
              <a:ext uri="{FF2B5EF4-FFF2-40B4-BE49-F238E27FC236}">
                <a16:creationId xmlns:a16="http://schemas.microsoft.com/office/drawing/2014/main" id="{C60A2096-CC35-EB0F-6BB6-6563CFFA88E6}"/>
              </a:ext>
            </a:extLst>
          </p:cNvPr>
          <p:cNvSpPr>
            <a:spLocks/>
          </p:cNvSpPr>
          <p:nvPr userDrawn="1"/>
        </p:nvSpPr>
        <p:spPr bwMode="auto">
          <a:xfrm>
            <a:off x="10529888" y="1187450"/>
            <a:ext cx="1679575" cy="5461000"/>
          </a:xfrm>
          <a:custGeom>
            <a:avLst/>
            <a:gdLst>
              <a:gd name="T0" fmla="*/ 1686564 w 1678579"/>
              <a:gd name="T1" fmla="*/ 5420321 h 5460561"/>
              <a:gd name="T2" fmla="*/ 1182264 w 1678579"/>
              <a:gd name="T3" fmla="*/ 5431426 h 5460561"/>
              <a:gd name="T4" fmla="*/ 514734 w 1678579"/>
              <a:gd name="T5" fmla="*/ 5031647 h 5460561"/>
              <a:gd name="T6" fmla="*/ 315703 w 1678579"/>
              <a:gd name="T7" fmla="*/ 4180203 h 5460561"/>
              <a:gd name="T8" fmla="*/ 431180 w 1678579"/>
              <a:gd name="T9" fmla="*/ 3898790 h 5460561"/>
              <a:gd name="T10" fmla="*/ 595178 w 1678579"/>
              <a:gd name="T11" fmla="*/ 3258833 h 5460561"/>
              <a:gd name="T12" fmla="*/ 483317 w 1678579"/>
              <a:gd name="T13" fmla="*/ 2679678 h 5460561"/>
              <a:gd name="T14" fmla="*/ 278549 w 1678579"/>
              <a:gd name="T15" fmla="*/ 2221153 h 5460561"/>
              <a:gd name="T16" fmla="*/ 120091 w 1678579"/>
              <a:gd name="T17" fmla="*/ 666348 h 5460561"/>
              <a:gd name="T18" fmla="*/ 363601 w 1678579"/>
              <a:gd name="T19" fmla="*/ 367852 h 5460561"/>
              <a:gd name="T20" fmla="*/ 868851 w 1678579"/>
              <a:gd name="T21" fmla="*/ 102685 h 5460561"/>
              <a:gd name="T22" fmla="*/ 1520918 w 1678579"/>
              <a:gd name="T23" fmla="*/ 2221 h 5460561"/>
              <a:gd name="T24" fmla="*/ 1680339 w 1678579"/>
              <a:gd name="T25" fmla="*/ 600 h 5460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2" name="Title 1"/>
          <p:cNvSpPr>
            <a:spLocks noGrp="1"/>
          </p:cNvSpPr>
          <p:nvPr>
            <p:ph type="ctrTitle"/>
          </p:nvPr>
        </p:nvSpPr>
        <p:spPr>
          <a:xfrm>
            <a:off x="1524000" y="1170432"/>
            <a:ext cx="9144000" cy="2387600"/>
          </a:xfrm>
        </p:spPr>
        <p:txBody>
          <a:bodyPr rtlCol="0" anchor="b"/>
          <a:lstStyle>
            <a:lvl1pPr algn="ctr">
              <a:defRPr lang="en-GB"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r>
              <a:rPr lang="en-US"/>
              <a:t>Click to edit Master subtitle style</a:t>
            </a:r>
            <a:endParaRPr lang="en-GB"/>
          </a:p>
        </p:txBody>
      </p:sp>
    </p:spTree>
    <p:extLst>
      <p:ext uri="{BB962C8B-B14F-4D97-AF65-F5344CB8AC3E}">
        <p14:creationId xmlns:p14="http://schemas.microsoft.com/office/powerpoint/2010/main" val="32252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D3D72CDC-EF0F-4552-8F5F-FD19214A3F32}"/>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5" name="Freeform: Shape 8">
            <a:extLst>
              <a:ext uri="{FF2B5EF4-FFF2-40B4-BE49-F238E27FC236}">
                <a16:creationId xmlns:a16="http://schemas.microsoft.com/office/drawing/2014/main" id="{E29DEC8C-33D6-6383-71E7-FFB4A0FC2BA0}"/>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3" name="Content Placeholder 2"/>
          <p:cNvSpPr>
            <a:spLocks noGrp="1"/>
          </p:cNvSpPr>
          <p:nvPr>
            <p:ph sz="half" idx="1"/>
          </p:nvPr>
        </p:nvSpPr>
        <p:spPr>
          <a:xfrm>
            <a:off x="838200" y="1825625"/>
            <a:ext cx="5181600" cy="4351338"/>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rtlCol="0"/>
          <a:lstStyle>
            <a:defPPr>
              <a:defRPr lang="en-GB"/>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6" name="Date Placeholder 4">
            <a:extLst>
              <a:ext uri="{FF2B5EF4-FFF2-40B4-BE49-F238E27FC236}">
                <a16:creationId xmlns:a16="http://schemas.microsoft.com/office/drawing/2014/main" id="{16E2F88A-0337-9749-0FC8-5EE8968BD24D}"/>
              </a:ext>
            </a:extLst>
          </p:cNvPr>
          <p:cNvSpPr>
            <a:spLocks noGrp="1"/>
          </p:cNvSpPr>
          <p:nvPr>
            <p:ph type="dt" sz="half" idx="10"/>
          </p:nvPr>
        </p:nvSpPr>
        <p:spPr/>
        <p:txBody>
          <a:bodyPr/>
          <a:lstStyle>
            <a:defPPr>
              <a:defRPr lang="en-GB"/>
            </a:defPPr>
            <a:lvl1pPr>
              <a:defRPr/>
            </a:lvl1pPr>
          </a:lstStyle>
          <a:p>
            <a:pPr>
              <a:defRPr/>
            </a:pPr>
            <a:r>
              <a:t>20XX</a:t>
            </a:r>
          </a:p>
        </p:txBody>
      </p:sp>
      <p:sp>
        <p:nvSpPr>
          <p:cNvPr id="7" name="Footer Placeholder 5">
            <a:extLst>
              <a:ext uri="{FF2B5EF4-FFF2-40B4-BE49-F238E27FC236}">
                <a16:creationId xmlns:a16="http://schemas.microsoft.com/office/drawing/2014/main" id="{7B45F7E0-7639-D4AE-AA88-42650E1990E5}"/>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9" name="Slide Number Placeholder 6">
            <a:extLst>
              <a:ext uri="{FF2B5EF4-FFF2-40B4-BE49-F238E27FC236}">
                <a16:creationId xmlns:a16="http://schemas.microsoft.com/office/drawing/2014/main" id="{4924FB7C-F45A-DAED-BA00-C05F4CD7FC2D}"/>
              </a:ext>
            </a:extLst>
          </p:cNvPr>
          <p:cNvSpPr>
            <a:spLocks noGrp="1"/>
          </p:cNvSpPr>
          <p:nvPr>
            <p:ph type="sldNum" sz="quarter" idx="12"/>
          </p:nvPr>
        </p:nvSpPr>
        <p:spPr/>
        <p:txBody>
          <a:bodyPr/>
          <a:lstStyle>
            <a:defPPr>
              <a:defRPr lang="en-GB"/>
            </a:defPPr>
            <a:lvl1pPr>
              <a:defRPr/>
            </a:lvl1pPr>
          </a:lstStyle>
          <a:p>
            <a:pPr>
              <a:defRPr/>
            </a:pPr>
            <a:fld id="{B8C75607-C2A7-451A-BE74-DEF9F6346A11}" type="slidenum">
              <a:rPr/>
              <a:pPr>
                <a:defRPr/>
              </a:pPr>
              <a:t>‹#›</a:t>
            </a:fld>
            <a:endParaRPr dirty="0"/>
          </a:p>
        </p:txBody>
      </p:sp>
    </p:spTree>
    <p:extLst>
      <p:ext uri="{BB962C8B-B14F-4D97-AF65-F5344CB8AC3E}">
        <p14:creationId xmlns:p14="http://schemas.microsoft.com/office/powerpoint/2010/main" val="2312248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D4F20891-B5BD-A0E5-8CB1-983FE79AA4CC}"/>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3" name="Freeform: Shape 8">
            <a:extLst>
              <a:ext uri="{FF2B5EF4-FFF2-40B4-BE49-F238E27FC236}">
                <a16:creationId xmlns:a16="http://schemas.microsoft.com/office/drawing/2014/main" id="{23C517CA-BE5E-D819-6ECF-FED2447CCC7F}"/>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5" name="Title 1"/>
          <p:cNvSpPr>
            <a:spLocks noGrp="1"/>
          </p:cNvSpPr>
          <p:nvPr>
            <p:ph type="title"/>
          </p:nvPr>
        </p:nvSpPr>
        <p:spPr>
          <a:xfrm>
            <a:off x="576071" y="704088"/>
            <a:ext cx="9144000" cy="676656"/>
          </a:xfrm>
        </p:spPr>
        <p:txBody>
          <a:bodyPr rtlCol="0" anchor="b"/>
          <a:lstStyle>
            <a:lvl1pPr>
              <a:defRPr lang="en-GB" sz="4800"/>
            </a:lvl1pPr>
          </a:lstStyle>
          <a:p>
            <a:r>
              <a:rPr lang="en-US"/>
              <a:t>Click to edit Master title style</a:t>
            </a:r>
            <a:endParaRPr lang="en-GB"/>
          </a:p>
        </p:txBody>
      </p:sp>
      <p:sp>
        <p:nvSpPr>
          <p:cNvPr id="4" name="Date Placeholder 1">
            <a:extLst>
              <a:ext uri="{FF2B5EF4-FFF2-40B4-BE49-F238E27FC236}">
                <a16:creationId xmlns:a16="http://schemas.microsoft.com/office/drawing/2014/main" id="{244A5CFC-5263-1C15-735B-40A7F780B598}"/>
              </a:ext>
            </a:extLst>
          </p:cNvPr>
          <p:cNvSpPr>
            <a:spLocks noGrp="1"/>
          </p:cNvSpPr>
          <p:nvPr>
            <p:ph type="dt" sz="half" idx="10"/>
          </p:nvPr>
        </p:nvSpPr>
        <p:spPr/>
        <p:txBody>
          <a:bodyPr/>
          <a:lstStyle>
            <a:defPPr>
              <a:defRPr lang="en-GB"/>
            </a:defPPr>
            <a:lvl1pPr>
              <a:defRPr/>
            </a:lvl1pPr>
          </a:lstStyle>
          <a:p>
            <a:pPr>
              <a:defRPr/>
            </a:pPr>
            <a:r>
              <a:t>20XX</a:t>
            </a:r>
          </a:p>
        </p:txBody>
      </p:sp>
      <p:sp>
        <p:nvSpPr>
          <p:cNvPr id="6" name="Footer Placeholder 2">
            <a:extLst>
              <a:ext uri="{FF2B5EF4-FFF2-40B4-BE49-F238E27FC236}">
                <a16:creationId xmlns:a16="http://schemas.microsoft.com/office/drawing/2014/main" id="{54652856-9F50-22E5-329C-90861B481C09}"/>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7" name="Slide Number Placeholder 3">
            <a:extLst>
              <a:ext uri="{FF2B5EF4-FFF2-40B4-BE49-F238E27FC236}">
                <a16:creationId xmlns:a16="http://schemas.microsoft.com/office/drawing/2014/main" id="{E0CBDB57-9F06-95E0-BB51-12ED7DFF74BF}"/>
              </a:ext>
            </a:extLst>
          </p:cNvPr>
          <p:cNvSpPr>
            <a:spLocks noGrp="1"/>
          </p:cNvSpPr>
          <p:nvPr>
            <p:ph type="sldNum" sz="quarter" idx="12"/>
          </p:nvPr>
        </p:nvSpPr>
        <p:spPr/>
        <p:txBody>
          <a:bodyPr/>
          <a:lstStyle>
            <a:defPPr>
              <a:defRPr lang="en-GB"/>
            </a:defPPr>
            <a:lvl1pPr>
              <a:defRPr/>
            </a:lvl1pPr>
          </a:lstStyle>
          <a:p>
            <a:pPr>
              <a:defRPr/>
            </a:pPr>
            <a:fld id="{79BE88CA-9084-4238-8BEF-2244D880B84B}" type="slidenum">
              <a:rPr/>
              <a:pPr>
                <a:defRPr/>
              </a:pPr>
              <a:t>‹#›</a:t>
            </a:fld>
            <a:endParaRPr dirty="0"/>
          </a:p>
        </p:txBody>
      </p:sp>
    </p:spTree>
    <p:extLst>
      <p:ext uri="{BB962C8B-B14F-4D97-AF65-F5344CB8AC3E}">
        <p14:creationId xmlns:p14="http://schemas.microsoft.com/office/powerpoint/2010/main" val="1510840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Shape 6">
            <a:extLst>
              <a:ext uri="{FF2B5EF4-FFF2-40B4-BE49-F238E27FC236}">
                <a16:creationId xmlns:a16="http://schemas.microsoft.com/office/drawing/2014/main" id="{518DB01D-7533-31FC-2474-7E54CD0DF2D9}"/>
              </a:ext>
            </a:extLst>
          </p:cNvPr>
          <p:cNvSpPr>
            <a:spLocks/>
          </p:cNvSpPr>
          <p:nvPr userDrawn="1"/>
        </p:nvSpPr>
        <p:spPr bwMode="auto">
          <a:xfrm>
            <a:off x="0" y="0"/>
            <a:ext cx="3097213" cy="2532063"/>
          </a:xfrm>
          <a:custGeom>
            <a:avLst/>
            <a:gdLst>
              <a:gd name="T0" fmla="*/ 254241 w 3097831"/>
              <a:gd name="T1" fmla="*/ 2354452 h 2532431"/>
              <a:gd name="T2" fmla="*/ 5580 w 3097831"/>
              <a:gd name="T3" fmla="*/ 2527567 h 2532431"/>
              <a:gd name="T4" fmla="*/ 0 w 3097831"/>
              <a:gd name="T5" fmla="*/ 2379166 h 2532431"/>
              <a:gd name="T6" fmla="*/ 176820 w 3097831"/>
              <a:gd name="T7" fmla="*/ 2337133 h 2532431"/>
              <a:gd name="T8" fmla="*/ 544190 w 3097831"/>
              <a:gd name="T9" fmla="*/ 2042716 h 2532431"/>
              <a:gd name="T10" fmla="*/ 466150 w 3097831"/>
              <a:gd name="T11" fmla="*/ 2134312 h 2532431"/>
              <a:gd name="T12" fmla="*/ 4460 w 3097831"/>
              <a:gd name="T13" fmla="*/ 2282350 h 2532431"/>
              <a:gd name="T14" fmla="*/ 0 w 3097831"/>
              <a:gd name="T15" fmla="*/ 2068261 h 2532431"/>
              <a:gd name="T16" fmla="*/ 487952 w 3097831"/>
              <a:gd name="T17" fmla="*/ 2041411 h 2532431"/>
              <a:gd name="T18" fmla="*/ 0 w 3097831"/>
              <a:gd name="T19" fmla="*/ 1574144 h 2532431"/>
              <a:gd name="T20" fmla="*/ 133824 w 3097831"/>
              <a:gd name="T21" fmla="*/ 1599246 h 2532431"/>
              <a:gd name="T22" fmla="*/ 901641 w 3097831"/>
              <a:gd name="T23" fmla="*/ 1614843 h 2532431"/>
              <a:gd name="T24" fmla="*/ 979233 w 3097831"/>
              <a:gd name="T25" fmla="*/ 1636318 h 2532431"/>
              <a:gd name="T26" fmla="*/ 427763 w 3097831"/>
              <a:gd name="T27" fmla="*/ 1894815 h 2532431"/>
              <a:gd name="T28" fmla="*/ 0 w 3097831"/>
              <a:gd name="T29" fmla="*/ 1815219 h 2532431"/>
              <a:gd name="T30" fmla="*/ 2389324 w 3097831"/>
              <a:gd name="T31" fmla="*/ 0 h 2532431"/>
              <a:gd name="T32" fmla="*/ 2966649 w 3097831"/>
              <a:gd name="T33" fmla="*/ 34409 h 2532431"/>
              <a:gd name="T34" fmla="*/ 2859242 w 3097831"/>
              <a:gd name="T35" fmla="*/ 172508 h 2532431"/>
              <a:gd name="T36" fmla="*/ 2389324 w 3097831"/>
              <a:gd name="T37" fmla="*/ 0 h 2532431"/>
              <a:gd name="T38" fmla="*/ 746585 w 3097831"/>
              <a:gd name="T39" fmla="*/ 0 h 2532431"/>
              <a:gd name="T40" fmla="*/ 691520 w 3097831"/>
              <a:gd name="T41" fmla="*/ 210052 h 2532431"/>
              <a:gd name="T42" fmla="*/ 535875 w 3097831"/>
              <a:gd name="T43" fmla="*/ 827091 h 2532431"/>
              <a:gd name="T44" fmla="*/ 942672 w 3097831"/>
              <a:gd name="T45" fmla="*/ 325628 h 2532431"/>
              <a:gd name="T46" fmla="*/ 1016755 w 3097831"/>
              <a:gd name="T47" fmla="*/ 0 h 2532431"/>
              <a:gd name="T48" fmla="*/ 1213751 w 3097831"/>
              <a:gd name="T49" fmla="*/ 84960 h 2532431"/>
              <a:gd name="T50" fmla="*/ 1403513 w 3097831"/>
              <a:gd name="T51" fmla="*/ 179885 h 2532431"/>
              <a:gd name="T52" fmla="*/ 1484408 w 3097831"/>
              <a:gd name="T53" fmla="*/ 0 h 2532431"/>
              <a:gd name="T54" fmla="*/ 1718514 w 3097831"/>
              <a:gd name="T55" fmla="*/ 86610 h 2532431"/>
              <a:gd name="T56" fmla="*/ 1941620 w 3097831"/>
              <a:gd name="T57" fmla="*/ 44293 h 2532431"/>
              <a:gd name="T58" fmla="*/ 2259083 w 3097831"/>
              <a:gd name="T59" fmla="*/ 0 h 2532431"/>
              <a:gd name="T60" fmla="*/ 1878201 w 3097831"/>
              <a:gd name="T61" fmla="*/ 163747 h 2532431"/>
              <a:gd name="T62" fmla="*/ 2431221 w 3097831"/>
              <a:gd name="T63" fmla="*/ 386687 h 2532431"/>
              <a:gd name="T64" fmla="*/ 2205511 w 3097831"/>
              <a:gd name="T65" fmla="*/ 529046 h 2532431"/>
              <a:gd name="T66" fmla="*/ 1247398 w 3097831"/>
              <a:gd name="T67" fmla="*/ 487390 h 2532431"/>
              <a:gd name="T68" fmla="*/ 2014772 w 3097831"/>
              <a:gd name="T69" fmla="*/ 653769 h 2532431"/>
              <a:gd name="T70" fmla="*/ 1863054 w 3097831"/>
              <a:gd name="T71" fmla="*/ 783052 h 2532431"/>
              <a:gd name="T72" fmla="*/ 1096284 w 3097831"/>
              <a:gd name="T73" fmla="*/ 642792 h 2532431"/>
              <a:gd name="T74" fmla="*/ 735963 w 3097831"/>
              <a:gd name="T75" fmla="*/ 786112 h 2532431"/>
              <a:gd name="T76" fmla="*/ 1648412 w 3097831"/>
              <a:gd name="T77" fmla="*/ 883126 h 2532431"/>
              <a:gd name="T78" fmla="*/ 1681499 w 3097831"/>
              <a:gd name="T79" fmla="*/ 951356 h 2532431"/>
              <a:gd name="T80" fmla="*/ 509020 w 3097831"/>
              <a:gd name="T81" fmla="*/ 964556 h 2532431"/>
              <a:gd name="T82" fmla="*/ 132861 w 3097831"/>
              <a:gd name="T83" fmla="*/ 1205233 h 2532431"/>
              <a:gd name="T84" fmla="*/ 1245097 w 3097831"/>
              <a:gd name="T85" fmla="*/ 1193346 h 2532431"/>
              <a:gd name="T86" fmla="*/ 1155956 w 3097831"/>
              <a:gd name="T87" fmla="*/ 1359827 h 2532431"/>
              <a:gd name="T88" fmla="*/ 353367 w 3097831"/>
              <a:gd name="T89" fmla="*/ 1425152 h 2532431"/>
              <a:gd name="T90" fmla="*/ 0 w 3097831"/>
              <a:gd name="T91" fmla="*/ 1381688 h 2532431"/>
              <a:gd name="T92" fmla="*/ 10894 w 3097831"/>
              <a:gd name="T93" fmla="*/ 415683 h 2532431"/>
              <a:gd name="T94" fmla="*/ 259735 w 3097831"/>
              <a:gd name="T95" fmla="*/ 130072 h 2532431"/>
              <a:gd name="T96" fmla="*/ 174329 w 3097831"/>
              <a:gd name="T97" fmla="*/ 605309 h 2532431"/>
              <a:gd name="T98" fmla="*/ 45580 w 3097831"/>
              <a:gd name="T99" fmla="*/ 1172711 h 2532431"/>
              <a:gd name="T100" fmla="*/ 370405 w 3097831"/>
              <a:gd name="T101" fmla="*/ 437517 h 2532431"/>
              <a:gd name="T102" fmla="*/ 605117 w 3097831"/>
              <a:gd name="T103" fmla="*/ 0 h 25324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lnTo>
                  <a:pt x="0" y="157574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lnTo>
                  <a:pt x="2392663" y="0"/>
                </a:ln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lnTo>
                  <a:pt x="605964"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6" name="Freeform: Shape 8">
            <a:extLst>
              <a:ext uri="{FF2B5EF4-FFF2-40B4-BE49-F238E27FC236}">
                <a16:creationId xmlns:a16="http://schemas.microsoft.com/office/drawing/2014/main" id="{B1BB313C-BB17-0746-C816-E8DFAC66AA79}"/>
              </a:ext>
            </a:extLst>
          </p:cNvPr>
          <p:cNvSpPr>
            <a:spLocks/>
          </p:cNvSpPr>
          <p:nvPr userDrawn="1"/>
        </p:nvSpPr>
        <p:spPr bwMode="auto">
          <a:xfrm>
            <a:off x="9164638" y="2460625"/>
            <a:ext cx="3027362" cy="4340225"/>
          </a:xfrm>
          <a:custGeom>
            <a:avLst/>
            <a:gdLst>
              <a:gd name="T0" fmla="*/ 3024524 w 3027835"/>
              <a:gd name="T1" fmla="*/ 1759503 h 4339045"/>
              <a:gd name="T2" fmla="*/ 2819929 w 3027835"/>
              <a:gd name="T3" fmla="*/ 2312432 h 4339045"/>
              <a:gd name="T4" fmla="*/ 2807796 w 3027835"/>
              <a:gd name="T5" fmla="*/ 2817661 h 4339045"/>
              <a:gd name="T6" fmla="*/ 2600923 w 3027835"/>
              <a:gd name="T7" fmla="*/ 3167080 h 4339045"/>
              <a:gd name="T8" fmla="*/ 2620067 w 3027835"/>
              <a:gd name="T9" fmla="*/ 2776469 h 4339045"/>
              <a:gd name="T10" fmla="*/ 2418885 w 3027835"/>
              <a:gd name="T11" fmla="*/ 2583245 h 4339045"/>
              <a:gd name="T12" fmla="*/ 2107248 w 3027835"/>
              <a:gd name="T13" fmla="*/ 3434965 h 4339045"/>
              <a:gd name="T14" fmla="*/ 2176123 w 3027835"/>
              <a:gd name="T15" fmla="*/ 2657617 h 4339045"/>
              <a:gd name="T16" fmla="*/ 1656511 w 3027835"/>
              <a:gd name="T17" fmla="*/ 3680616 h 4339045"/>
              <a:gd name="T18" fmla="*/ 1576502 w 3027835"/>
              <a:gd name="T19" fmla="*/ 3460023 h 4339045"/>
              <a:gd name="T20" fmla="*/ 1535304 w 3027835"/>
              <a:gd name="T21" fmla="*/ 3199730 h 4339045"/>
              <a:gd name="T22" fmla="*/ 1377557 w 3027835"/>
              <a:gd name="T23" fmla="*/ 3545048 h 4339045"/>
              <a:gd name="T24" fmla="*/ 1085635 w 3027835"/>
              <a:gd name="T25" fmla="*/ 3968400 h 4339045"/>
              <a:gd name="T26" fmla="*/ 1197514 w 3027835"/>
              <a:gd name="T27" fmla="*/ 3467946 h 4339045"/>
              <a:gd name="T28" fmla="*/ 834147 w 3027835"/>
              <a:gd name="T29" fmla="*/ 3899310 h 4339045"/>
              <a:gd name="T30" fmla="*/ 644937 w 3027835"/>
              <a:gd name="T31" fmla="*/ 3846848 h 4339045"/>
              <a:gd name="T32" fmla="*/ 131260 w 3027835"/>
              <a:gd name="T33" fmla="*/ 4317630 h 4339045"/>
              <a:gd name="T34" fmla="*/ 220532 w 3027835"/>
              <a:gd name="T35" fmla="*/ 3983782 h 4339045"/>
              <a:gd name="T36" fmla="*/ 798671 w 3027835"/>
              <a:gd name="T37" fmla="*/ 3679720 h 4339045"/>
              <a:gd name="T38" fmla="*/ 467457 w 3027835"/>
              <a:gd name="T39" fmla="*/ 3473398 h 4339045"/>
              <a:gd name="T40" fmla="*/ 1355740 w 3027835"/>
              <a:gd name="T41" fmla="*/ 3245583 h 4339045"/>
              <a:gd name="T42" fmla="*/ 1024094 w 3027835"/>
              <a:gd name="T43" fmla="*/ 3002885 h 4339045"/>
              <a:gd name="T44" fmla="*/ 1967942 w 3027835"/>
              <a:gd name="T45" fmla="*/ 2733294 h 4339045"/>
              <a:gd name="T46" fmla="*/ 1374317 w 3027835"/>
              <a:gd name="T47" fmla="*/ 2675529 h 4339045"/>
              <a:gd name="T48" fmla="*/ 1550697 w 3027835"/>
              <a:gd name="T49" fmla="*/ 2474602 h 4339045"/>
              <a:gd name="T50" fmla="*/ 2481834 w 3027835"/>
              <a:gd name="T51" fmla="*/ 2243158 h 4339045"/>
              <a:gd name="T52" fmla="*/ 1698496 w 3027835"/>
              <a:gd name="T53" fmla="*/ 2300554 h 4339045"/>
              <a:gd name="T54" fmla="*/ 1807562 w 3027835"/>
              <a:gd name="T55" fmla="*/ 2133176 h 4339045"/>
              <a:gd name="T56" fmla="*/ 2582945 w 3027835"/>
              <a:gd name="T57" fmla="*/ 2050826 h 4339045"/>
              <a:gd name="T58" fmla="*/ 2888221 w 3027835"/>
              <a:gd name="T59" fmla="*/ 1810829 h 4339045"/>
              <a:gd name="T60" fmla="*/ 1985267 w 3027835"/>
              <a:gd name="T61" fmla="*/ 1976073 h 4339045"/>
              <a:gd name="T62" fmla="*/ 1934243 w 3027835"/>
              <a:gd name="T63" fmla="*/ 1919807 h 4339045"/>
              <a:gd name="T64" fmla="*/ 2958046 w 3027835"/>
              <a:gd name="T65" fmla="*/ 1593909 h 4339045"/>
              <a:gd name="T66" fmla="*/ 3024524 w 3027835"/>
              <a:gd name="T67" fmla="*/ 1093612 h 4339045"/>
              <a:gd name="T68" fmla="*/ 2908770 w 3027835"/>
              <a:gd name="T69" fmla="*/ 1376914 h 4339045"/>
              <a:gd name="T70" fmla="*/ 2284652 w 3027835"/>
              <a:gd name="T71" fmla="*/ 1563317 h 4339045"/>
              <a:gd name="T72" fmla="*/ 2323168 w 3027835"/>
              <a:gd name="T73" fmla="*/ 1377885 h 4339045"/>
              <a:gd name="T74" fmla="*/ 2914031 w 3027835"/>
              <a:gd name="T75" fmla="*/ 1106830 h 4339045"/>
              <a:gd name="T76" fmla="*/ 3024524 w 3027835"/>
              <a:gd name="T77" fmla="*/ 609178 h 4339045"/>
              <a:gd name="T78" fmla="*/ 2820181 w 3027835"/>
              <a:gd name="T79" fmla="*/ 905011 h 4339045"/>
              <a:gd name="T80" fmla="*/ 2423811 w 3027835"/>
              <a:gd name="T81" fmla="*/ 1097816 h 4339045"/>
              <a:gd name="T82" fmla="*/ 2433288 w 3027835"/>
              <a:gd name="T83" fmla="*/ 1022500 h 4339045"/>
              <a:gd name="T84" fmla="*/ 2990773 w 3027835"/>
              <a:gd name="T85" fmla="*/ 613371 h 4339045"/>
              <a:gd name="T86" fmla="*/ 3024524 w 3027835"/>
              <a:gd name="T87" fmla="*/ 250405 h 4339045"/>
              <a:gd name="T88" fmla="*/ 3015887 w 3027835"/>
              <a:gd name="T89" fmla="*/ 399248 h 4339045"/>
              <a:gd name="T90" fmla="*/ 2717322 w 3027835"/>
              <a:gd name="T91" fmla="*/ 547523 h 4339045"/>
              <a:gd name="T92" fmla="*/ 2766342 w 3027835"/>
              <a:gd name="T93" fmla="*/ 437284 h 4339045"/>
              <a:gd name="T94" fmla="*/ 3024524 w 3027835"/>
              <a:gd name="T95" fmla="*/ 250405 h 4339045"/>
              <a:gd name="T96" fmla="*/ 3024524 w 3027835"/>
              <a:gd name="T97" fmla="*/ 137528 h 4339045"/>
              <a:gd name="T98" fmla="*/ 2907505 w 3027835"/>
              <a:gd name="T99" fmla="*/ 165438 h 4339045"/>
              <a:gd name="T100" fmla="*/ 3023961 w 3027835"/>
              <a:gd name="T101" fmla="*/ 554 h 43390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lnTo>
                  <a:pt x="3027835" y="1577904"/>
                </a:ln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lnTo>
                  <a:pt x="3027835" y="1091533"/>
                </a:ln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lnTo>
                  <a:pt x="3027835" y="608020"/>
                </a:ln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lnTo>
                  <a:pt x="3027835" y="249929"/>
                </a:ln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lnTo>
                  <a:pt x="3027835" y="0"/>
                </a:lnTo>
                <a:close/>
              </a:path>
            </a:pathLst>
          </a:custGeom>
          <a:solidFill>
            <a:schemeClr val="tx2">
              <a:alpha val="10196"/>
            </a:schemeClr>
          </a:solidFill>
          <a:ln>
            <a:noFill/>
          </a:ln>
          <a:extLst>
            <a:ext uri="{91240B29-F687-4F45-9708-019B960494DF}">
              <a14:hiddenLine xmlns:a14="http://schemas.microsoft.com/office/drawing/2010/main" w="34059" cap="flat">
                <a:solidFill>
                  <a:srgbClr val="000000"/>
                </a:solidFill>
                <a:prstDash val="solid"/>
                <a:miter lim="800000"/>
                <a:headEnd/>
                <a:tailEnd/>
              </a14:hiddenLine>
            </a:ext>
          </a:extLst>
        </p:spPr>
        <p:txBody>
          <a:bodyPr anchor="ctr"/>
          <a:lstStyle/>
          <a:p>
            <a:endParaRPr lang="en-GB"/>
          </a:p>
        </p:txBody>
      </p:sp>
      <p:sp>
        <p:nvSpPr>
          <p:cNvPr id="2" name="Title 1"/>
          <p:cNvSpPr>
            <a:spLocks noGrp="1"/>
          </p:cNvSpPr>
          <p:nvPr>
            <p:ph type="title"/>
          </p:nvPr>
        </p:nvSpPr>
        <p:spPr>
          <a:xfrm>
            <a:off x="839788" y="457200"/>
            <a:ext cx="3932237" cy="1600200"/>
          </a:xfrm>
        </p:spPr>
        <p:txBody>
          <a:bodyPr rtlCol="0" anchor="b"/>
          <a:lstStyle>
            <a:lvl1pPr>
              <a:defRPr lang="en-GB"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a:r>
              <a:rPr lang="en-US"/>
              <a:t>Click to edit Master text styles</a:t>
            </a:r>
          </a:p>
        </p:txBody>
      </p:sp>
      <p:sp>
        <p:nvSpPr>
          <p:cNvPr id="7" name="Date Placeholder 4">
            <a:extLst>
              <a:ext uri="{FF2B5EF4-FFF2-40B4-BE49-F238E27FC236}">
                <a16:creationId xmlns:a16="http://schemas.microsoft.com/office/drawing/2014/main" id="{D2B491C1-DD03-0FB9-3187-E2380757EA28}"/>
              </a:ext>
            </a:extLst>
          </p:cNvPr>
          <p:cNvSpPr>
            <a:spLocks noGrp="1"/>
          </p:cNvSpPr>
          <p:nvPr>
            <p:ph type="dt" sz="half" idx="10"/>
          </p:nvPr>
        </p:nvSpPr>
        <p:spPr/>
        <p:txBody>
          <a:bodyPr/>
          <a:lstStyle>
            <a:defPPr>
              <a:defRPr lang="en-GB"/>
            </a:defPPr>
            <a:lvl1pPr>
              <a:defRPr/>
            </a:lvl1pPr>
          </a:lstStyle>
          <a:p>
            <a:pPr>
              <a:defRPr/>
            </a:pPr>
            <a:r>
              <a:t>20XX</a:t>
            </a:r>
          </a:p>
        </p:txBody>
      </p:sp>
      <p:sp>
        <p:nvSpPr>
          <p:cNvPr id="8" name="Footer Placeholder 5">
            <a:extLst>
              <a:ext uri="{FF2B5EF4-FFF2-40B4-BE49-F238E27FC236}">
                <a16:creationId xmlns:a16="http://schemas.microsoft.com/office/drawing/2014/main" id="{6596CFF2-6FEC-235E-F3C0-ADB36F0B1F13}"/>
              </a:ext>
            </a:extLst>
          </p:cNvPr>
          <p:cNvSpPr>
            <a:spLocks noGrp="1"/>
          </p:cNvSpPr>
          <p:nvPr>
            <p:ph type="ftr" sz="quarter" idx="11"/>
          </p:nvPr>
        </p:nvSpPr>
        <p:spPr/>
        <p:txBody>
          <a:bodyPr/>
          <a:lstStyle>
            <a:defPPr>
              <a:defRPr lang="en-GB"/>
            </a:defPPr>
            <a:lvl1pPr>
              <a:defRPr/>
            </a:lvl1pPr>
          </a:lstStyle>
          <a:p>
            <a:pPr>
              <a:defRPr/>
            </a:pPr>
            <a:r>
              <a:t>presentation title</a:t>
            </a:r>
          </a:p>
        </p:txBody>
      </p:sp>
      <p:sp>
        <p:nvSpPr>
          <p:cNvPr id="9" name="Slide Number Placeholder 6">
            <a:extLst>
              <a:ext uri="{FF2B5EF4-FFF2-40B4-BE49-F238E27FC236}">
                <a16:creationId xmlns:a16="http://schemas.microsoft.com/office/drawing/2014/main" id="{CB45FD01-D903-F7E5-AEED-A70E424090E2}"/>
              </a:ext>
            </a:extLst>
          </p:cNvPr>
          <p:cNvSpPr>
            <a:spLocks noGrp="1"/>
          </p:cNvSpPr>
          <p:nvPr>
            <p:ph type="sldNum" sz="quarter" idx="12"/>
          </p:nvPr>
        </p:nvSpPr>
        <p:spPr/>
        <p:txBody>
          <a:bodyPr/>
          <a:lstStyle>
            <a:defPPr>
              <a:defRPr lang="en-GB"/>
            </a:defPPr>
            <a:lvl1pPr>
              <a:defRPr/>
            </a:lvl1pPr>
          </a:lstStyle>
          <a:p>
            <a:pPr>
              <a:defRPr/>
            </a:pPr>
            <a:fld id="{7054D8DB-5ADA-4AE0-A64A-59AD284AE43D}" type="slidenum">
              <a:rPr/>
              <a:pPr>
                <a:defRPr/>
              </a:pPr>
              <a:t>‹#›</a:t>
            </a:fld>
            <a:endParaRPr dirty="0"/>
          </a:p>
        </p:txBody>
      </p:sp>
    </p:spTree>
    <p:extLst>
      <p:ext uri="{BB962C8B-B14F-4D97-AF65-F5344CB8AC3E}">
        <p14:creationId xmlns:p14="http://schemas.microsoft.com/office/powerpoint/2010/main" val="409049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hit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6" name="Text Placeholder 3">
            <a:extLst>
              <a:ext uri="{FF2B5EF4-FFF2-40B4-BE49-F238E27FC236}">
                <a16:creationId xmlns:a16="http://schemas.microsoft.com/office/drawing/2014/main" id="{CF8995CE-AEE9-7C4F-9308-BE53409A76C1}"/>
              </a:ext>
            </a:extLst>
          </p:cNvPr>
          <p:cNvSpPr>
            <a:spLocks noGrp="1"/>
          </p:cNvSpPr>
          <p:nvPr>
            <p:ph type="body" sz="half" idx="2" hasCustomPrompt="1"/>
          </p:nvPr>
        </p:nvSpPr>
        <p:spPr>
          <a:xfrm>
            <a:off x="629655"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3">
            <a:extLst>
              <a:ext uri="{FF2B5EF4-FFF2-40B4-BE49-F238E27FC236}">
                <a16:creationId xmlns:a16="http://schemas.microsoft.com/office/drawing/2014/main" id="{C06F24CE-34B5-FD4B-A343-742E300C1064}"/>
              </a:ext>
            </a:extLst>
          </p:cNvPr>
          <p:cNvSpPr>
            <a:spLocks noGrp="1"/>
          </p:cNvSpPr>
          <p:nvPr>
            <p:ph type="body" sz="half" idx="10" hasCustomPrompt="1"/>
          </p:nvPr>
        </p:nvSpPr>
        <p:spPr>
          <a:xfrm>
            <a:off x="6025548"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592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hit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5" name="Text Placeholder 3">
            <a:extLst>
              <a:ext uri="{FF2B5EF4-FFF2-40B4-BE49-F238E27FC236}">
                <a16:creationId xmlns:a16="http://schemas.microsoft.com/office/drawing/2014/main" id="{B9949960-5DAF-F840-A4C5-64A6DA6968E3}"/>
              </a:ext>
            </a:extLst>
          </p:cNvPr>
          <p:cNvSpPr>
            <a:spLocks noGrp="1"/>
          </p:cNvSpPr>
          <p:nvPr>
            <p:ph type="body" sz="half" idx="2" hasCustomPrompt="1"/>
          </p:nvPr>
        </p:nvSpPr>
        <p:spPr>
          <a:xfrm>
            <a:off x="629655"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3">
            <a:extLst>
              <a:ext uri="{FF2B5EF4-FFF2-40B4-BE49-F238E27FC236}">
                <a16:creationId xmlns:a16="http://schemas.microsoft.com/office/drawing/2014/main" id="{E54BCA07-8445-5344-8160-113BD11E2BCF}"/>
              </a:ext>
            </a:extLst>
          </p:cNvPr>
          <p:cNvSpPr>
            <a:spLocks noGrp="1"/>
          </p:cNvSpPr>
          <p:nvPr>
            <p:ph type="body" sz="half" idx="10" hasCustomPrompt="1"/>
          </p:nvPr>
        </p:nvSpPr>
        <p:spPr>
          <a:xfrm>
            <a:off x="6025548"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494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hit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9" name="Text Placeholder 3">
            <a:extLst>
              <a:ext uri="{FF2B5EF4-FFF2-40B4-BE49-F238E27FC236}">
                <a16:creationId xmlns:a16="http://schemas.microsoft.com/office/drawing/2014/main" id="{63FACFB8-BF32-2B48-B3C2-A88876A427E7}"/>
              </a:ext>
            </a:extLst>
          </p:cNvPr>
          <p:cNvSpPr>
            <a:spLocks noGrp="1"/>
          </p:cNvSpPr>
          <p:nvPr>
            <p:ph type="body" sz="half" idx="2" hasCustomPrompt="1"/>
          </p:nvPr>
        </p:nvSpPr>
        <p:spPr>
          <a:xfrm>
            <a:off x="629655" y="2057400"/>
            <a:ext cx="5017166" cy="3811588"/>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Placeholder 3">
            <a:extLst>
              <a:ext uri="{FF2B5EF4-FFF2-40B4-BE49-F238E27FC236}">
                <a16:creationId xmlns:a16="http://schemas.microsoft.com/office/drawing/2014/main" id="{F1001257-1982-074D-8DA8-E13F15F564C0}"/>
              </a:ext>
            </a:extLst>
          </p:cNvPr>
          <p:cNvSpPr>
            <a:spLocks noGrp="1"/>
          </p:cNvSpPr>
          <p:nvPr>
            <p:ph type="body" sz="half" idx="10" hasCustomPrompt="1"/>
          </p:nvPr>
        </p:nvSpPr>
        <p:spPr>
          <a:xfrm>
            <a:off x="6336633" y="2057400"/>
            <a:ext cx="5017166" cy="3811588"/>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156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20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4693A9-5EF8-DCFC-0D56-FA00FF8F7F9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1B04C23-FFB0-C18A-C243-6F61094ACE4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E272414-BA2B-9547-DCE6-914B226AD057}"/>
              </a:ext>
            </a:extLst>
          </p:cNvPr>
          <p:cNvSpPr>
            <a:spLocks noGrp="1"/>
          </p:cNvSpPr>
          <p:nvPr>
            <p:ph type="dt" sz="half" idx="2"/>
          </p:nvPr>
        </p:nvSpPr>
        <p:spPr>
          <a:xfrm>
            <a:off x="365125" y="6464300"/>
            <a:ext cx="987425" cy="311150"/>
          </a:xfrm>
          <a:prstGeom prst="rect">
            <a:avLst/>
          </a:prstGeom>
        </p:spPr>
        <p:txBody>
          <a:bodyPr vert="horz" lIns="91440" tIns="45720" rIns="91440" bIns="45720" rtlCol="0" anchor="ctr"/>
          <a:lstStyle>
            <a:lvl1pPr algn="l" eaLnBrk="1" fontAlgn="auto" hangingPunct="1">
              <a:spcBef>
                <a:spcPts val="0"/>
              </a:spcBef>
              <a:spcAft>
                <a:spcPts val="0"/>
              </a:spcAft>
              <a:defRPr lang="en-GB" sz="1400">
                <a:solidFill>
                  <a:schemeClr val="tx1"/>
                </a:solidFill>
                <a:latin typeface="+mn-lt"/>
              </a:defRPr>
            </a:lvl1pPr>
          </a:lstStyle>
          <a:p>
            <a:pPr>
              <a:defRPr/>
            </a:pPr>
            <a:r>
              <a:t>20XX</a:t>
            </a:r>
          </a:p>
        </p:txBody>
      </p:sp>
      <p:sp>
        <p:nvSpPr>
          <p:cNvPr id="5" name="Footer Placeholder 4">
            <a:extLst>
              <a:ext uri="{FF2B5EF4-FFF2-40B4-BE49-F238E27FC236}">
                <a16:creationId xmlns:a16="http://schemas.microsoft.com/office/drawing/2014/main" id="{5F85A023-A860-CBBE-30EC-D0FD07DF3729}"/>
              </a:ext>
            </a:extLst>
          </p:cNvPr>
          <p:cNvSpPr>
            <a:spLocks noGrp="1"/>
          </p:cNvSpPr>
          <p:nvPr>
            <p:ph type="ftr" sz="quarter" idx="3"/>
          </p:nvPr>
        </p:nvSpPr>
        <p:spPr>
          <a:xfrm>
            <a:off x="4379913" y="6464300"/>
            <a:ext cx="3438525" cy="311150"/>
          </a:xfrm>
          <a:prstGeom prst="rect">
            <a:avLst/>
          </a:prstGeom>
        </p:spPr>
        <p:txBody>
          <a:bodyPr vert="horz" lIns="91440" tIns="45720" rIns="91440" bIns="45720" rtlCol="0" anchor="ctr"/>
          <a:lstStyle>
            <a:lvl1pPr algn="ctr" eaLnBrk="1" fontAlgn="auto" hangingPunct="1">
              <a:spcBef>
                <a:spcPts val="0"/>
              </a:spcBef>
              <a:spcAft>
                <a:spcPts val="0"/>
              </a:spcAft>
              <a:defRPr lang="en-GB" sz="1400">
                <a:solidFill>
                  <a:schemeClr val="tx1"/>
                </a:solidFill>
                <a:latin typeface="+mn-lt"/>
              </a:defRPr>
            </a:lvl1pPr>
          </a:lstStyle>
          <a:p>
            <a:pPr>
              <a:defRPr/>
            </a:pPr>
            <a:r>
              <a:t>presentation title</a:t>
            </a:r>
          </a:p>
        </p:txBody>
      </p:sp>
      <p:sp>
        <p:nvSpPr>
          <p:cNvPr id="6" name="Slide Number Placeholder 5">
            <a:extLst>
              <a:ext uri="{FF2B5EF4-FFF2-40B4-BE49-F238E27FC236}">
                <a16:creationId xmlns:a16="http://schemas.microsoft.com/office/drawing/2014/main" id="{12C3BF1D-3EEC-A325-14AD-F12186D25CB7}"/>
              </a:ext>
            </a:extLst>
          </p:cNvPr>
          <p:cNvSpPr>
            <a:spLocks noGrp="1"/>
          </p:cNvSpPr>
          <p:nvPr>
            <p:ph type="sldNum" sz="quarter" idx="4"/>
          </p:nvPr>
        </p:nvSpPr>
        <p:spPr>
          <a:xfrm>
            <a:off x="11028363" y="6464300"/>
            <a:ext cx="987425" cy="311150"/>
          </a:xfrm>
          <a:prstGeom prst="rect">
            <a:avLst/>
          </a:prstGeom>
        </p:spPr>
        <p:txBody>
          <a:bodyPr vert="horz" lIns="91440" tIns="45720" rIns="91440" bIns="45720" rtlCol="0" anchor="ctr"/>
          <a:lstStyle>
            <a:lvl1pPr algn="r" eaLnBrk="1" fontAlgn="auto" hangingPunct="1">
              <a:spcBef>
                <a:spcPts val="0"/>
              </a:spcBef>
              <a:spcAft>
                <a:spcPts val="0"/>
              </a:spcAft>
              <a:defRPr lang="en-GB" sz="1400">
                <a:solidFill>
                  <a:schemeClr val="tx1"/>
                </a:solidFill>
                <a:latin typeface="+mn-lt"/>
              </a:defRPr>
            </a:lvl1pPr>
          </a:lstStyle>
          <a:p>
            <a:pPr>
              <a:defRPr/>
            </a:pPr>
            <a:fld id="{630C6E91-6F9E-4A33-A02B-048A9F59871D}" type="slidenum">
              <a:rPr/>
              <a:pPr>
                <a:defRPr/>
              </a:pPr>
              <a:t>‹#›</a:t>
            </a:fld>
            <a:endParaRPr dirty="0"/>
          </a:p>
        </p:txBody>
      </p:sp>
      <p:cxnSp>
        <p:nvCxnSpPr>
          <p:cNvPr id="8" name="Straight Connector 7">
            <a:extLst>
              <a:ext uri="{FF2B5EF4-FFF2-40B4-BE49-F238E27FC236}">
                <a16:creationId xmlns:a16="http://schemas.microsoft.com/office/drawing/2014/main" id="{9D4F6961-1AA9-CBFF-FD34-B85F0028BB64}"/>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30616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hdr="0"/>
  <p:txStyles>
    <p:titleStyle>
      <a:lvl1pPr algn="l" rtl="0" eaLnBrk="0" fontAlgn="base" hangingPunct="0">
        <a:lnSpc>
          <a:spcPct val="90000"/>
        </a:lnSpc>
        <a:spcBef>
          <a:spcPct val="0"/>
        </a:spcBef>
        <a:spcAft>
          <a:spcPct val="0"/>
        </a:spcAft>
        <a:defRPr lang="en-GB"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2pPr>
      <a:lvl3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3pPr>
      <a:lvl4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4pPr>
      <a:lvl5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5pPr>
      <a:lvl6pPr marL="457200" algn="l" rtl="0" fontAlgn="base">
        <a:lnSpc>
          <a:spcPct val="90000"/>
        </a:lnSpc>
        <a:spcBef>
          <a:spcPct val="0"/>
        </a:spcBef>
        <a:spcAft>
          <a:spcPct val="0"/>
        </a:spcAft>
        <a:defRPr sz="6000">
          <a:solidFill>
            <a:schemeClr val="tx1"/>
          </a:solidFill>
          <a:latin typeface="Sagona Book" panose="02020503050505020204" pitchFamily="18" charset="0"/>
        </a:defRPr>
      </a:lvl6pPr>
      <a:lvl7pPr marL="914400" algn="l" rtl="0" fontAlgn="base">
        <a:lnSpc>
          <a:spcPct val="90000"/>
        </a:lnSpc>
        <a:spcBef>
          <a:spcPct val="0"/>
        </a:spcBef>
        <a:spcAft>
          <a:spcPct val="0"/>
        </a:spcAft>
        <a:defRPr sz="6000">
          <a:solidFill>
            <a:schemeClr val="tx1"/>
          </a:solidFill>
          <a:latin typeface="Sagona Book" panose="02020503050505020204" pitchFamily="18" charset="0"/>
        </a:defRPr>
      </a:lvl7pPr>
      <a:lvl8pPr marL="1371600" algn="l" rtl="0" fontAlgn="base">
        <a:lnSpc>
          <a:spcPct val="90000"/>
        </a:lnSpc>
        <a:spcBef>
          <a:spcPct val="0"/>
        </a:spcBef>
        <a:spcAft>
          <a:spcPct val="0"/>
        </a:spcAft>
        <a:defRPr sz="6000">
          <a:solidFill>
            <a:schemeClr val="tx1"/>
          </a:solidFill>
          <a:latin typeface="Sagona Book" panose="02020503050505020204" pitchFamily="18" charset="0"/>
        </a:defRPr>
      </a:lvl8pPr>
      <a:lvl9pPr marL="1828800" algn="l" rtl="0" fontAlgn="base">
        <a:lnSpc>
          <a:spcPct val="90000"/>
        </a:lnSpc>
        <a:spcBef>
          <a:spcPct val="0"/>
        </a:spcBef>
        <a:spcAft>
          <a:spcPct val="0"/>
        </a:spcAft>
        <a:defRPr sz="6000">
          <a:solidFill>
            <a:schemeClr val="tx1"/>
          </a:solidFill>
          <a:latin typeface="Sagona Book" panose="020205030505050202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en-GB"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GB"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GB"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en-GB"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en-GB"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4693A9-5EF8-DCFC-0D56-FA00FF8F7F9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1B04C23-FFB0-C18A-C243-6F61094ACE4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E272414-BA2B-9547-DCE6-914B226AD057}"/>
              </a:ext>
            </a:extLst>
          </p:cNvPr>
          <p:cNvSpPr>
            <a:spLocks noGrp="1"/>
          </p:cNvSpPr>
          <p:nvPr>
            <p:ph type="dt" sz="half" idx="2"/>
          </p:nvPr>
        </p:nvSpPr>
        <p:spPr>
          <a:xfrm>
            <a:off x="365125" y="6464300"/>
            <a:ext cx="987425" cy="311150"/>
          </a:xfrm>
          <a:prstGeom prst="rect">
            <a:avLst/>
          </a:prstGeom>
        </p:spPr>
        <p:txBody>
          <a:bodyPr vert="horz" lIns="91440" tIns="45720" rIns="91440" bIns="45720" rtlCol="0" anchor="ctr"/>
          <a:lstStyle>
            <a:lvl1pPr algn="l" eaLnBrk="1" fontAlgn="auto" hangingPunct="1">
              <a:spcBef>
                <a:spcPts val="0"/>
              </a:spcBef>
              <a:spcAft>
                <a:spcPts val="0"/>
              </a:spcAft>
              <a:defRPr lang="en-GB" sz="1400">
                <a:solidFill>
                  <a:schemeClr val="tx1"/>
                </a:solidFill>
                <a:latin typeface="+mn-lt"/>
              </a:defRPr>
            </a:lvl1pPr>
          </a:lstStyle>
          <a:p>
            <a:pPr>
              <a:defRPr/>
            </a:pPr>
            <a:r>
              <a:t>20XX</a:t>
            </a:r>
          </a:p>
        </p:txBody>
      </p:sp>
      <p:sp>
        <p:nvSpPr>
          <p:cNvPr id="5" name="Footer Placeholder 4">
            <a:extLst>
              <a:ext uri="{FF2B5EF4-FFF2-40B4-BE49-F238E27FC236}">
                <a16:creationId xmlns:a16="http://schemas.microsoft.com/office/drawing/2014/main" id="{5F85A023-A860-CBBE-30EC-D0FD07DF3729}"/>
              </a:ext>
            </a:extLst>
          </p:cNvPr>
          <p:cNvSpPr>
            <a:spLocks noGrp="1"/>
          </p:cNvSpPr>
          <p:nvPr>
            <p:ph type="ftr" sz="quarter" idx="3"/>
          </p:nvPr>
        </p:nvSpPr>
        <p:spPr>
          <a:xfrm>
            <a:off x="4379913" y="6464300"/>
            <a:ext cx="3438525" cy="311150"/>
          </a:xfrm>
          <a:prstGeom prst="rect">
            <a:avLst/>
          </a:prstGeom>
        </p:spPr>
        <p:txBody>
          <a:bodyPr vert="horz" lIns="91440" tIns="45720" rIns="91440" bIns="45720" rtlCol="0" anchor="ctr"/>
          <a:lstStyle>
            <a:lvl1pPr algn="ctr" eaLnBrk="1" fontAlgn="auto" hangingPunct="1">
              <a:spcBef>
                <a:spcPts val="0"/>
              </a:spcBef>
              <a:spcAft>
                <a:spcPts val="0"/>
              </a:spcAft>
              <a:defRPr lang="en-GB" sz="1400">
                <a:solidFill>
                  <a:schemeClr val="tx1"/>
                </a:solidFill>
                <a:latin typeface="+mn-lt"/>
              </a:defRPr>
            </a:lvl1pPr>
          </a:lstStyle>
          <a:p>
            <a:pPr>
              <a:defRPr/>
            </a:pPr>
            <a:r>
              <a:t>presentation title</a:t>
            </a:r>
          </a:p>
        </p:txBody>
      </p:sp>
      <p:sp>
        <p:nvSpPr>
          <p:cNvPr id="6" name="Slide Number Placeholder 5">
            <a:extLst>
              <a:ext uri="{FF2B5EF4-FFF2-40B4-BE49-F238E27FC236}">
                <a16:creationId xmlns:a16="http://schemas.microsoft.com/office/drawing/2014/main" id="{12C3BF1D-3EEC-A325-14AD-F12186D25CB7}"/>
              </a:ext>
            </a:extLst>
          </p:cNvPr>
          <p:cNvSpPr>
            <a:spLocks noGrp="1"/>
          </p:cNvSpPr>
          <p:nvPr>
            <p:ph type="sldNum" sz="quarter" idx="4"/>
          </p:nvPr>
        </p:nvSpPr>
        <p:spPr>
          <a:xfrm>
            <a:off x="11028363" y="6464300"/>
            <a:ext cx="987425" cy="311150"/>
          </a:xfrm>
          <a:prstGeom prst="rect">
            <a:avLst/>
          </a:prstGeom>
        </p:spPr>
        <p:txBody>
          <a:bodyPr vert="horz" lIns="91440" tIns="45720" rIns="91440" bIns="45720" rtlCol="0" anchor="ctr"/>
          <a:lstStyle>
            <a:lvl1pPr algn="r" eaLnBrk="1" fontAlgn="auto" hangingPunct="1">
              <a:spcBef>
                <a:spcPts val="0"/>
              </a:spcBef>
              <a:spcAft>
                <a:spcPts val="0"/>
              </a:spcAft>
              <a:defRPr lang="en-GB" sz="1400">
                <a:solidFill>
                  <a:schemeClr val="tx1"/>
                </a:solidFill>
                <a:latin typeface="+mn-lt"/>
              </a:defRPr>
            </a:lvl1pPr>
          </a:lstStyle>
          <a:p>
            <a:pPr>
              <a:defRPr/>
            </a:pPr>
            <a:fld id="{630C6E91-6F9E-4A33-A02B-048A9F59871D}" type="slidenum">
              <a:rPr/>
              <a:pPr>
                <a:defRPr/>
              </a:pPr>
              <a:t>‹#›</a:t>
            </a:fld>
            <a:endParaRPr dirty="0"/>
          </a:p>
        </p:txBody>
      </p:sp>
      <p:cxnSp>
        <p:nvCxnSpPr>
          <p:cNvPr id="8" name="Straight Connector 7">
            <a:extLst>
              <a:ext uri="{FF2B5EF4-FFF2-40B4-BE49-F238E27FC236}">
                <a16:creationId xmlns:a16="http://schemas.microsoft.com/office/drawing/2014/main" id="{9D4F6961-1AA9-CBFF-FD34-B85F0028BB64}"/>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056371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hf hdr="0"/>
  <p:txStyles>
    <p:titleStyle>
      <a:lvl1pPr algn="l" rtl="0" eaLnBrk="0" fontAlgn="base" hangingPunct="0">
        <a:lnSpc>
          <a:spcPct val="90000"/>
        </a:lnSpc>
        <a:spcBef>
          <a:spcPct val="0"/>
        </a:spcBef>
        <a:spcAft>
          <a:spcPct val="0"/>
        </a:spcAft>
        <a:defRPr lang="en-GB"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2pPr>
      <a:lvl3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3pPr>
      <a:lvl4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4pPr>
      <a:lvl5pPr algn="l" rtl="0" eaLnBrk="0" fontAlgn="base" hangingPunct="0">
        <a:lnSpc>
          <a:spcPct val="90000"/>
        </a:lnSpc>
        <a:spcBef>
          <a:spcPct val="0"/>
        </a:spcBef>
        <a:spcAft>
          <a:spcPct val="0"/>
        </a:spcAft>
        <a:defRPr sz="6000">
          <a:solidFill>
            <a:schemeClr val="tx1"/>
          </a:solidFill>
          <a:latin typeface="Sagona Book" panose="02020503050505020204" pitchFamily="18" charset="0"/>
        </a:defRPr>
      </a:lvl5pPr>
      <a:lvl6pPr marL="457200" algn="l" rtl="0" fontAlgn="base">
        <a:lnSpc>
          <a:spcPct val="90000"/>
        </a:lnSpc>
        <a:spcBef>
          <a:spcPct val="0"/>
        </a:spcBef>
        <a:spcAft>
          <a:spcPct val="0"/>
        </a:spcAft>
        <a:defRPr sz="6000">
          <a:solidFill>
            <a:schemeClr val="tx1"/>
          </a:solidFill>
          <a:latin typeface="Sagona Book" panose="02020503050505020204" pitchFamily="18" charset="0"/>
        </a:defRPr>
      </a:lvl6pPr>
      <a:lvl7pPr marL="914400" algn="l" rtl="0" fontAlgn="base">
        <a:lnSpc>
          <a:spcPct val="90000"/>
        </a:lnSpc>
        <a:spcBef>
          <a:spcPct val="0"/>
        </a:spcBef>
        <a:spcAft>
          <a:spcPct val="0"/>
        </a:spcAft>
        <a:defRPr sz="6000">
          <a:solidFill>
            <a:schemeClr val="tx1"/>
          </a:solidFill>
          <a:latin typeface="Sagona Book" panose="02020503050505020204" pitchFamily="18" charset="0"/>
        </a:defRPr>
      </a:lvl7pPr>
      <a:lvl8pPr marL="1371600" algn="l" rtl="0" fontAlgn="base">
        <a:lnSpc>
          <a:spcPct val="90000"/>
        </a:lnSpc>
        <a:spcBef>
          <a:spcPct val="0"/>
        </a:spcBef>
        <a:spcAft>
          <a:spcPct val="0"/>
        </a:spcAft>
        <a:defRPr sz="6000">
          <a:solidFill>
            <a:schemeClr val="tx1"/>
          </a:solidFill>
          <a:latin typeface="Sagona Book" panose="02020503050505020204" pitchFamily="18" charset="0"/>
        </a:defRPr>
      </a:lvl8pPr>
      <a:lvl9pPr marL="1828800" algn="l" rtl="0" fontAlgn="base">
        <a:lnSpc>
          <a:spcPct val="90000"/>
        </a:lnSpc>
        <a:spcBef>
          <a:spcPct val="0"/>
        </a:spcBef>
        <a:spcAft>
          <a:spcPct val="0"/>
        </a:spcAft>
        <a:defRPr sz="6000">
          <a:solidFill>
            <a:schemeClr val="tx1"/>
          </a:solidFill>
          <a:latin typeface="Sagona Book" panose="020205030505050202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en-GB"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en-GB"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en-GB"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en-GB"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en-GB"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logs.glowscotland.org.uk/re/renfrewshireedpsych/"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620.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5.jpg"/><Relationship Id="rId11" Type="http://schemas.openxmlformats.org/officeDocument/2006/relationships/slide" Target="slide69.xml"/><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JP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JP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B3AE-98E6-478A-87FF-CB28DE334CA7}"/>
              </a:ext>
            </a:extLst>
          </p:cNvPr>
          <p:cNvSpPr>
            <a:spLocks noGrp="1"/>
          </p:cNvSpPr>
          <p:nvPr>
            <p:ph type="title"/>
          </p:nvPr>
        </p:nvSpPr>
        <p:spPr>
          <a:xfrm>
            <a:off x="228600" y="381000"/>
            <a:ext cx="11544300" cy="1143000"/>
          </a:xfrm>
        </p:spPr>
        <p:txBody>
          <a:bodyPr/>
          <a:lstStyle/>
          <a:p>
            <a:pPr algn="ctr">
              <a:lnSpc>
                <a:spcPct val="100000"/>
              </a:lnSpc>
            </a:pPr>
            <a:r>
              <a:rPr lang="en-GB" sz="3600" b="1" dirty="0">
                <a:highlight>
                  <a:srgbClr val="FF00FF"/>
                </a:highlight>
              </a:rPr>
              <a:t>Video Enhanced Reflective Practice (VERP) in </a:t>
            </a:r>
            <a:r>
              <a:rPr lang="en-GB" sz="3600" b="1" dirty="0" err="1">
                <a:highlight>
                  <a:srgbClr val="FF00FF"/>
                </a:highlight>
              </a:rPr>
              <a:t>Foxlea</a:t>
            </a:r>
            <a:r>
              <a:rPr lang="en-GB" sz="3600" b="1" dirty="0">
                <a:highlight>
                  <a:srgbClr val="FF00FF"/>
                </a:highlight>
              </a:rPr>
              <a:t> ELCC  </a:t>
            </a:r>
            <a:br>
              <a:rPr lang="en-GB" sz="3600" b="1" dirty="0">
                <a:highlight>
                  <a:srgbClr val="FF00FF"/>
                </a:highlight>
              </a:rPr>
            </a:br>
            <a:r>
              <a:rPr lang="en-GB" sz="2400" b="1" dirty="0"/>
              <a:t>Ashleigh Carson, Caitlin Gibson, Emma McClure &amp; Catherine O’Brien-Temple </a:t>
            </a:r>
            <a:endParaRPr lang="en-GB" sz="1800" b="1" dirty="0"/>
          </a:p>
        </p:txBody>
      </p:sp>
      <p:pic>
        <p:nvPicPr>
          <p:cNvPr id="4" name="Content Placeholder 3" descr="Renfrewshire Educational Psychology Service">
            <a:hlinkClick r:id="rId3"/>
            <a:extLst>
              <a:ext uri="{FF2B5EF4-FFF2-40B4-BE49-F238E27FC236}">
                <a16:creationId xmlns:a16="http://schemas.microsoft.com/office/drawing/2014/main" id="{BD0E3223-54F4-4E67-91BA-5FCDD46CAE2D}"/>
              </a:ext>
            </a:extLst>
          </p:cNvPr>
          <p:cNvPicPr>
            <a:picLocks noGrp="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2425699" y="1850572"/>
            <a:ext cx="6946900" cy="4038600"/>
          </a:xfrm>
          <a:prstGeom prst="rect">
            <a:avLst/>
          </a:prstGeom>
          <a:noFill/>
          <a:ln>
            <a:noFill/>
          </a:ln>
        </p:spPr>
      </p:pic>
    </p:spTree>
    <p:extLst>
      <p:ext uri="{BB962C8B-B14F-4D97-AF65-F5344CB8AC3E}">
        <p14:creationId xmlns:p14="http://schemas.microsoft.com/office/powerpoint/2010/main" val="67173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8914" name="Title 37">
            <a:extLst>
              <a:ext uri="{FF2B5EF4-FFF2-40B4-BE49-F238E27FC236}">
                <a16:creationId xmlns:a16="http://schemas.microsoft.com/office/drawing/2014/main" id="{6D726BC2-0743-20D2-B058-5446ABAA4EC5}"/>
              </a:ext>
            </a:extLst>
          </p:cNvPr>
          <p:cNvSpPr>
            <a:spLocks noGrp="1" noChangeArrowheads="1"/>
          </p:cNvSpPr>
          <p:nvPr>
            <p:ph type="title"/>
          </p:nvPr>
        </p:nvSpPr>
        <p:spPr>
          <a:xfrm>
            <a:off x="576263" y="704850"/>
            <a:ext cx="10515600" cy="676275"/>
          </a:xfrm>
        </p:spPr>
        <p:txBody>
          <a:bodyPr/>
          <a:lstStyle/>
          <a:p>
            <a:pPr eaLnBrk="1" hangingPunct="1"/>
            <a:r>
              <a:rPr altLang="en-US" dirty="0"/>
              <a:t>Our team's personal accounts: </a:t>
            </a:r>
          </a:p>
        </p:txBody>
      </p:sp>
      <p:pic>
        <p:nvPicPr>
          <p:cNvPr id="45" name="Picture Placeholder 44">
            <a:extLst>
              <a:ext uri="{FF2B5EF4-FFF2-40B4-BE49-F238E27FC236}">
                <a16:creationId xmlns:a16="http://schemas.microsoft.com/office/drawing/2014/main" id="{25AF8491-7201-8EAA-E0F2-94372998F40E}"/>
              </a:ext>
            </a:extLst>
          </p:cNvPr>
          <p:cNvPicPr>
            <a:picLocks noGrp="1" noChangeAspect="1"/>
          </p:cNvPicPr>
          <p:nvPr>
            <p:ph type="pic" sz="quarter" idx="13"/>
          </p:nvPr>
        </p:nvPicPr>
        <p:blipFill>
          <a:blip r:embed="rId3"/>
          <a:srcRect l="491" r="491"/>
          <a:stretch/>
        </p:blipFill>
        <p:spPr/>
      </p:pic>
      <p:pic>
        <p:nvPicPr>
          <p:cNvPr id="48" name="Picture Placeholder 47">
            <a:extLst>
              <a:ext uri="{FF2B5EF4-FFF2-40B4-BE49-F238E27FC236}">
                <a16:creationId xmlns:a16="http://schemas.microsoft.com/office/drawing/2014/main" id="{0CD18BF3-E0CB-00E9-80CE-BB8E0E4258EA}"/>
              </a:ext>
            </a:extLst>
          </p:cNvPr>
          <p:cNvPicPr>
            <a:picLocks noGrp="1" noChangeAspect="1"/>
          </p:cNvPicPr>
          <p:nvPr>
            <p:ph type="pic" sz="quarter" idx="14"/>
          </p:nvPr>
        </p:nvPicPr>
        <p:blipFill>
          <a:blip r:embed="rId4"/>
          <a:srcRect t="8143" b="8143"/>
          <a:stretch/>
        </p:blipFill>
        <p:spPr>
          <a:xfrm>
            <a:off x="4799907" y="1757934"/>
            <a:ext cx="2425322" cy="3343204"/>
          </a:xfrm>
        </p:spPr>
      </p:pic>
      <p:pic>
        <p:nvPicPr>
          <p:cNvPr id="51" name="Picture Placeholder 50">
            <a:extLst>
              <a:ext uri="{FF2B5EF4-FFF2-40B4-BE49-F238E27FC236}">
                <a16:creationId xmlns:a16="http://schemas.microsoft.com/office/drawing/2014/main" id="{21041BBF-E378-38DB-A925-B49053F3F5C9}"/>
              </a:ext>
            </a:extLst>
          </p:cNvPr>
          <p:cNvPicPr>
            <a:picLocks noGrp="1" noChangeAspect="1"/>
          </p:cNvPicPr>
          <p:nvPr>
            <p:ph type="pic" sz="quarter" idx="15"/>
          </p:nvPr>
        </p:nvPicPr>
        <p:blipFill>
          <a:blip r:embed="rId5"/>
          <a:srcRect l="5439" r="5439"/>
          <a:stretch/>
        </p:blipFill>
        <p:spPr>
          <a:xfrm>
            <a:off x="8858091" y="1691640"/>
            <a:ext cx="2425322" cy="3343204"/>
          </a:xfrm>
        </p:spPr>
      </p:pic>
      <p:sp>
        <p:nvSpPr>
          <p:cNvPr id="26" name="Text Placeholder 25">
            <a:extLst>
              <a:ext uri="{FF2B5EF4-FFF2-40B4-BE49-F238E27FC236}">
                <a16:creationId xmlns:a16="http://schemas.microsoft.com/office/drawing/2014/main" id="{7A3C628B-0CE1-9245-B235-C93D67DDC09F}"/>
              </a:ext>
            </a:extLst>
          </p:cNvPr>
          <p:cNvSpPr>
            <a:spLocks noGrp="1"/>
          </p:cNvSpPr>
          <p:nvPr>
            <p:ph type="body" sz="quarter" idx="17"/>
          </p:nvPr>
        </p:nvSpPr>
        <p:spPr>
          <a:xfrm>
            <a:off x="677863" y="5175250"/>
            <a:ext cx="2422525" cy="366713"/>
          </a:xfrm>
        </p:spPr>
        <p:txBody>
          <a:bodyPr/>
          <a:lstStyle>
            <a:defPPr>
              <a:defRPr lang="en-GB"/>
            </a:defPPr>
          </a:lstStyle>
          <a:p>
            <a:pPr eaLnBrk="1" fontAlgn="auto" hangingPunct="1">
              <a:spcAft>
                <a:spcPts val="0"/>
              </a:spcAft>
              <a:defRPr/>
            </a:pPr>
            <a:r>
              <a:rPr dirty="0"/>
              <a:t>Kate </a:t>
            </a:r>
          </a:p>
        </p:txBody>
      </p:sp>
      <p:sp>
        <p:nvSpPr>
          <p:cNvPr id="27" name="Text Placeholder 26">
            <a:extLst>
              <a:ext uri="{FF2B5EF4-FFF2-40B4-BE49-F238E27FC236}">
                <a16:creationId xmlns:a16="http://schemas.microsoft.com/office/drawing/2014/main" id="{9C63EFF4-0E12-2FCC-291C-1AC2E11A1F01}"/>
              </a:ext>
            </a:extLst>
          </p:cNvPr>
          <p:cNvSpPr>
            <a:spLocks noGrp="1"/>
          </p:cNvSpPr>
          <p:nvPr>
            <p:ph type="body" sz="quarter" idx="18"/>
          </p:nvPr>
        </p:nvSpPr>
        <p:spPr>
          <a:xfrm>
            <a:off x="4697413" y="5149850"/>
            <a:ext cx="2422525" cy="366713"/>
          </a:xfrm>
        </p:spPr>
        <p:txBody>
          <a:bodyPr/>
          <a:lstStyle>
            <a:defPPr>
              <a:defRPr lang="en-GB"/>
            </a:defPPr>
          </a:lstStyle>
          <a:p>
            <a:pPr eaLnBrk="1" fontAlgn="auto" hangingPunct="1">
              <a:spcAft>
                <a:spcPts val="0"/>
              </a:spcAft>
              <a:defRPr/>
            </a:pPr>
            <a:r>
              <a:rPr dirty="0"/>
              <a:t>Caitlin </a:t>
            </a:r>
          </a:p>
        </p:txBody>
      </p:sp>
      <p:sp>
        <p:nvSpPr>
          <p:cNvPr id="28" name="Text Placeholder 27">
            <a:extLst>
              <a:ext uri="{FF2B5EF4-FFF2-40B4-BE49-F238E27FC236}">
                <a16:creationId xmlns:a16="http://schemas.microsoft.com/office/drawing/2014/main" id="{CA3468F6-00FE-9383-7B35-011072A913DC}"/>
              </a:ext>
            </a:extLst>
          </p:cNvPr>
          <p:cNvSpPr>
            <a:spLocks noGrp="1"/>
          </p:cNvSpPr>
          <p:nvPr>
            <p:ph type="body" sz="quarter" idx="19"/>
          </p:nvPr>
        </p:nvSpPr>
        <p:spPr>
          <a:xfrm>
            <a:off x="8858250" y="5126038"/>
            <a:ext cx="2422525" cy="366712"/>
          </a:xfrm>
        </p:spPr>
        <p:txBody>
          <a:bodyPr/>
          <a:lstStyle>
            <a:defPPr>
              <a:defRPr lang="en-GB"/>
            </a:defPPr>
          </a:lstStyle>
          <a:p>
            <a:pPr eaLnBrk="1" fontAlgn="auto" hangingPunct="1">
              <a:spcAft>
                <a:spcPts val="0"/>
              </a:spcAft>
              <a:defRPr/>
            </a:pPr>
            <a:r>
              <a:rPr dirty="0"/>
              <a:t>Emma </a:t>
            </a:r>
          </a:p>
        </p:txBody>
      </p:sp>
      <p:sp>
        <p:nvSpPr>
          <p:cNvPr id="38921" name="Text Placeholder 29">
            <a:extLst>
              <a:ext uri="{FF2B5EF4-FFF2-40B4-BE49-F238E27FC236}">
                <a16:creationId xmlns:a16="http://schemas.microsoft.com/office/drawing/2014/main" id="{3254B1D2-EE4A-51A4-BB8C-EA9512077C36}"/>
              </a:ext>
            </a:extLst>
          </p:cNvPr>
          <p:cNvSpPr>
            <a:spLocks noGrp="1" noChangeArrowheads="1"/>
          </p:cNvSpPr>
          <p:nvPr>
            <p:ph type="body" sz="quarter" idx="21"/>
          </p:nvPr>
        </p:nvSpPr>
        <p:spPr>
          <a:xfrm>
            <a:off x="677863" y="5549900"/>
            <a:ext cx="2422525" cy="366713"/>
          </a:xfrm>
        </p:spPr>
        <p:txBody>
          <a:bodyPr/>
          <a:lstStyle/>
          <a:p>
            <a:pPr eaLnBrk="1" hangingPunct="1">
              <a:spcBef>
                <a:spcPct val="0"/>
              </a:spcBef>
            </a:pPr>
            <a:r>
              <a:rPr altLang="en-US"/>
              <a:t>3-5 room practitioner</a:t>
            </a:r>
          </a:p>
          <a:p>
            <a:pPr eaLnBrk="1" hangingPunct="1">
              <a:spcBef>
                <a:spcPct val="0"/>
              </a:spcBef>
            </a:pPr>
            <a:endParaRPr altLang="en-US"/>
          </a:p>
        </p:txBody>
      </p:sp>
      <p:sp>
        <p:nvSpPr>
          <p:cNvPr id="38922" name="Text Placeholder 30">
            <a:extLst>
              <a:ext uri="{FF2B5EF4-FFF2-40B4-BE49-F238E27FC236}">
                <a16:creationId xmlns:a16="http://schemas.microsoft.com/office/drawing/2014/main" id="{E6B53B1B-71BD-E695-531A-961B1F43972A}"/>
              </a:ext>
            </a:extLst>
          </p:cNvPr>
          <p:cNvSpPr>
            <a:spLocks noGrp="1" noChangeArrowheads="1"/>
          </p:cNvSpPr>
          <p:nvPr>
            <p:ph type="body" sz="quarter" idx="22"/>
          </p:nvPr>
        </p:nvSpPr>
        <p:spPr>
          <a:xfrm>
            <a:off x="4697413" y="5549900"/>
            <a:ext cx="2422525" cy="366713"/>
          </a:xfrm>
        </p:spPr>
        <p:txBody>
          <a:bodyPr/>
          <a:lstStyle/>
          <a:p>
            <a:pPr eaLnBrk="1" hangingPunct="1">
              <a:spcBef>
                <a:spcPct val="0"/>
              </a:spcBef>
            </a:pPr>
            <a:r>
              <a:rPr altLang="en-US"/>
              <a:t>3-5 room practitioner </a:t>
            </a:r>
          </a:p>
        </p:txBody>
      </p:sp>
      <p:sp>
        <p:nvSpPr>
          <p:cNvPr id="38923" name="Text Placeholder 31">
            <a:extLst>
              <a:ext uri="{FF2B5EF4-FFF2-40B4-BE49-F238E27FC236}">
                <a16:creationId xmlns:a16="http://schemas.microsoft.com/office/drawing/2014/main" id="{139C31DF-28D1-F67A-8BD4-34CC572BBF3A}"/>
              </a:ext>
            </a:extLst>
          </p:cNvPr>
          <p:cNvSpPr>
            <a:spLocks noGrp="1" noChangeArrowheads="1"/>
          </p:cNvSpPr>
          <p:nvPr>
            <p:ph type="body" sz="quarter" idx="23"/>
          </p:nvPr>
        </p:nvSpPr>
        <p:spPr>
          <a:xfrm>
            <a:off x="8858250" y="5549900"/>
            <a:ext cx="2422525" cy="366713"/>
          </a:xfrm>
        </p:spPr>
        <p:txBody>
          <a:bodyPr/>
          <a:lstStyle/>
          <a:p>
            <a:pPr eaLnBrk="1" hangingPunct="1">
              <a:spcBef>
                <a:spcPct val="0"/>
              </a:spcBef>
            </a:pPr>
            <a:r>
              <a:rPr altLang="en-US"/>
              <a:t>2-3 room practitioner </a:t>
            </a:r>
          </a:p>
        </p:txBody>
      </p:sp>
      <p:sp>
        <p:nvSpPr>
          <p:cNvPr id="38924" name="Footer Placeholder 2">
            <a:extLst>
              <a:ext uri="{FF2B5EF4-FFF2-40B4-BE49-F238E27FC236}">
                <a16:creationId xmlns:a16="http://schemas.microsoft.com/office/drawing/2014/main" id="{6AD31590-67BC-7A63-BB46-B6F8145F5F3F}"/>
              </a:ext>
            </a:extLst>
          </p:cNvPr>
          <p:cNvSpPr>
            <a:spLocks noGrp="1" noChangeArrowheads="1"/>
          </p:cNvSpPr>
          <p:nvPr>
            <p:ph type="ftr"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38925" name="Slide Number Placeholder 3">
            <a:extLst>
              <a:ext uri="{FF2B5EF4-FFF2-40B4-BE49-F238E27FC236}">
                <a16:creationId xmlns:a16="http://schemas.microsoft.com/office/drawing/2014/main" id="{E98BB0C2-2727-4747-9E59-3DA002FC454A}"/>
              </a:ext>
            </a:extLst>
          </p:cNvPr>
          <p:cNvSpPr>
            <a:spLocks noGrp="1" noChangeArrowheads="1"/>
          </p:cNvSpPr>
          <p:nvPr>
            <p:ph type="sldNum" sz="quarter" idx="2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4E950-4F3C-4DDF-B1E9-6AAFCEDB41BB}"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7">
            <a:extLst>
              <a:ext uri="{FF2B5EF4-FFF2-40B4-BE49-F238E27FC236}">
                <a16:creationId xmlns:a16="http://schemas.microsoft.com/office/drawing/2014/main" id="{6D726BC2-0743-20D2-B058-5446ABAA4EC5}"/>
              </a:ext>
            </a:extLst>
          </p:cNvPr>
          <p:cNvSpPr>
            <a:spLocks noGrp="1" noChangeArrowheads="1"/>
          </p:cNvSpPr>
          <p:nvPr>
            <p:ph type="title"/>
          </p:nvPr>
        </p:nvSpPr>
        <p:spPr>
          <a:xfrm>
            <a:off x="576263" y="704850"/>
            <a:ext cx="10515600" cy="676275"/>
          </a:xfrm>
        </p:spPr>
        <p:txBody>
          <a:bodyPr/>
          <a:lstStyle/>
          <a:p>
            <a:pPr eaLnBrk="1" hangingPunct="1"/>
            <a:r>
              <a:rPr altLang="en-US" dirty="0"/>
              <a:t>Our team's personal accounts: </a:t>
            </a:r>
          </a:p>
        </p:txBody>
      </p:sp>
      <p:pic>
        <p:nvPicPr>
          <p:cNvPr id="45" name="Picture Placeholder 44">
            <a:extLst>
              <a:ext uri="{FF2B5EF4-FFF2-40B4-BE49-F238E27FC236}">
                <a16:creationId xmlns:a16="http://schemas.microsoft.com/office/drawing/2014/main" id="{25AF8491-7201-8EAA-E0F2-94372998F40E}"/>
              </a:ext>
            </a:extLst>
          </p:cNvPr>
          <p:cNvPicPr>
            <a:picLocks noGrp="1" noChangeAspect="1"/>
          </p:cNvPicPr>
          <p:nvPr>
            <p:ph type="pic" sz="quarter" idx="13"/>
          </p:nvPr>
        </p:nvPicPr>
        <p:blipFill>
          <a:blip r:embed="rId3"/>
          <a:srcRect l="491" r="491"/>
          <a:stretch/>
        </p:blipFill>
        <p:spPr/>
      </p:pic>
      <p:pic>
        <p:nvPicPr>
          <p:cNvPr id="48" name="Picture Placeholder 47">
            <a:extLst>
              <a:ext uri="{FF2B5EF4-FFF2-40B4-BE49-F238E27FC236}">
                <a16:creationId xmlns:a16="http://schemas.microsoft.com/office/drawing/2014/main" id="{0CD18BF3-E0CB-00E9-80CE-BB8E0E4258EA}"/>
              </a:ext>
            </a:extLst>
          </p:cNvPr>
          <p:cNvPicPr>
            <a:picLocks noGrp="1" noChangeAspect="1"/>
          </p:cNvPicPr>
          <p:nvPr>
            <p:ph type="pic" sz="quarter" idx="14"/>
          </p:nvPr>
        </p:nvPicPr>
        <p:blipFill>
          <a:blip r:embed="rId4"/>
          <a:srcRect t="8143" b="8143"/>
          <a:stretch/>
        </p:blipFill>
        <p:spPr>
          <a:xfrm>
            <a:off x="4799907" y="1757934"/>
            <a:ext cx="2425322" cy="3343204"/>
          </a:xfrm>
        </p:spPr>
      </p:pic>
      <p:pic>
        <p:nvPicPr>
          <p:cNvPr id="51" name="Picture Placeholder 50">
            <a:extLst>
              <a:ext uri="{FF2B5EF4-FFF2-40B4-BE49-F238E27FC236}">
                <a16:creationId xmlns:a16="http://schemas.microsoft.com/office/drawing/2014/main" id="{21041BBF-E378-38DB-A925-B49053F3F5C9}"/>
              </a:ext>
            </a:extLst>
          </p:cNvPr>
          <p:cNvPicPr>
            <a:picLocks noGrp="1" noChangeAspect="1"/>
          </p:cNvPicPr>
          <p:nvPr>
            <p:ph type="pic" sz="quarter" idx="15"/>
          </p:nvPr>
        </p:nvPicPr>
        <p:blipFill>
          <a:blip r:embed="rId5"/>
          <a:srcRect l="5439" r="5439"/>
          <a:stretch/>
        </p:blipFill>
        <p:spPr>
          <a:xfrm>
            <a:off x="8858091" y="1691640"/>
            <a:ext cx="2425322" cy="3343204"/>
          </a:xfrm>
        </p:spPr>
      </p:pic>
      <p:sp>
        <p:nvSpPr>
          <p:cNvPr id="26" name="Text Placeholder 25">
            <a:extLst>
              <a:ext uri="{FF2B5EF4-FFF2-40B4-BE49-F238E27FC236}">
                <a16:creationId xmlns:a16="http://schemas.microsoft.com/office/drawing/2014/main" id="{7A3C628B-0CE1-9245-B235-C93D67DDC09F}"/>
              </a:ext>
            </a:extLst>
          </p:cNvPr>
          <p:cNvSpPr>
            <a:spLocks noGrp="1"/>
          </p:cNvSpPr>
          <p:nvPr>
            <p:ph type="body" sz="quarter" idx="17"/>
          </p:nvPr>
        </p:nvSpPr>
        <p:spPr>
          <a:xfrm>
            <a:off x="677863" y="5175250"/>
            <a:ext cx="2422525" cy="366713"/>
          </a:xfrm>
        </p:spPr>
        <p:txBody>
          <a:bodyPr/>
          <a:lstStyle>
            <a:defPPr>
              <a:defRPr lang="en-GB"/>
            </a:defPPr>
          </a:lstStyle>
          <a:p>
            <a:pPr eaLnBrk="1" fontAlgn="auto" hangingPunct="1">
              <a:spcAft>
                <a:spcPts val="0"/>
              </a:spcAft>
              <a:defRPr/>
            </a:pPr>
            <a:r>
              <a:rPr dirty="0"/>
              <a:t>Kate </a:t>
            </a:r>
          </a:p>
        </p:txBody>
      </p:sp>
      <p:sp>
        <p:nvSpPr>
          <p:cNvPr id="27" name="Text Placeholder 26">
            <a:extLst>
              <a:ext uri="{FF2B5EF4-FFF2-40B4-BE49-F238E27FC236}">
                <a16:creationId xmlns:a16="http://schemas.microsoft.com/office/drawing/2014/main" id="{9C63EFF4-0E12-2FCC-291C-1AC2E11A1F01}"/>
              </a:ext>
            </a:extLst>
          </p:cNvPr>
          <p:cNvSpPr>
            <a:spLocks noGrp="1"/>
          </p:cNvSpPr>
          <p:nvPr>
            <p:ph type="body" sz="quarter" idx="18"/>
          </p:nvPr>
        </p:nvSpPr>
        <p:spPr>
          <a:xfrm>
            <a:off x="4697413" y="5149850"/>
            <a:ext cx="2422525" cy="366713"/>
          </a:xfrm>
        </p:spPr>
        <p:txBody>
          <a:bodyPr/>
          <a:lstStyle>
            <a:defPPr>
              <a:defRPr lang="en-GB"/>
            </a:defPPr>
          </a:lstStyle>
          <a:p>
            <a:pPr eaLnBrk="1" fontAlgn="auto" hangingPunct="1">
              <a:spcAft>
                <a:spcPts val="0"/>
              </a:spcAft>
              <a:defRPr/>
            </a:pPr>
            <a:r>
              <a:rPr dirty="0"/>
              <a:t>Caitlin </a:t>
            </a:r>
          </a:p>
        </p:txBody>
      </p:sp>
      <p:sp>
        <p:nvSpPr>
          <p:cNvPr id="28" name="Text Placeholder 27">
            <a:extLst>
              <a:ext uri="{FF2B5EF4-FFF2-40B4-BE49-F238E27FC236}">
                <a16:creationId xmlns:a16="http://schemas.microsoft.com/office/drawing/2014/main" id="{CA3468F6-00FE-9383-7B35-011072A913DC}"/>
              </a:ext>
            </a:extLst>
          </p:cNvPr>
          <p:cNvSpPr>
            <a:spLocks noGrp="1"/>
          </p:cNvSpPr>
          <p:nvPr>
            <p:ph type="body" sz="quarter" idx="19"/>
          </p:nvPr>
        </p:nvSpPr>
        <p:spPr>
          <a:xfrm>
            <a:off x="8858250" y="5126038"/>
            <a:ext cx="2422525" cy="366712"/>
          </a:xfrm>
        </p:spPr>
        <p:txBody>
          <a:bodyPr/>
          <a:lstStyle>
            <a:defPPr>
              <a:defRPr lang="en-GB"/>
            </a:defPPr>
          </a:lstStyle>
          <a:p>
            <a:pPr eaLnBrk="1" fontAlgn="auto" hangingPunct="1">
              <a:spcAft>
                <a:spcPts val="0"/>
              </a:spcAft>
              <a:defRPr/>
            </a:pPr>
            <a:r>
              <a:rPr dirty="0"/>
              <a:t>Emma </a:t>
            </a:r>
          </a:p>
        </p:txBody>
      </p:sp>
      <p:sp>
        <p:nvSpPr>
          <p:cNvPr id="38921" name="Text Placeholder 29">
            <a:extLst>
              <a:ext uri="{FF2B5EF4-FFF2-40B4-BE49-F238E27FC236}">
                <a16:creationId xmlns:a16="http://schemas.microsoft.com/office/drawing/2014/main" id="{3254B1D2-EE4A-51A4-BB8C-EA9512077C36}"/>
              </a:ext>
            </a:extLst>
          </p:cNvPr>
          <p:cNvSpPr>
            <a:spLocks noGrp="1" noChangeArrowheads="1"/>
          </p:cNvSpPr>
          <p:nvPr>
            <p:ph type="body" sz="quarter" idx="21"/>
          </p:nvPr>
        </p:nvSpPr>
        <p:spPr>
          <a:xfrm>
            <a:off x="677863" y="5549900"/>
            <a:ext cx="2422525" cy="366713"/>
          </a:xfrm>
        </p:spPr>
        <p:txBody>
          <a:bodyPr/>
          <a:lstStyle/>
          <a:p>
            <a:pPr eaLnBrk="1" hangingPunct="1">
              <a:spcBef>
                <a:spcPct val="0"/>
              </a:spcBef>
            </a:pPr>
            <a:r>
              <a:rPr altLang="en-US"/>
              <a:t>3-5 room practitioner</a:t>
            </a:r>
          </a:p>
          <a:p>
            <a:pPr eaLnBrk="1" hangingPunct="1">
              <a:spcBef>
                <a:spcPct val="0"/>
              </a:spcBef>
            </a:pPr>
            <a:endParaRPr altLang="en-US"/>
          </a:p>
        </p:txBody>
      </p:sp>
      <p:sp>
        <p:nvSpPr>
          <p:cNvPr id="38922" name="Text Placeholder 30">
            <a:extLst>
              <a:ext uri="{FF2B5EF4-FFF2-40B4-BE49-F238E27FC236}">
                <a16:creationId xmlns:a16="http://schemas.microsoft.com/office/drawing/2014/main" id="{E6B53B1B-71BD-E695-531A-961B1F43972A}"/>
              </a:ext>
            </a:extLst>
          </p:cNvPr>
          <p:cNvSpPr>
            <a:spLocks noGrp="1" noChangeArrowheads="1"/>
          </p:cNvSpPr>
          <p:nvPr>
            <p:ph type="body" sz="quarter" idx="22"/>
          </p:nvPr>
        </p:nvSpPr>
        <p:spPr>
          <a:xfrm>
            <a:off x="4697413" y="5549900"/>
            <a:ext cx="2422525" cy="366713"/>
          </a:xfrm>
        </p:spPr>
        <p:txBody>
          <a:bodyPr/>
          <a:lstStyle/>
          <a:p>
            <a:pPr eaLnBrk="1" hangingPunct="1">
              <a:spcBef>
                <a:spcPct val="0"/>
              </a:spcBef>
            </a:pPr>
            <a:r>
              <a:rPr altLang="en-US"/>
              <a:t>3-5 room practitioner </a:t>
            </a:r>
          </a:p>
        </p:txBody>
      </p:sp>
      <p:sp>
        <p:nvSpPr>
          <p:cNvPr id="38923" name="Text Placeholder 31">
            <a:extLst>
              <a:ext uri="{FF2B5EF4-FFF2-40B4-BE49-F238E27FC236}">
                <a16:creationId xmlns:a16="http://schemas.microsoft.com/office/drawing/2014/main" id="{139C31DF-28D1-F67A-8BD4-34CC572BBF3A}"/>
              </a:ext>
            </a:extLst>
          </p:cNvPr>
          <p:cNvSpPr>
            <a:spLocks noGrp="1" noChangeArrowheads="1"/>
          </p:cNvSpPr>
          <p:nvPr>
            <p:ph type="body" sz="quarter" idx="23"/>
          </p:nvPr>
        </p:nvSpPr>
        <p:spPr>
          <a:xfrm>
            <a:off x="8858250" y="5549900"/>
            <a:ext cx="2422525" cy="366713"/>
          </a:xfrm>
        </p:spPr>
        <p:txBody>
          <a:bodyPr/>
          <a:lstStyle/>
          <a:p>
            <a:pPr eaLnBrk="1" hangingPunct="1">
              <a:spcBef>
                <a:spcPct val="0"/>
              </a:spcBef>
            </a:pPr>
            <a:r>
              <a:rPr altLang="en-US"/>
              <a:t>2-3 room practitioner </a:t>
            </a:r>
          </a:p>
        </p:txBody>
      </p:sp>
      <p:sp>
        <p:nvSpPr>
          <p:cNvPr id="38924" name="Footer Placeholder 2">
            <a:extLst>
              <a:ext uri="{FF2B5EF4-FFF2-40B4-BE49-F238E27FC236}">
                <a16:creationId xmlns:a16="http://schemas.microsoft.com/office/drawing/2014/main" id="{6AD31590-67BC-7A63-BB46-B6F8145F5F3F}"/>
              </a:ext>
            </a:extLst>
          </p:cNvPr>
          <p:cNvSpPr>
            <a:spLocks noGrp="1" noChangeArrowheads="1"/>
          </p:cNvSpPr>
          <p:nvPr>
            <p:ph type="ftr" sz="quarter" idx="2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38925" name="Slide Number Placeholder 3">
            <a:extLst>
              <a:ext uri="{FF2B5EF4-FFF2-40B4-BE49-F238E27FC236}">
                <a16:creationId xmlns:a16="http://schemas.microsoft.com/office/drawing/2014/main" id="{E98BB0C2-2727-4747-9E59-3DA002FC454A}"/>
              </a:ext>
            </a:extLst>
          </p:cNvPr>
          <p:cNvSpPr>
            <a:spLocks noGrp="1" noChangeArrowheads="1"/>
          </p:cNvSpPr>
          <p:nvPr>
            <p:ph type="sldNum" sz="quarter" idx="2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4E950-4F3C-4DDF-B1E9-6AAFCEDB41BB}"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extLst>
      <p:ext uri="{BB962C8B-B14F-4D97-AF65-F5344CB8AC3E}">
        <p14:creationId xmlns:p14="http://schemas.microsoft.com/office/powerpoint/2010/main" val="137785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0962" name="Title 37">
            <a:extLst>
              <a:ext uri="{FF2B5EF4-FFF2-40B4-BE49-F238E27FC236}">
                <a16:creationId xmlns:a16="http://schemas.microsoft.com/office/drawing/2014/main" id="{F5825905-61A0-090B-79AC-139CFFF1953A}"/>
              </a:ext>
            </a:extLst>
          </p:cNvPr>
          <p:cNvSpPr>
            <a:spLocks noGrp="1" noChangeArrowheads="1"/>
          </p:cNvSpPr>
          <p:nvPr>
            <p:ph type="title"/>
          </p:nvPr>
        </p:nvSpPr>
        <p:spPr>
          <a:xfrm>
            <a:off x="1808163" y="693738"/>
            <a:ext cx="8794750" cy="676275"/>
          </a:xfrm>
        </p:spPr>
        <p:txBody>
          <a:bodyPr/>
          <a:lstStyle/>
          <a:p>
            <a:pPr algn="ctr" eaLnBrk="1" hangingPunct="1"/>
            <a:r>
              <a:rPr altLang="en-US"/>
              <a:t>Other staff who took part: </a:t>
            </a:r>
          </a:p>
        </p:txBody>
      </p:sp>
      <p:pic>
        <p:nvPicPr>
          <p:cNvPr id="45" name="Picture Placeholder 44">
            <a:extLst>
              <a:ext uri="{FF2B5EF4-FFF2-40B4-BE49-F238E27FC236}">
                <a16:creationId xmlns:a16="http://schemas.microsoft.com/office/drawing/2014/main" id="{1D04221E-BE98-F0CC-CC1F-EFAF846839CC}"/>
              </a:ext>
            </a:extLst>
          </p:cNvPr>
          <p:cNvPicPr>
            <a:picLocks noGrp="1" noChangeAspect="1"/>
          </p:cNvPicPr>
          <p:nvPr>
            <p:ph type="pic" sz="quarter" idx="13"/>
          </p:nvPr>
        </p:nvPicPr>
        <p:blipFill>
          <a:blip r:embed="rId3"/>
          <a:srcRect t="2810" b="2810"/>
          <a:stretch/>
        </p:blipFill>
        <p:spPr>
          <a:xfrm>
            <a:off x="1748346" y="1561619"/>
            <a:ext cx="1307592" cy="1810512"/>
          </a:xfrm>
        </p:spPr>
      </p:pic>
      <p:pic>
        <p:nvPicPr>
          <p:cNvPr id="58" name="Picture Placeholder 57">
            <a:extLst>
              <a:ext uri="{FF2B5EF4-FFF2-40B4-BE49-F238E27FC236}">
                <a16:creationId xmlns:a16="http://schemas.microsoft.com/office/drawing/2014/main" id="{7568576B-3FC8-07C1-BDCB-070DE91C6929}"/>
              </a:ext>
            </a:extLst>
          </p:cNvPr>
          <p:cNvPicPr>
            <a:picLocks noGrp="1" noChangeAspect="1"/>
          </p:cNvPicPr>
          <p:nvPr>
            <p:ph type="pic" sz="quarter" idx="16"/>
          </p:nvPr>
        </p:nvPicPr>
        <p:blipFill>
          <a:blip r:embed="rId4"/>
          <a:srcRect t="3846" b="3846"/>
          <a:stretch/>
        </p:blipFill>
        <p:spPr>
          <a:xfrm>
            <a:off x="9216574" y="1590897"/>
            <a:ext cx="1307592" cy="1810512"/>
          </a:xfrm>
        </p:spPr>
      </p:pic>
      <p:sp>
        <p:nvSpPr>
          <p:cNvPr id="26" name="Text Placeholder 25">
            <a:extLst>
              <a:ext uri="{FF2B5EF4-FFF2-40B4-BE49-F238E27FC236}">
                <a16:creationId xmlns:a16="http://schemas.microsoft.com/office/drawing/2014/main" id="{845B962B-6586-30BD-3848-CBCDD30BDD50}"/>
              </a:ext>
            </a:extLst>
          </p:cNvPr>
          <p:cNvSpPr>
            <a:spLocks noGrp="1"/>
          </p:cNvSpPr>
          <p:nvPr>
            <p:ph type="body" sz="quarter" idx="17"/>
          </p:nvPr>
        </p:nvSpPr>
        <p:spPr>
          <a:xfrm>
            <a:off x="1190625" y="3419475"/>
            <a:ext cx="2422525" cy="311150"/>
          </a:xfrm>
        </p:spPr>
        <p:txBody>
          <a:bodyPr/>
          <a:lstStyle>
            <a:defPPr>
              <a:defRPr lang="en-GB"/>
            </a:defPPr>
          </a:lstStyle>
          <a:p>
            <a:pPr eaLnBrk="1" fontAlgn="auto" hangingPunct="1">
              <a:spcAft>
                <a:spcPts val="0"/>
              </a:spcAft>
              <a:defRPr/>
            </a:pPr>
            <a:r>
              <a:rPr dirty="0"/>
              <a:t>Rhoda </a:t>
            </a:r>
          </a:p>
        </p:txBody>
      </p:sp>
      <p:sp>
        <p:nvSpPr>
          <p:cNvPr id="29" name="Text Placeholder 28">
            <a:extLst>
              <a:ext uri="{FF2B5EF4-FFF2-40B4-BE49-F238E27FC236}">
                <a16:creationId xmlns:a16="http://schemas.microsoft.com/office/drawing/2014/main" id="{20616454-7EC6-7131-6713-11A165D7B71C}"/>
              </a:ext>
            </a:extLst>
          </p:cNvPr>
          <p:cNvSpPr>
            <a:spLocks noGrp="1"/>
          </p:cNvSpPr>
          <p:nvPr>
            <p:ph type="body" sz="quarter" idx="20"/>
          </p:nvPr>
        </p:nvSpPr>
        <p:spPr>
          <a:xfrm>
            <a:off x="8734425" y="3405188"/>
            <a:ext cx="2422525" cy="311150"/>
          </a:xfrm>
        </p:spPr>
        <p:txBody>
          <a:bodyPr/>
          <a:lstStyle>
            <a:defPPr>
              <a:defRPr lang="en-GB"/>
            </a:defPPr>
          </a:lstStyle>
          <a:p>
            <a:pPr eaLnBrk="1" fontAlgn="auto" hangingPunct="1">
              <a:spcAft>
                <a:spcPts val="0"/>
              </a:spcAft>
              <a:defRPr/>
            </a:pPr>
            <a:r>
              <a:rPr dirty="0"/>
              <a:t>Sharon </a:t>
            </a:r>
          </a:p>
        </p:txBody>
      </p:sp>
      <p:sp>
        <p:nvSpPr>
          <p:cNvPr id="40967" name="Text Placeholder 29">
            <a:extLst>
              <a:ext uri="{FF2B5EF4-FFF2-40B4-BE49-F238E27FC236}">
                <a16:creationId xmlns:a16="http://schemas.microsoft.com/office/drawing/2014/main" id="{065AE9B0-91EA-2626-8750-C2EF3ABC1392}"/>
              </a:ext>
            </a:extLst>
          </p:cNvPr>
          <p:cNvSpPr>
            <a:spLocks noGrp="1" noChangeArrowheads="1"/>
          </p:cNvSpPr>
          <p:nvPr>
            <p:ph type="body" sz="quarter" idx="21"/>
          </p:nvPr>
        </p:nvSpPr>
        <p:spPr>
          <a:xfrm>
            <a:off x="1206500" y="3622675"/>
            <a:ext cx="2422525" cy="311150"/>
          </a:xfrm>
        </p:spPr>
        <p:txBody>
          <a:bodyPr/>
          <a:lstStyle/>
          <a:p>
            <a:pPr eaLnBrk="1" hangingPunct="1">
              <a:spcBef>
                <a:spcPct val="0"/>
              </a:spcBef>
            </a:pPr>
            <a:r>
              <a:rPr altLang="en-US"/>
              <a:t>0-2 room practitioner </a:t>
            </a:r>
          </a:p>
          <a:p>
            <a:pPr eaLnBrk="1" hangingPunct="1">
              <a:spcBef>
                <a:spcPct val="0"/>
              </a:spcBef>
            </a:pPr>
            <a:endParaRPr altLang="en-US"/>
          </a:p>
        </p:txBody>
      </p:sp>
      <p:sp>
        <p:nvSpPr>
          <p:cNvPr id="40968" name="Text Placeholder 33">
            <a:extLst>
              <a:ext uri="{FF2B5EF4-FFF2-40B4-BE49-F238E27FC236}">
                <a16:creationId xmlns:a16="http://schemas.microsoft.com/office/drawing/2014/main" id="{FF4A89AD-4D1E-AC6B-0487-49D3E4B28B13}"/>
              </a:ext>
            </a:extLst>
          </p:cNvPr>
          <p:cNvSpPr>
            <a:spLocks noGrp="1" noChangeArrowheads="1"/>
          </p:cNvSpPr>
          <p:nvPr>
            <p:ph type="body" sz="quarter" idx="24"/>
          </p:nvPr>
        </p:nvSpPr>
        <p:spPr>
          <a:xfrm>
            <a:off x="8751888" y="3614738"/>
            <a:ext cx="2422525" cy="311150"/>
          </a:xfrm>
        </p:spPr>
        <p:txBody>
          <a:bodyPr/>
          <a:lstStyle/>
          <a:p>
            <a:pPr eaLnBrk="1" hangingPunct="1">
              <a:spcBef>
                <a:spcPct val="0"/>
              </a:spcBef>
            </a:pPr>
            <a:r>
              <a:rPr altLang="en-US"/>
              <a:t>0-2 room practitioner</a:t>
            </a:r>
          </a:p>
        </p:txBody>
      </p:sp>
      <p:pic>
        <p:nvPicPr>
          <p:cNvPr id="18" name="Picture Placeholder 17">
            <a:extLst>
              <a:ext uri="{FF2B5EF4-FFF2-40B4-BE49-F238E27FC236}">
                <a16:creationId xmlns:a16="http://schemas.microsoft.com/office/drawing/2014/main" id="{AA6DEE50-1798-7086-432A-2B60F72ECD08}"/>
              </a:ext>
            </a:extLst>
          </p:cNvPr>
          <p:cNvPicPr>
            <a:picLocks noGrp="1" noChangeAspect="1"/>
          </p:cNvPicPr>
          <p:nvPr>
            <p:ph type="pic" sz="quarter" idx="25"/>
          </p:nvPr>
        </p:nvPicPr>
        <p:blipFill>
          <a:blip r:embed="rId5"/>
          <a:srcRect l="4861" r="4861"/>
          <a:stretch/>
        </p:blipFill>
        <p:spPr/>
      </p:pic>
      <p:pic>
        <p:nvPicPr>
          <p:cNvPr id="20" name="Picture Placeholder 19">
            <a:extLst>
              <a:ext uri="{FF2B5EF4-FFF2-40B4-BE49-F238E27FC236}">
                <a16:creationId xmlns:a16="http://schemas.microsoft.com/office/drawing/2014/main" id="{721BA089-77A2-ABEB-9FD5-E5AB0AF4C255}"/>
              </a:ext>
            </a:extLst>
          </p:cNvPr>
          <p:cNvPicPr>
            <a:picLocks noGrp="1" noChangeAspect="1"/>
          </p:cNvPicPr>
          <p:nvPr>
            <p:ph type="pic" sz="quarter" idx="26"/>
          </p:nvPr>
        </p:nvPicPr>
        <p:blipFill>
          <a:blip r:embed="rId6"/>
          <a:srcRect l="3376" r="3376"/>
          <a:stretch/>
        </p:blipFill>
        <p:spPr/>
      </p:pic>
      <p:pic>
        <p:nvPicPr>
          <p:cNvPr id="22" name="Picture Placeholder 21">
            <a:extLst>
              <a:ext uri="{FF2B5EF4-FFF2-40B4-BE49-F238E27FC236}">
                <a16:creationId xmlns:a16="http://schemas.microsoft.com/office/drawing/2014/main" id="{3A8F42FC-4725-6408-3990-048E164BBF03}"/>
              </a:ext>
            </a:extLst>
          </p:cNvPr>
          <p:cNvPicPr>
            <a:picLocks noGrp="1" noChangeAspect="1"/>
          </p:cNvPicPr>
          <p:nvPr>
            <p:ph type="pic" sz="quarter" idx="27"/>
          </p:nvPr>
        </p:nvPicPr>
        <p:blipFill>
          <a:blip r:embed="rId7"/>
          <a:srcRect t="2880" b="2880"/>
          <a:stretch/>
        </p:blipFill>
        <p:spPr>
          <a:xfrm>
            <a:off x="7116699" y="4212915"/>
            <a:ext cx="1307592" cy="1810512"/>
          </a:xfrm>
        </p:spPr>
      </p:pic>
      <p:pic>
        <p:nvPicPr>
          <p:cNvPr id="24" name="Picture Placeholder 23">
            <a:extLst>
              <a:ext uri="{FF2B5EF4-FFF2-40B4-BE49-F238E27FC236}">
                <a16:creationId xmlns:a16="http://schemas.microsoft.com/office/drawing/2014/main" id="{2B98485F-F705-58FD-2A50-F29A9686E870}"/>
              </a:ext>
            </a:extLst>
          </p:cNvPr>
          <p:cNvPicPr>
            <a:picLocks noGrp="1" noChangeAspect="1"/>
          </p:cNvPicPr>
          <p:nvPr>
            <p:ph type="pic" sz="quarter" idx="28"/>
          </p:nvPr>
        </p:nvPicPr>
        <p:blipFill>
          <a:blip r:embed="rId8"/>
          <a:srcRect l="3497" r="3497"/>
          <a:stretch/>
        </p:blipFill>
        <p:spPr>
          <a:xfrm>
            <a:off x="9896475" y="4212915"/>
            <a:ext cx="1307592" cy="1810512"/>
          </a:xfrm>
        </p:spPr>
      </p:pic>
      <p:sp>
        <p:nvSpPr>
          <p:cNvPr id="80" name="Text Placeholder 79">
            <a:extLst>
              <a:ext uri="{FF2B5EF4-FFF2-40B4-BE49-F238E27FC236}">
                <a16:creationId xmlns:a16="http://schemas.microsoft.com/office/drawing/2014/main" id="{74336575-C2DB-036C-BC42-099686AD1A5F}"/>
              </a:ext>
            </a:extLst>
          </p:cNvPr>
          <p:cNvSpPr>
            <a:spLocks noGrp="1"/>
          </p:cNvSpPr>
          <p:nvPr>
            <p:ph type="body" sz="quarter" idx="29"/>
          </p:nvPr>
        </p:nvSpPr>
        <p:spPr>
          <a:xfrm>
            <a:off x="633413" y="6062663"/>
            <a:ext cx="2422525" cy="311150"/>
          </a:xfrm>
        </p:spPr>
        <p:txBody>
          <a:bodyPr/>
          <a:lstStyle>
            <a:defPPr>
              <a:defRPr lang="en-GB"/>
            </a:defPPr>
          </a:lstStyle>
          <a:p>
            <a:pPr eaLnBrk="1" fontAlgn="auto" hangingPunct="1">
              <a:spcAft>
                <a:spcPts val="0"/>
              </a:spcAft>
              <a:defRPr/>
            </a:pPr>
            <a:r>
              <a:rPr dirty="0"/>
              <a:t>Amanda </a:t>
            </a:r>
          </a:p>
        </p:txBody>
      </p:sp>
      <p:sp>
        <p:nvSpPr>
          <p:cNvPr id="81" name="Text Placeholder 80">
            <a:extLst>
              <a:ext uri="{FF2B5EF4-FFF2-40B4-BE49-F238E27FC236}">
                <a16:creationId xmlns:a16="http://schemas.microsoft.com/office/drawing/2014/main" id="{91F20C80-3B0F-C782-B87B-CB25FDC2D173}"/>
              </a:ext>
            </a:extLst>
          </p:cNvPr>
          <p:cNvSpPr>
            <a:spLocks noGrp="1"/>
          </p:cNvSpPr>
          <p:nvPr>
            <p:ph type="body" sz="quarter" idx="30"/>
          </p:nvPr>
        </p:nvSpPr>
        <p:spPr>
          <a:xfrm>
            <a:off x="3419475" y="6062663"/>
            <a:ext cx="2424113" cy="311150"/>
          </a:xfrm>
        </p:spPr>
        <p:txBody>
          <a:bodyPr/>
          <a:lstStyle>
            <a:defPPr>
              <a:defRPr lang="en-GB"/>
            </a:defPPr>
          </a:lstStyle>
          <a:p>
            <a:pPr eaLnBrk="1" fontAlgn="auto" hangingPunct="1">
              <a:spcAft>
                <a:spcPts val="0"/>
              </a:spcAft>
              <a:defRPr/>
            </a:pPr>
            <a:r>
              <a:rPr dirty="0"/>
              <a:t>Rebecca </a:t>
            </a:r>
          </a:p>
        </p:txBody>
      </p:sp>
      <p:sp>
        <p:nvSpPr>
          <p:cNvPr id="82" name="Text Placeholder 81">
            <a:extLst>
              <a:ext uri="{FF2B5EF4-FFF2-40B4-BE49-F238E27FC236}">
                <a16:creationId xmlns:a16="http://schemas.microsoft.com/office/drawing/2014/main" id="{1A1E6543-90F2-2A4C-E560-7D919DD38E1E}"/>
              </a:ext>
            </a:extLst>
          </p:cNvPr>
          <p:cNvSpPr>
            <a:spLocks noGrp="1"/>
          </p:cNvSpPr>
          <p:nvPr>
            <p:ph type="body" sz="quarter" idx="31"/>
          </p:nvPr>
        </p:nvSpPr>
        <p:spPr>
          <a:xfrm>
            <a:off x="6555677" y="6032762"/>
            <a:ext cx="2424112" cy="311150"/>
          </a:xfrm>
        </p:spPr>
        <p:txBody>
          <a:bodyPr/>
          <a:lstStyle>
            <a:defPPr>
              <a:defRPr lang="en-GB"/>
            </a:defPPr>
          </a:lstStyle>
          <a:p>
            <a:pPr eaLnBrk="1" fontAlgn="auto" hangingPunct="1">
              <a:spcAft>
                <a:spcPts val="0"/>
              </a:spcAft>
              <a:defRPr/>
            </a:pPr>
            <a:r>
              <a:rPr dirty="0"/>
              <a:t>Kara</a:t>
            </a:r>
          </a:p>
        </p:txBody>
      </p:sp>
      <p:sp>
        <p:nvSpPr>
          <p:cNvPr id="83" name="Text Placeholder 82">
            <a:extLst>
              <a:ext uri="{FF2B5EF4-FFF2-40B4-BE49-F238E27FC236}">
                <a16:creationId xmlns:a16="http://schemas.microsoft.com/office/drawing/2014/main" id="{7D154E9B-9065-B7A6-2867-F06AF5B11621}"/>
              </a:ext>
            </a:extLst>
          </p:cNvPr>
          <p:cNvSpPr>
            <a:spLocks noGrp="1"/>
          </p:cNvSpPr>
          <p:nvPr>
            <p:ph type="body" sz="quarter" idx="32"/>
          </p:nvPr>
        </p:nvSpPr>
        <p:spPr>
          <a:xfrm>
            <a:off x="9343327" y="6032762"/>
            <a:ext cx="2422525" cy="311150"/>
          </a:xfrm>
        </p:spPr>
        <p:txBody>
          <a:bodyPr/>
          <a:lstStyle>
            <a:defPPr>
              <a:defRPr lang="en-GB"/>
            </a:defPPr>
          </a:lstStyle>
          <a:p>
            <a:pPr eaLnBrk="1" fontAlgn="auto" hangingPunct="1">
              <a:spcAft>
                <a:spcPts val="0"/>
              </a:spcAft>
              <a:defRPr/>
            </a:pPr>
            <a:r>
              <a:rPr dirty="0"/>
              <a:t>Sarah </a:t>
            </a:r>
          </a:p>
        </p:txBody>
      </p:sp>
      <p:sp>
        <p:nvSpPr>
          <p:cNvPr id="40977" name="Text Placeholder 83">
            <a:extLst>
              <a:ext uri="{FF2B5EF4-FFF2-40B4-BE49-F238E27FC236}">
                <a16:creationId xmlns:a16="http://schemas.microsoft.com/office/drawing/2014/main" id="{2B08D05B-B4B0-E1AE-7C2C-C3889714CE7B}"/>
              </a:ext>
            </a:extLst>
          </p:cNvPr>
          <p:cNvSpPr>
            <a:spLocks noGrp="1" noChangeArrowheads="1"/>
          </p:cNvSpPr>
          <p:nvPr>
            <p:ph type="body" sz="quarter" idx="33"/>
          </p:nvPr>
        </p:nvSpPr>
        <p:spPr>
          <a:xfrm>
            <a:off x="633413" y="6254750"/>
            <a:ext cx="2422525" cy="311150"/>
          </a:xfrm>
        </p:spPr>
        <p:txBody>
          <a:bodyPr/>
          <a:lstStyle/>
          <a:p>
            <a:pPr eaLnBrk="1" hangingPunct="1">
              <a:spcBef>
                <a:spcPct val="0"/>
              </a:spcBef>
            </a:pPr>
            <a:r>
              <a:rPr altLang="en-US"/>
              <a:t>3-5 room practitioner </a:t>
            </a:r>
          </a:p>
          <a:p>
            <a:pPr eaLnBrk="1" hangingPunct="1">
              <a:spcBef>
                <a:spcPct val="0"/>
              </a:spcBef>
            </a:pPr>
            <a:endParaRPr altLang="en-US"/>
          </a:p>
        </p:txBody>
      </p:sp>
      <p:sp>
        <p:nvSpPr>
          <p:cNvPr id="40978" name="Text Placeholder 84">
            <a:extLst>
              <a:ext uri="{FF2B5EF4-FFF2-40B4-BE49-F238E27FC236}">
                <a16:creationId xmlns:a16="http://schemas.microsoft.com/office/drawing/2014/main" id="{82C2ED09-F3E0-55CC-BA1B-47E126EAFB82}"/>
              </a:ext>
            </a:extLst>
          </p:cNvPr>
          <p:cNvSpPr>
            <a:spLocks noGrp="1" noChangeArrowheads="1"/>
          </p:cNvSpPr>
          <p:nvPr>
            <p:ph type="body" sz="quarter" idx="34"/>
          </p:nvPr>
        </p:nvSpPr>
        <p:spPr>
          <a:xfrm>
            <a:off x="3419475" y="6254750"/>
            <a:ext cx="2424113" cy="311150"/>
          </a:xfrm>
        </p:spPr>
        <p:txBody>
          <a:bodyPr/>
          <a:lstStyle/>
          <a:p>
            <a:pPr eaLnBrk="1" hangingPunct="1">
              <a:spcBef>
                <a:spcPct val="0"/>
              </a:spcBef>
            </a:pPr>
            <a:r>
              <a:rPr altLang="en-US"/>
              <a:t>2-3 room practitioner </a:t>
            </a:r>
          </a:p>
          <a:p>
            <a:pPr eaLnBrk="1" hangingPunct="1">
              <a:spcBef>
                <a:spcPct val="0"/>
              </a:spcBef>
            </a:pPr>
            <a:endParaRPr altLang="en-US"/>
          </a:p>
        </p:txBody>
      </p:sp>
      <p:sp>
        <p:nvSpPr>
          <p:cNvPr id="40979" name="Text Placeholder 85">
            <a:extLst>
              <a:ext uri="{FF2B5EF4-FFF2-40B4-BE49-F238E27FC236}">
                <a16:creationId xmlns:a16="http://schemas.microsoft.com/office/drawing/2014/main" id="{B8C2BB2B-4884-2B09-A81D-12EDFB730390}"/>
              </a:ext>
            </a:extLst>
          </p:cNvPr>
          <p:cNvSpPr>
            <a:spLocks noGrp="1" noChangeArrowheads="1"/>
          </p:cNvSpPr>
          <p:nvPr>
            <p:ph type="body" sz="quarter" idx="35"/>
          </p:nvPr>
        </p:nvSpPr>
        <p:spPr>
          <a:xfrm>
            <a:off x="6555677" y="6224849"/>
            <a:ext cx="2424112" cy="311150"/>
          </a:xfrm>
        </p:spPr>
        <p:txBody>
          <a:bodyPr/>
          <a:lstStyle/>
          <a:p>
            <a:pPr eaLnBrk="1" hangingPunct="1">
              <a:spcBef>
                <a:spcPct val="0"/>
              </a:spcBef>
            </a:pPr>
            <a:r>
              <a:rPr altLang="en-US" dirty="0"/>
              <a:t>0-2 practitioner </a:t>
            </a:r>
          </a:p>
          <a:p>
            <a:pPr eaLnBrk="1" hangingPunct="1">
              <a:spcBef>
                <a:spcPct val="0"/>
              </a:spcBef>
            </a:pPr>
            <a:endParaRPr altLang="en-US" dirty="0"/>
          </a:p>
        </p:txBody>
      </p:sp>
      <p:sp>
        <p:nvSpPr>
          <p:cNvPr id="40980" name="Text Placeholder 86">
            <a:extLst>
              <a:ext uri="{FF2B5EF4-FFF2-40B4-BE49-F238E27FC236}">
                <a16:creationId xmlns:a16="http://schemas.microsoft.com/office/drawing/2014/main" id="{A0182F30-9C61-4F4D-04FE-7B82167F68AD}"/>
              </a:ext>
            </a:extLst>
          </p:cNvPr>
          <p:cNvSpPr>
            <a:spLocks noGrp="1" noChangeArrowheads="1"/>
          </p:cNvSpPr>
          <p:nvPr>
            <p:ph type="body" sz="quarter" idx="36"/>
          </p:nvPr>
        </p:nvSpPr>
        <p:spPr>
          <a:xfrm>
            <a:off x="9343327" y="6224849"/>
            <a:ext cx="2422525" cy="311150"/>
          </a:xfrm>
        </p:spPr>
        <p:txBody>
          <a:bodyPr/>
          <a:lstStyle/>
          <a:p>
            <a:pPr eaLnBrk="1" hangingPunct="1">
              <a:spcBef>
                <a:spcPct val="0"/>
              </a:spcBef>
            </a:pPr>
            <a:r>
              <a:rPr altLang="en-US"/>
              <a:t>3-5 practitioner </a:t>
            </a:r>
          </a:p>
          <a:p>
            <a:pPr eaLnBrk="1" hangingPunct="1">
              <a:spcBef>
                <a:spcPct val="0"/>
              </a:spcBef>
            </a:pPr>
            <a:endParaRPr altLang="en-US"/>
          </a:p>
        </p:txBody>
      </p:sp>
      <p:sp>
        <p:nvSpPr>
          <p:cNvPr id="40981" name="Slide Number Placeholder 5">
            <a:extLst>
              <a:ext uri="{FF2B5EF4-FFF2-40B4-BE49-F238E27FC236}">
                <a16:creationId xmlns:a16="http://schemas.microsoft.com/office/drawing/2014/main" id="{38D2886B-40EE-C49A-4F57-5A41673A11D0}"/>
              </a:ext>
            </a:extLst>
          </p:cNvPr>
          <p:cNvSpPr txBox="1">
            <a:spLocks noChangeArrowheads="1"/>
          </p:cNvSpPr>
          <p:nvPr/>
        </p:nvSpPr>
        <p:spPr bwMode="auto">
          <a:xfrm>
            <a:off x="11028363" y="6464300"/>
            <a:ext cx="987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45744AE-F281-44FE-8B63-8E99A7DF4E61}" type="slidenum">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pic>
        <p:nvPicPr>
          <p:cNvPr id="9" name="Picture 8" descr="A logo with a fox and flowers&#10;&#10;Description automatically generated">
            <a:extLst>
              <a:ext uri="{FF2B5EF4-FFF2-40B4-BE49-F238E27FC236}">
                <a16:creationId xmlns:a16="http://schemas.microsoft.com/office/drawing/2014/main" id="{CBC4A37A-7221-D634-A2EC-E8608BE90A57}"/>
              </a:ext>
            </a:extLst>
          </p:cNvPr>
          <p:cNvPicPr>
            <a:picLocks noChangeAspect="1"/>
          </p:cNvPicPr>
          <p:nvPr/>
        </p:nvPicPr>
        <p:blipFill>
          <a:blip r:embed="rId9"/>
          <a:stretch>
            <a:fillRect/>
          </a:stretch>
        </p:blipFill>
        <p:spPr>
          <a:xfrm>
            <a:off x="5294376" y="1873812"/>
            <a:ext cx="1759671" cy="16742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ACB564D3-8021-8D52-973A-CEBF63D56AA7}"/>
                  </a:ext>
                </a:extLst>
              </p:cNvPr>
              <p:cNvGraphicFramePr>
                <a:graphicFrameLocks noChangeAspect="1"/>
              </p:cNvGraphicFramePr>
              <p:nvPr/>
            </p:nvGraphicFramePr>
            <p:xfrm>
              <a:off x="5396840" y="3800070"/>
              <a:ext cx="1617395" cy="909785"/>
            </p:xfrm>
            <a:graphic>
              <a:graphicData uri="http://schemas.microsoft.com/office/powerpoint/2016/slidezoom">
                <pslz:sldZm>
                  <pslz:sldZmObj sldId="1977" cId="1374983591">
                    <pslz:zmPr id="{0CF23752-E0DC-4DBF-AC7C-68550F4475A5}" returnToParent="0" transitionDur="1000">
                      <p166:blipFill xmlns:p166="http://schemas.microsoft.com/office/powerpoint/2016/6/main">
                        <a:blip r:embed="rId10"/>
                        <a:stretch>
                          <a:fillRect/>
                        </a:stretch>
                      </p166:blipFill>
                      <p166:spPr xmlns:p166="http://schemas.microsoft.com/office/powerpoint/2016/6/main">
                        <a:xfrm>
                          <a:off x="0" y="0"/>
                          <a:ext cx="1617395" cy="909785"/>
                        </a:xfrm>
                        <a:prstGeom prst="rect">
                          <a:avLst/>
                        </a:prstGeom>
                        <a:ln w="3175">
                          <a:solidFill>
                            <a:prstClr val="ltGray"/>
                          </a:solidFill>
                        </a:ln>
                      </p166:spPr>
                    </pslz:zmPr>
                  </pslz:sldZmObj>
                </pslz:sldZm>
              </a:graphicData>
            </a:graphic>
          </p:graphicFrame>
        </mc:Choice>
        <mc:Fallback xmlns="">
          <p:pic>
            <p:nvPicPr>
              <p:cNvPr id="3" name="Slide Zoom 2">
                <a:hlinkClick r:id="rId11" action="ppaction://hlinksldjump"/>
                <a:extLst>
                  <a:ext uri="{FF2B5EF4-FFF2-40B4-BE49-F238E27FC236}">
                    <a16:creationId xmlns:a16="http://schemas.microsoft.com/office/drawing/2014/main" id="{ACB564D3-8021-8D52-973A-CEBF63D56AA7}"/>
                  </a:ext>
                </a:extLst>
              </p:cNvPr>
              <p:cNvPicPr>
                <a:picLocks noGrp="1" noRot="1" noChangeAspect="1" noMove="1" noResize="1" noEditPoints="1" noAdjustHandles="1" noChangeArrowheads="1" noChangeShapeType="1"/>
              </p:cNvPicPr>
              <p:nvPr/>
            </p:nvPicPr>
            <p:blipFill>
              <a:blip r:embed="rId12"/>
              <a:stretch>
                <a:fillRect/>
              </a:stretch>
            </p:blipFill>
            <p:spPr>
              <a:xfrm>
                <a:off x="5396840" y="3800070"/>
                <a:ext cx="1617395" cy="909785"/>
              </a:xfrm>
              <a:prstGeom prst="rect">
                <a:avLst/>
              </a:prstGeom>
              <a:ln w="3175">
                <a:solidFill>
                  <a:prstClr val="ltGray"/>
                </a:solidFill>
              </a:ln>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8A90B6">
            <a:hlinkClick r:id="" action="ppaction://media"/>
            <a:extLst>
              <a:ext uri="{FF2B5EF4-FFF2-40B4-BE49-F238E27FC236}">
                <a16:creationId xmlns:a16="http://schemas.microsoft.com/office/drawing/2014/main" id="{E7F74A1D-A821-0BC1-7921-AF631FC22184}"/>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636053" y="119263"/>
            <a:ext cx="10919894" cy="6181039"/>
          </a:xfrm>
        </p:spPr>
      </p:pic>
    </p:spTree>
    <p:extLst>
      <p:ext uri="{BB962C8B-B14F-4D97-AF65-F5344CB8AC3E}">
        <p14:creationId xmlns:p14="http://schemas.microsoft.com/office/powerpoint/2010/main" val="13749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41DEC85-9DFB-BEE2-21FF-037D15595BEF}"/>
              </a:ext>
            </a:extLst>
          </p:cNvPr>
          <p:cNvSpPr>
            <a:spLocks noGrp="1" noChangeArrowheads="1"/>
          </p:cNvSpPr>
          <p:nvPr>
            <p:ph type="title"/>
          </p:nvPr>
        </p:nvSpPr>
        <p:spPr>
          <a:xfrm>
            <a:off x="576263" y="704850"/>
            <a:ext cx="9144000" cy="676275"/>
          </a:xfrm>
        </p:spPr>
        <p:txBody>
          <a:bodyPr/>
          <a:lstStyle/>
          <a:p>
            <a:pPr eaLnBrk="1" hangingPunct="1"/>
            <a:r>
              <a:rPr altLang="en-US"/>
              <a:t>Comments from staff: </a:t>
            </a:r>
          </a:p>
        </p:txBody>
      </p:sp>
      <p:sp>
        <p:nvSpPr>
          <p:cNvPr id="8" name="Text Placeholder 7">
            <a:extLst>
              <a:ext uri="{FF2B5EF4-FFF2-40B4-BE49-F238E27FC236}">
                <a16:creationId xmlns:a16="http://schemas.microsoft.com/office/drawing/2014/main" id="{67AB190D-3868-9FA4-2906-945AC8E24004}"/>
              </a:ext>
            </a:extLst>
          </p:cNvPr>
          <p:cNvSpPr>
            <a:spLocks noGrp="1"/>
          </p:cNvSpPr>
          <p:nvPr>
            <p:ph type="body" sz="quarter" idx="13"/>
          </p:nvPr>
        </p:nvSpPr>
        <p:spPr>
          <a:xfrm>
            <a:off x="739775" y="1647825"/>
            <a:ext cx="3551238" cy="2230438"/>
          </a:xfrm>
        </p:spPr>
        <p:txBody>
          <a:bodyPr/>
          <a:lstStyle>
            <a:defPPr>
              <a:defRPr lang="en-GB"/>
            </a:defPPr>
          </a:lstStyle>
          <a:p>
            <a:pPr eaLnBrk="1" fontAlgn="auto" hangingPunct="1">
              <a:spcAft>
                <a:spcPts val="0"/>
              </a:spcAft>
              <a:defRPr/>
            </a:pPr>
            <a:r>
              <a:rPr dirty="0"/>
              <a:t>“Gave me a real confidence boost, seeing what strengths I have”</a:t>
            </a:r>
          </a:p>
        </p:txBody>
      </p:sp>
      <p:sp>
        <p:nvSpPr>
          <p:cNvPr id="17" name="Text Placeholder 16">
            <a:extLst>
              <a:ext uri="{FF2B5EF4-FFF2-40B4-BE49-F238E27FC236}">
                <a16:creationId xmlns:a16="http://schemas.microsoft.com/office/drawing/2014/main" id="{FC2F55EB-8079-7944-0726-705E98212F5A}"/>
              </a:ext>
            </a:extLst>
          </p:cNvPr>
          <p:cNvSpPr>
            <a:spLocks noGrp="1"/>
          </p:cNvSpPr>
          <p:nvPr>
            <p:ph type="body" sz="quarter" idx="15"/>
          </p:nvPr>
        </p:nvSpPr>
        <p:spPr>
          <a:xfrm>
            <a:off x="8135938" y="493713"/>
            <a:ext cx="3551237" cy="2232025"/>
          </a:xfrm>
        </p:spPr>
        <p:txBody>
          <a:bodyPr/>
          <a:lstStyle>
            <a:defPPr>
              <a:defRPr lang="en-GB"/>
            </a:defPPr>
          </a:lstStyle>
          <a:p>
            <a:pPr eaLnBrk="1" fontAlgn="auto" hangingPunct="1">
              <a:spcAft>
                <a:spcPts val="0"/>
              </a:spcAft>
              <a:defRPr/>
            </a:pPr>
            <a:r>
              <a:rPr dirty="0"/>
              <a:t>“Enjoyed coming along and having time to reflect on what you’re doing”</a:t>
            </a:r>
          </a:p>
        </p:txBody>
      </p:sp>
      <p:sp>
        <p:nvSpPr>
          <p:cNvPr id="9" name="Text Placeholder 8">
            <a:extLst>
              <a:ext uri="{FF2B5EF4-FFF2-40B4-BE49-F238E27FC236}">
                <a16:creationId xmlns:a16="http://schemas.microsoft.com/office/drawing/2014/main" id="{6BCD5635-BE07-0BD7-14A2-B80EB75ACCE4}"/>
              </a:ext>
            </a:extLst>
          </p:cNvPr>
          <p:cNvSpPr>
            <a:spLocks noGrp="1"/>
          </p:cNvSpPr>
          <p:nvPr>
            <p:ph type="body" sz="quarter" idx="14"/>
          </p:nvPr>
        </p:nvSpPr>
        <p:spPr>
          <a:xfrm>
            <a:off x="4592638" y="2722563"/>
            <a:ext cx="3551237" cy="2230437"/>
          </a:xfrm>
        </p:spPr>
        <p:txBody>
          <a:bodyPr/>
          <a:lstStyle>
            <a:defPPr>
              <a:defRPr lang="en-GB"/>
            </a:defPPr>
          </a:lstStyle>
          <a:p>
            <a:pPr eaLnBrk="1" fontAlgn="auto" hangingPunct="1">
              <a:spcAft>
                <a:spcPts val="0"/>
              </a:spcAft>
              <a:defRPr/>
            </a:pPr>
            <a:r>
              <a:rPr dirty="0"/>
              <a:t>“more aware of the child’s needs”</a:t>
            </a:r>
          </a:p>
        </p:txBody>
      </p:sp>
      <p:sp>
        <p:nvSpPr>
          <p:cNvPr id="26" name="Text Placeholder 25">
            <a:extLst>
              <a:ext uri="{FF2B5EF4-FFF2-40B4-BE49-F238E27FC236}">
                <a16:creationId xmlns:a16="http://schemas.microsoft.com/office/drawing/2014/main" id="{FA1A0D1B-6D7F-A7AF-DEB7-BAC4B8645B45}"/>
              </a:ext>
            </a:extLst>
          </p:cNvPr>
          <p:cNvSpPr>
            <a:spLocks noGrp="1"/>
          </p:cNvSpPr>
          <p:nvPr>
            <p:ph type="body" sz="quarter" idx="17"/>
          </p:nvPr>
        </p:nvSpPr>
        <p:spPr>
          <a:xfrm>
            <a:off x="630238" y="4302125"/>
            <a:ext cx="3551237" cy="2230438"/>
          </a:xfrm>
        </p:spPr>
        <p:txBody>
          <a:bodyPr/>
          <a:lstStyle>
            <a:defPPr>
              <a:defRPr lang="en-GB"/>
            </a:defPPr>
          </a:lstStyle>
          <a:p>
            <a:pPr eaLnBrk="1" fontAlgn="auto" hangingPunct="1">
              <a:spcAft>
                <a:spcPts val="0"/>
              </a:spcAft>
              <a:defRPr/>
            </a:pPr>
            <a:r>
              <a:rPr dirty="0"/>
              <a:t>“(the attunement principles) have helped me to become more attuned to the children and their needs in the room” </a:t>
            </a:r>
          </a:p>
        </p:txBody>
      </p:sp>
      <p:sp>
        <p:nvSpPr>
          <p:cNvPr id="18" name="Text Placeholder 17">
            <a:extLst>
              <a:ext uri="{FF2B5EF4-FFF2-40B4-BE49-F238E27FC236}">
                <a16:creationId xmlns:a16="http://schemas.microsoft.com/office/drawing/2014/main" id="{23DCC30D-6839-CDEF-868B-426CC1A453DF}"/>
              </a:ext>
            </a:extLst>
          </p:cNvPr>
          <p:cNvSpPr>
            <a:spLocks noGrp="1"/>
          </p:cNvSpPr>
          <p:nvPr>
            <p:ph type="body" sz="quarter" idx="16"/>
          </p:nvPr>
        </p:nvSpPr>
        <p:spPr>
          <a:xfrm>
            <a:off x="8224838" y="4198938"/>
            <a:ext cx="3551237" cy="2230437"/>
          </a:xfrm>
        </p:spPr>
        <p:txBody>
          <a:bodyPr/>
          <a:lstStyle>
            <a:defPPr>
              <a:defRPr lang="en-GB"/>
            </a:defPPr>
          </a:lstStyle>
          <a:p>
            <a:pPr eaLnBrk="1" fontAlgn="auto" hangingPunct="1">
              <a:spcAft>
                <a:spcPts val="0"/>
              </a:spcAft>
              <a:defRPr/>
            </a:pPr>
            <a:r>
              <a:rPr dirty="0"/>
              <a:t>“taking time to actually delve into the attunement principles and realising that you are doing a lot of them without realising”</a:t>
            </a:r>
          </a:p>
        </p:txBody>
      </p:sp>
      <p:sp>
        <p:nvSpPr>
          <p:cNvPr id="43016" name="Slide Number Placeholder 5">
            <a:extLst>
              <a:ext uri="{FF2B5EF4-FFF2-40B4-BE49-F238E27FC236}">
                <a16:creationId xmlns:a16="http://schemas.microsoft.com/office/drawing/2014/main" id="{DF9E4BCD-E539-9EF5-820B-C181CDA5F32F}"/>
              </a:ext>
            </a:extLst>
          </p:cNvPr>
          <p:cNvSpPr txBox="1">
            <a:spLocks noChangeArrowheads="1"/>
          </p:cNvSpPr>
          <p:nvPr/>
        </p:nvSpPr>
        <p:spPr bwMode="auto">
          <a:xfrm>
            <a:off x="11028363" y="6464300"/>
            <a:ext cx="987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BFB3410-C237-4FAA-B8F6-452AB2546A60}" type="slidenum">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178BCF60-8123-1371-BEE1-788917BBE3D1}"/>
              </a:ext>
            </a:extLst>
          </p:cNvPr>
          <p:cNvSpPr>
            <a:spLocks noGrp="1" noChangeArrowheads="1"/>
          </p:cNvSpPr>
          <p:nvPr>
            <p:ph type="title"/>
          </p:nvPr>
        </p:nvSpPr>
        <p:spPr>
          <a:xfrm>
            <a:off x="1874838" y="2428875"/>
            <a:ext cx="8961437" cy="1668463"/>
          </a:xfrm>
        </p:spPr>
        <p:txBody>
          <a:bodyPr/>
          <a:lstStyle/>
          <a:p>
            <a:pPr eaLnBrk="1" hangingPunct="1"/>
            <a:r>
              <a:rPr altLang="en-US" sz="8000">
                <a:solidFill>
                  <a:schemeClr val="bg1"/>
                </a:solidFill>
              </a:rPr>
              <a:t>What's changed?</a:t>
            </a:r>
            <a:endParaRPr altLang="en-US">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B352954-D059-FC16-7094-FD9DE7CD5EC4}"/>
              </a:ext>
            </a:extLst>
          </p:cNvPr>
          <p:cNvSpPr>
            <a:spLocks noGrp="1" noChangeArrowheads="1"/>
          </p:cNvSpPr>
          <p:nvPr>
            <p:ph type="title"/>
          </p:nvPr>
        </p:nvSpPr>
        <p:spPr>
          <a:xfrm>
            <a:off x="31750" y="193675"/>
            <a:ext cx="8012113" cy="757238"/>
          </a:xfrm>
        </p:spPr>
        <p:txBody>
          <a:bodyPr/>
          <a:lstStyle/>
          <a:p>
            <a:pPr algn="ctr" eaLnBrk="1" hangingPunct="1"/>
            <a:r>
              <a:rPr altLang="en-US" sz="5400"/>
              <a:t>What is different now?</a:t>
            </a:r>
          </a:p>
        </p:txBody>
      </p:sp>
      <p:sp>
        <p:nvSpPr>
          <p:cNvPr id="47107" name="TextBox 7">
            <a:extLst>
              <a:ext uri="{FF2B5EF4-FFF2-40B4-BE49-F238E27FC236}">
                <a16:creationId xmlns:a16="http://schemas.microsoft.com/office/drawing/2014/main" id="{2722368B-786D-6851-41B3-3ED18D8DFE68}"/>
              </a:ext>
            </a:extLst>
          </p:cNvPr>
          <p:cNvSpPr txBox="1">
            <a:spLocks noChangeArrowheads="1"/>
          </p:cNvSpPr>
          <p:nvPr/>
        </p:nvSpPr>
        <p:spPr bwMode="auto">
          <a:xfrm>
            <a:off x="387350" y="955675"/>
            <a:ext cx="7072313" cy="5362575"/>
          </a:xfrm>
          <a:prstGeom prst="rect">
            <a:avLst/>
          </a:prstGeom>
          <a:noFill/>
          <a:ln>
            <a:noFill/>
          </a:ln>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Staff confidence &amp; Resilience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Reduction in staff absence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Increase in health and wellbeing of the  children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Children are supported by adults who know exactly what they need </a:t>
            </a: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sym typeface="Wingdings" panose="05000000000000000000" pitchFamily="2" charset="2"/>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Reduction in dysregulated behaviour </a:t>
            </a:r>
            <a:endPar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sym typeface="Wingdings" panose="05000000000000000000" pitchFamily="2" charset="2"/>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rPr>
              <a:t>Reduction in numbers of incidents </a:t>
            </a:r>
            <a:endParaRPr kumimoji="0" lang="en-GB" altLang="en-US" sz="32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sym typeface="Wingdings" panose="05000000000000000000" pitchFamily="2" charset="2"/>
            </a:endParaRPr>
          </a:p>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GB" sz="2400" b="1" i="0" u="sng" strike="noStrike" kern="1200" cap="none" spc="0" normalizeH="0" baseline="0" noProof="0" dirty="0">
                <a:ln>
                  <a:noFill/>
                </a:ln>
                <a:solidFill>
                  <a:srgbClr val="543E34"/>
                </a:solidFill>
                <a:effectLst/>
                <a:uLnTx/>
                <a:uFillTx/>
                <a:latin typeface="Gill Sans Nova Light" panose="020B0302020104020203" pitchFamily="34" charset="0"/>
                <a:ea typeface="Calibri" panose="020F0502020204030204" pitchFamily="34" charset="0"/>
                <a:cs typeface="+mn-cs"/>
              </a:rPr>
              <a:t>Session 2023 – 2024 (so far)</a:t>
            </a:r>
          </a:p>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43E34"/>
                </a:solidFill>
                <a:effectLst/>
                <a:uLnTx/>
                <a:uFillTx/>
                <a:latin typeface="Gill Sans Nova Light" panose="020B0302020104020203" pitchFamily="34" charset="0"/>
                <a:ea typeface="Times New Roman" panose="02020603050405020304" pitchFamily="18" charset="0"/>
                <a:cs typeface="+mn-cs"/>
              </a:rPr>
              <a:t> 0 staff attended A&amp;E </a:t>
            </a:r>
          </a:p>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43E34"/>
                </a:solidFill>
                <a:effectLst/>
                <a:uLnTx/>
                <a:uFillTx/>
                <a:latin typeface="Gill Sans Nova Light" panose="020B0302020104020203" pitchFamily="34" charset="0"/>
                <a:ea typeface="Times New Roman" panose="02020603050405020304" pitchFamily="18" charset="0"/>
                <a:cs typeface="+mn-cs"/>
              </a:rPr>
              <a:t>1 staff attended GP</a:t>
            </a:r>
          </a:p>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43E34"/>
                </a:solidFill>
                <a:effectLst/>
                <a:uLnTx/>
                <a:uFillTx/>
                <a:latin typeface="Gill Sans Nova Light" panose="020B0302020104020203" pitchFamily="34" charset="0"/>
                <a:ea typeface="Times New Roman" panose="02020603050405020304" pitchFamily="18" charset="0"/>
                <a:cs typeface="+mn-cs"/>
              </a:rPr>
              <a:t>21 significant incidents recorded on business world </a:t>
            </a:r>
            <a:endParaRPr kumimoji="0" lang="en-GB" altLang="en-US" sz="2400" b="0" i="0" u="none" strike="noStrike" kern="1200" cap="none" spc="0" normalizeH="0" baseline="0" noProof="0" dirty="0">
              <a:ln>
                <a:noFill/>
              </a:ln>
              <a:solidFill>
                <a:srgbClr val="543E34"/>
              </a:solidFill>
              <a:effectLst/>
              <a:uLnTx/>
              <a:uFillTx/>
              <a:latin typeface="Gill Sans Nova Light" panose="020B0302020104020203" pitchFamily="34" charset="0"/>
              <a:ea typeface="+mn-ea"/>
              <a:cs typeface="+mn-cs"/>
            </a:endParaRPr>
          </a:p>
        </p:txBody>
      </p:sp>
      <p:pic>
        <p:nvPicPr>
          <p:cNvPr id="10" name="Picture 9">
            <a:extLst>
              <a:ext uri="{FF2B5EF4-FFF2-40B4-BE49-F238E27FC236}">
                <a16:creationId xmlns:a16="http://schemas.microsoft.com/office/drawing/2014/main" id="{312AAB85-32D6-479A-634B-FFB1D4E8E4DE}"/>
              </a:ext>
            </a:extLst>
          </p:cNvPr>
          <p:cNvPicPr>
            <a:picLocks noChangeAspect="1"/>
          </p:cNvPicPr>
          <p:nvPr/>
        </p:nvPicPr>
        <p:blipFill>
          <a:blip r:embed="rId3"/>
          <a:srcRect/>
          <a:stretch/>
        </p:blipFill>
        <p:spPr>
          <a:xfrm>
            <a:off x="7574663" y="346539"/>
            <a:ext cx="4377307" cy="58271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7109" name="Footer Placeholder 4">
            <a:extLst>
              <a:ext uri="{FF2B5EF4-FFF2-40B4-BE49-F238E27FC236}">
                <a16:creationId xmlns:a16="http://schemas.microsoft.com/office/drawing/2014/main" id="{646F0086-2AFB-B5D4-0B40-D7589F5FA1E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47110" name="Slide Number Placeholder 5">
            <a:extLst>
              <a:ext uri="{FF2B5EF4-FFF2-40B4-BE49-F238E27FC236}">
                <a16:creationId xmlns:a16="http://schemas.microsoft.com/office/drawing/2014/main" id="{CC6136DA-F35D-910D-DCC1-C3A21C4737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A2C825-9549-493C-AA42-30F88080845A}"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316C7084-640C-A70B-494E-3DC8E8F92BE5}"/>
              </a:ext>
            </a:extLst>
          </p:cNvPr>
          <p:cNvSpPr>
            <a:spLocks noGrp="1" noChangeArrowheads="1"/>
          </p:cNvSpPr>
          <p:nvPr>
            <p:ph type="title"/>
          </p:nvPr>
        </p:nvSpPr>
        <p:spPr>
          <a:xfrm>
            <a:off x="246063" y="381000"/>
            <a:ext cx="5997575" cy="676275"/>
          </a:xfrm>
        </p:spPr>
        <p:txBody>
          <a:bodyPr/>
          <a:lstStyle/>
          <a:p>
            <a:pPr eaLnBrk="1" hangingPunct="1"/>
            <a:r>
              <a:rPr altLang="en-US" sz="5400"/>
              <a:t>Moving Forward: </a:t>
            </a:r>
          </a:p>
        </p:txBody>
      </p:sp>
      <p:sp>
        <p:nvSpPr>
          <p:cNvPr id="49155" name="Text Placeholder 1">
            <a:extLst>
              <a:ext uri="{FF2B5EF4-FFF2-40B4-BE49-F238E27FC236}">
                <a16:creationId xmlns:a16="http://schemas.microsoft.com/office/drawing/2014/main" id="{F5336715-A1C8-0F16-B474-3D88E95126FC}"/>
              </a:ext>
            </a:extLst>
          </p:cNvPr>
          <p:cNvSpPr>
            <a:spLocks noGrp="1" noChangeArrowheads="1"/>
          </p:cNvSpPr>
          <p:nvPr>
            <p:ph type="body" sz="half" idx="2"/>
          </p:nvPr>
        </p:nvSpPr>
        <p:spPr>
          <a:xfrm>
            <a:off x="276225" y="1050925"/>
            <a:ext cx="5545138" cy="2032000"/>
          </a:xfrm>
        </p:spPr>
        <p:txBody>
          <a:bodyPr/>
          <a:lstStyle/>
          <a:p>
            <a:pPr marL="285750" indent="-285750" eaLnBrk="1" hangingPunct="1">
              <a:spcBef>
                <a:spcPct val="0"/>
              </a:spcBef>
              <a:buFont typeface="Arial" panose="020B0604020202020204" pitchFamily="34" charset="0"/>
              <a:buChar char="•"/>
            </a:pPr>
            <a:r>
              <a:rPr altLang="en-US" sz="2800"/>
              <a:t>More sessions of VERP for new staff</a:t>
            </a:r>
          </a:p>
          <a:p>
            <a:pPr marL="285750" indent="-285750" eaLnBrk="1" hangingPunct="1">
              <a:spcBef>
                <a:spcPct val="0"/>
              </a:spcBef>
              <a:buFont typeface="Arial" panose="020B0604020202020204" pitchFamily="34" charset="0"/>
              <a:buChar char="•"/>
            </a:pPr>
            <a:r>
              <a:rPr altLang="en-US" sz="2800"/>
              <a:t>Further Peer assessing </a:t>
            </a:r>
          </a:p>
          <a:p>
            <a:pPr marL="285750" indent="-285750" eaLnBrk="1" hangingPunct="1">
              <a:spcBef>
                <a:spcPct val="0"/>
              </a:spcBef>
              <a:buFont typeface="Arial" panose="020B0604020202020204" pitchFamily="34" charset="0"/>
              <a:buChar char="•"/>
            </a:pPr>
            <a:r>
              <a:rPr altLang="en-US" sz="2800"/>
              <a:t>NVR behaviour strategies</a:t>
            </a:r>
          </a:p>
          <a:p>
            <a:pPr marL="285750" indent="-285750" eaLnBrk="1" hangingPunct="1">
              <a:spcBef>
                <a:spcPct val="0"/>
              </a:spcBef>
              <a:buFont typeface="Arial" panose="020B0604020202020204" pitchFamily="34" charset="0"/>
              <a:buChar char="•"/>
            </a:pPr>
            <a:r>
              <a:rPr altLang="en-US" sz="2800"/>
              <a:t>RICE to evaluate our environment</a:t>
            </a:r>
          </a:p>
        </p:txBody>
      </p:sp>
      <p:pic>
        <p:nvPicPr>
          <p:cNvPr id="8" name="Picture Placeholder 7">
            <a:extLst>
              <a:ext uri="{FF2B5EF4-FFF2-40B4-BE49-F238E27FC236}">
                <a16:creationId xmlns:a16="http://schemas.microsoft.com/office/drawing/2014/main" id="{9424D713-EFDB-668C-68B2-942CE84CF4C3}"/>
              </a:ext>
            </a:extLst>
          </p:cNvPr>
          <p:cNvPicPr>
            <a:picLocks noGrp="1" noChangeAspect="1"/>
          </p:cNvPicPr>
          <p:nvPr>
            <p:ph type="pic" idx="1"/>
          </p:nvPr>
        </p:nvPicPr>
        <p:blipFill>
          <a:blip r:embed="rId3"/>
          <a:srcRect l="18895" r="18895"/>
          <a:stretch/>
        </p:blipFill>
        <p:spPr/>
      </p:pic>
      <p:sp>
        <p:nvSpPr>
          <p:cNvPr id="49157" name="Footer Placeholder 4">
            <a:extLst>
              <a:ext uri="{FF2B5EF4-FFF2-40B4-BE49-F238E27FC236}">
                <a16:creationId xmlns:a16="http://schemas.microsoft.com/office/drawing/2014/main" id="{933760FC-B0EB-BC15-9655-E1CD61B82C0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49158" name="Slide Number Placeholder 5">
            <a:extLst>
              <a:ext uri="{FF2B5EF4-FFF2-40B4-BE49-F238E27FC236}">
                <a16:creationId xmlns:a16="http://schemas.microsoft.com/office/drawing/2014/main" id="{D476216A-2CA5-F65C-F459-72B61FA0E4D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2ED53D-39FB-4C74-AE79-16AFDA087389}"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graphicFrame>
        <p:nvGraphicFramePr>
          <p:cNvPr id="2" name="Diagram 1">
            <a:extLst>
              <a:ext uri="{FF2B5EF4-FFF2-40B4-BE49-F238E27FC236}">
                <a16:creationId xmlns:a16="http://schemas.microsoft.com/office/drawing/2014/main" id="{A6E8B9A5-E089-03D7-3CBF-FD87374EC70C}"/>
              </a:ext>
            </a:extLst>
          </p:cNvPr>
          <p:cNvGraphicFramePr/>
          <p:nvPr/>
        </p:nvGraphicFramePr>
        <p:xfrm>
          <a:off x="276226" y="2900363"/>
          <a:ext cx="5545736" cy="3371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9160" name="TextBox 2">
            <a:extLst>
              <a:ext uri="{FF2B5EF4-FFF2-40B4-BE49-F238E27FC236}">
                <a16:creationId xmlns:a16="http://schemas.microsoft.com/office/drawing/2014/main" id="{68C30E23-F676-A414-A4CA-74239F8ABF99}"/>
              </a:ext>
            </a:extLst>
          </p:cNvPr>
          <p:cNvSpPr txBox="1">
            <a:spLocks noChangeArrowheads="1"/>
          </p:cNvSpPr>
          <p:nvPr/>
        </p:nvSpPr>
        <p:spPr bwMode="auto">
          <a:xfrm>
            <a:off x="276225" y="3167063"/>
            <a:ext cx="1471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Nova Light" panose="020B0302020104020203" pitchFamily="34" charset="0"/>
              </a:defRPr>
            </a:lvl1pPr>
            <a:lvl2pPr marL="742950" indent="-285750">
              <a:defRPr>
                <a:solidFill>
                  <a:schemeClr val="tx1"/>
                </a:solidFill>
                <a:latin typeface="Gill Sans Nova Light" panose="020B0302020104020203" pitchFamily="34" charset="0"/>
              </a:defRPr>
            </a:lvl2pPr>
            <a:lvl3pPr marL="1143000" indent="-228600">
              <a:defRPr>
                <a:solidFill>
                  <a:schemeClr val="tx1"/>
                </a:solidFill>
                <a:latin typeface="Gill Sans Nova Light" panose="020B0302020104020203" pitchFamily="34" charset="0"/>
              </a:defRPr>
            </a:lvl3pPr>
            <a:lvl4pPr marL="1600200" indent="-228600">
              <a:defRPr>
                <a:solidFill>
                  <a:schemeClr val="tx1"/>
                </a:solidFill>
                <a:latin typeface="Gill Sans Nova Light" panose="020B0302020104020203" pitchFamily="34" charset="0"/>
              </a:defRPr>
            </a:lvl4pPr>
            <a:lvl5pPr marL="2057400" indent="-228600">
              <a:defRPr>
                <a:solidFill>
                  <a:schemeClr val="tx1"/>
                </a:solidFill>
                <a:latin typeface="Gill Sans Nova Light" panose="020B0302020104020203" pitchFamily="34" charset="0"/>
              </a:defRPr>
            </a:lvl5pPr>
            <a:lvl6pPr marL="2514600" indent="-228600" eaLnBrk="0" fontAlgn="base" hangingPunct="0">
              <a:spcBef>
                <a:spcPct val="0"/>
              </a:spcBef>
              <a:spcAft>
                <a:spcPct val="0"/>
              </a:spcAft>
              <a:defRPr>
                <a:solidFill>
                  <a:schemeClr val="tx1"/>
                </a:solidFill>
                <a:latin typeface="Gill Sans Nova Light" panose="020B0302020104020203" pitchFamily="34" charset="0"/>
              </a:defRPr>
            </a:lvl6pPr>
            <a:lvl7pPr marL="2971800" indent="-228600" eaLnBrk="0" fontAlgn="base" hangingPunct="0">
              <a:spcBef>
                <a:spcPct val="0"/>
              </a:spcBef>
              <a:spcAft>
                <a:spcPct val="0"/>
              </a:spcAft>
              <a:defRPr>
                <a:solidFill>
                  <a:schemeClr val="tx1"/>
                </a:solidFill>
                <a:latin typeface="Gill Sans Nova Light" panose="020B0302020104020203" pitchFamily="34" charset="0"/>
              </a:defRPr>
            </a:lvl7pPr>
            <a:lvl8pPr marL="3429000" indent="-228600" eaLnBrk="0" fontAlgn="base" hangingPunct="0">
              <a:spcBef>
                <a:spcPct val="0"/>
              </a:spcBef>
              <a:spcAft>
                <a:spcPct val="0"/>
              </a:spcAft>
              <a:defRPr>
                <a:solidFill>
                  <a:schemeClr val="tx1"/>
                </a:solidFill>
                <a:latin typeface="Gill Sans Nova Light" panose="020B0302020104020203" pitchFamily="34" charset="0"/>
              </a:defRPr>
            </a:lvl8pPr>
            <a:lvl9pPr marL="3886200" indent="-228600" eaLnBrk="0" fontAlgn="base" hangingPunct="0">
              <a:spcBef>
                <a:spcPct val="0"/>
              </a:spcBef>
              <a:spcAft>
                <a:spcPct val="0"/>
              </a:spcAft>
              <a:defRPr>
                <a:solidFill>
                  <a:schemeClr val="tx1"/>
                </a:solidFill>
                <a:latin typeface="Gill Sans Nova Light" panose="020B0302020104020203"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1" i="0" u="sng"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Training:</a:t>
            </a:r>
            <a:r>
              <a:rPr kumimoji="0" lang="en-GB" altLang="en-US" sz="18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C439365A-6E61-FEBB-00D2-47C1A25E5F7E}"/>
              </a:ext>
            </a:extLst>
          </p:cNvPr>
          <p:cNvSpPr>
            <a:spLocks noGrp="1" noChangeArrowheads="1"/>
          </p:cNvSpPr>
          <p:nvPr>
            <p:ph type="ctrTitle"/>
          </p:nvPr>
        </p:nvSpPr>
        <p:spPr>
          <a:xfrm>
            <a:off x="1627188" y="1765300"/>
            <a:ext cx="9144000" cy="2387600"/>
          </a:xfrm>
        </p:spPr>
        <p:txBody>
          <a:bodyPr/>
          <a:lstStyle/>
          <a:p>
            <a:pPr eaLnBrk="1" hangingPunct="1"/>
            <a:r>
              <a:rPr altLang="en-US" sz="8800"/>
              <a:t>Thank You</a:t>
            </a:r>
          </a:p>
        </p:txBody>
      </p:sp>
      <p:pic>
        <p:nvPicPr>
          <p:cNvPr id="3" name="Picture 2" descr="A logo with a fox and flowers&#10;&#10;Description automatically generated">
            <a:extLst>
              <a:ext uri="{FF2B5EF4-FFF2-40B4-BE49-F238E27FC236}">
                <a16:creationId xmlns:a16="http://schemas.microsoft.com/office/drawing/2014/main" id="{0277C5C4-E1A4-6387-F503-A9A168458F4D}"/>
              </a:ext>
            </a:extLst>
          </p:cNvPr>
          <p:cNvPicPr>
            <a:picLocks noChangeAspect="1"/>
          </p:cNvPicPr>
          <p:nvPr/>
        </p:nvPicPr>
        <p:blipFill>
          <a:blip r:embed="rId3"/>
          <a:stretch>
            <a:fillRect/>
          </a:stretch>
        </p:blipFill>
        <p:spPr>
          <a:xfrm>
            <a:off x="5179572" y="4152900"/>
            <a:ext cx="1832856" cy="1743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F4DD1-2060-5F0C-99A3-06594A4E8D43}"/>
              </a:ext>
            </a:extLst>
          </p:cNvPr>
          <p:cNvSpPr>
            <a:spLocks noGrp="1"/>
          </p:cNvSpPr>
          <p:nvPr>
            <p:ph type="ctrTitle"/>
          </p:nvPr>
        </p:nvSpPr>
        <p:spPr>
          <a:xfrm>
            <a:off x="609601" y="536827"/>
            <a:ext cx="11425880" cy="818732"/>
          </a:xfrm>
        </p:spPr>
        <p:txBody>
          <a:bodyPr>
            <a:normAutofit/>
          </a:bodyPr>
          <a:lstStyle/>
          <a:p>
            <a:r>
              <a:rPr lang="en-GB" sz="4000" dirty="0"/>
              <a:t>VERP Reflection and Discussion</a:t>
            </a:r>
            <a:endParaRPr lang="en-GB" dirty="0"/>
          </a:p>
        </p:txBody>
      </p:sp>
      <p:sp>
        <p:nvSpPr>
          <p:cNvPr id="2" name="Text Placeholder 1">
            <a:extLst>
              <a:ext uri="{FF2B5EF4-FFF2-40B4-BE49-F238E27FC236}">
                <a16:creationId xmlns:a16="http://schemas.microsoft.com/office/drawing/2014/main" id="{EC4FD72D-9F1A-6B61-6E95-562A43654EF1}"/>
              </a:ext>
            </a:extLst>
          </p:cNvPr>
          <p:cNvSpPr>
            <a:spLocks noGrp="1"/>
          </p:cNvSpPr>
          <p:nvPr>
            <p:ph type="body" sz="half" idx="2"/>
          </p:nvPr>
        </p:nvSpPr>
        <p:spPr>
          <a:xfrm>
            <a:off x="629655" y="1708607"/>
            <a:ext cx="8007718" cy="4051169"/>
          </a:xfrm>
        </p:spPr>
        <p:txBody>
          <a:bodyPr>
            <a:normAutofit/>
          </a:bodyPr>
          <a:lstStyle/>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What are your reflections about VERP?</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What relationships-based interventions are you using in your setting?</a:t>
            </a:r>
          </a:p>
          <a:p>
            <a:endParaRPr lang="en-GB" sz="2800" dirty="0"/>
          </a:p>
        </p:txBody>
      </p:sp>
    </p:spTree>
    <p:extLst>
      <p:ext uri="{BB962C8B-B14F-4D97-AF65-F5344CB8AC3E}">
        <p14:creationId xmlns:p14="http://schemas.microsoft.com/office/powerpoint/2010/main" val="17101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06C5F6B-F0A3-B04D-1E84-5036C2A17862}"/>
              </a:ext>
            </a:extLst>
          </p:cNvPr>
          <p:cNvSpPr>
            <a:spLocks noGrp="1" noChangeArrowheads="1"/>
          </p:cNvSpPr>
          <p:nvPr>
            <p:ph type="ctrTitle"/>
          </p:nvPr>
        </p:nvSpPr>
        <p:spPr>
          <a:xfrm>
            <a:off x="1524000" y="1865313"/>
            <a:ext cx="9912350" cy="2387600"/>
          </a:xfrm>
        </p:spPr>
        <p:txBody>
          <a:bodyPr/>
          <a:lstStyle/>
          <a:p>
            <a:pPr eaLnBrk="1" hangingPunct="1"/>
            <a:r>
              <a:rPr altLang="en-US" sz="11500" dirty="0" err="1"/>
              <a:t>Foxlea</a:t>
            </a:r>
            <a:r>
              <a:rPr altLang="en-US" sz="11500" dirty="0"/>
              <a:t> ELCC </a:t>
            </a:r>
            <a:r>
              <a:rPr altLang="en-US" dirty="0"/>
              <a:t>– </a:t>
            </a:r>
            <a:br>
              <a:rPr altLang="en-US" dirty="0"/>
            </a:br>
            <a:r>
              <a:rPr altLang="en-US" sz="4800" dirty="0"/>
              <a:t>Video Enhanced Reflective Practice (VERP)</a:t>
            </a:r>
            <a:endParaRPr altLang="en-US" dirty="0"/>
          </a:p>
        </p:txBody>
      </p:sp>
      <p:sp>
        <p:nvSpPr>
          <p:cNvPr id="22531" name="Subtitle 2">
            <a:extLst>
              <a:ext uri="{FF2B5EF4-FFF2-40B4-BE49-F238E27FC236}">
                <a16:creationId xmlns:a16="http://schemas.microsoft.com/office/drawing/2014/main" id="{F14A6856-8B21-C6F3-8359-ACD70927D4BD}"/>
              </a:ext>
            </a:extLst>
          </p:cNvPr>
          <p:cNvSpPr>
            <a:spLocks noGrp="1" noChangeArrowheads="1"/>
          </p:cNvSpPr>
          <p:nvPr>
            <p:ph type="subTitle" idx="1"/>
          </p:nvPr>
        </p:nvSpPr>
        <p:spPr>
          <a:xfrm>
            <a:off x="1524000" y="4527550"/>
            <a:ext cx="9144000" cy="855663"/>
          </a:xfrm>
        </p:spPr>
        <p:txBody>
          <a:bodyPr/>
          <a:lstStyle/>
          <a:p>
            <a:pPr eaLnBrk="1" hangingPunct="1"/>
            <a:r>
              <a:rPr altLang="en-US" sz="3200"/>
              <a:t>May 2024</a:t>
            </a:r>
          </a:p>
        </p:txBody>
      </p:sp>
      <p:pic>
        <p:nvPicPr>
          <p:cNvPr id="4" name="Picture 3">
            <a:extLst>
              <a:ext uri="{FF2B5EF4-FFF2-40B4-BE49-F238E27FC236}">
                <a16:creationId xmlns:a16="http://schemas.microsoft.com/office/drawing/2014/main" id="{5B21D59E-E6E6-0578-7670-4C861C93E27C}"/>
              </a:ext>
            </a:extLst>
          </p:cNvPr>
          <p:cNvPicPr>
            <a:picLocks noChangeAspect="1"/>
          </p:cNvPicPr>
          <p:nvPr/>
        </p:nvPicPr>
        <p:blipFill>
          <a:blip r:embed="rId3"/>
          <a:srcRect/>
          <a:stretch>
            <a:fillRect/>
          </a:stretch>
        </p:blipFill>
        <p:spPr bwMode="auto">
          <a:xfrm>
            <a:off x="499111" y="3703320"/>
            <a:ext cx="2272860" cy="19548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4578" name="Title 25">
            <a:extLst>
              <a:ext uri="{FF2B5EF4-FFF2-40B4-BE49-F238E27FC236}">
                <a16:creationId xmlns:a16="http://schemas.microsoft.com/office/drawing/2014/main" id="{0BEC1E78-6856-A656-5FD2-8688D1B275F4}"/>
              </a:ext>
            </a:extLst>
          </p:cNvPr>
          <p:cNvSpPr>
            <a:spLocks noGrp="1" noChangeArrowheads="1"/>
          </p:cNvSpPr>
          <p:nvPr>
            <p:ph type="title"/>
          </p:nvPr>
        </p:nvSpPr>
        <p:spPr>
          <a:xfrm>
            <a:off x="217488" y="298450"/>
            <a:ext cx="6861175" cy="1330325"/>
          </a:xfrm>
        </p:spPr>
        <p:txBody>
          <a:bodyPr/>
          <a:lstStyle/>
          <a:p>
            <a:pPr eaLnBrk="1" hangingPunct="1"/>
            <a:r>
              <a:rPr altLang="en-US"/>
              <a:t>Introduction to our service: </a:t>
            </a:r>
          </a:p>
        </p:txBody>
      </p:sp>
      <p:sp>
        <p:nvSpPr>
          <p:cNvPr id="27" name="Text Placeholder 26">
            <a:extLst>
              <a:ext uri="{FF2B5EF4-FFF2-40B4-BE49-F238E27FC236}">
                <a16:creationId xmlns:a16="http://schemas.microsoft.com/office/drawing/2014/main" id="{5567C38B-1370-3010-2355-812DB02DF543}"/>
              </a:ext>
            </a:extLst>
          </p:cNvPr>
          <p:cNvSpPr>
            <a:spLocks noGrp="1"/>
          </p:cNvSpPr>
          <p:nvPr>
            <p:ph type="body" sz="half" idx="2"/>
          </p:nvPr>
        </p:nvSpPr>
        <p:spPr>
          <a:xfrm>
            <a:off x="381000" y="1744663"/>
            <a:ext cx="6697663" cy="4070350"/>
          </a:xfrm>
        </p:spPr>
        <p:txBody>
          <a:bodyPr>
            <a:normAutofit fontScale="92500" lnSpcReduction="20000"/>
          </a:bodyPr>
          <a:lstStyle>
            <a:defPPr>
              <a:defRPr lang="en-GB"/>
            </a:defPPr>
          </a:lstStyle>
          <a:p>
            <a:pPr eaLnBrk="1" fontAlgn="auto" hangingPunct="1">
              <a:spcAft>
                <a:spcPts val="0"/>
              </a:spcAft>
              <a:defRPr/>
            </a:pPr>
            <a:r>
              <a:rPr sz="3600" dirty="0"/>
              <a:t>We are an Early Years Setting. </a:t>
            </a:r>
          </a:p>
          <a:p>
            <a:pPr eaLnBrk="1" fontAlgn="auto" hangingPunct="1">
              <a:spcAft>
                <a:spcPts val="0"/>
              </a:spcAft>
              <a:defRPr/>
            </a:pPr>
            <a:r>
              <a:rPr sz="3600" dirty="0"/>
              <a:t>Open from 8am – 6pm </a:t>
            </a:r>
          </a:p>
          <a:p>
            <a:pPr eaLnBrk="1" fontAlgn="auto" hangingPunct="1">
              <a:spcAft>
                <a:spcPts val="0"/>
              </a:spcAft>
              <a:defRPr/>
            </a:pPr>
            <a:endParaRPr sz="3600" dirty="0"/>
          </a:p>
          <a:p>
            <a:pPr eaLnBrk="1" fontAlgn="auto" hangingPunct="1">
              <a:spcAft>
                <a:spcPts val="0"/>
              </a:spcAft>
              <a:defRPr/>
            </a:pPr>
            <a:r>
              <a:rPr sz="2400" dirty="0"/>
              <a:t>At any one time we can have: </a:t>
            </a:r>
          </a:p>
          <a:p>
            <a:pPr marL="285750" indent="-285750" eaLnBrk="1" fontAlgn="auto" hangingPunct="1">
              <a:spcAft>
                <a:spcPts val="0"/>
              </a:spcAft>
              <a:buFont typeface="Arial" panose="020B0604020202020204" pitchFamily="34" charset="0"/>
              <a:buChar char="•"/>
              <a:defRPr/>
            </a:pPr>
            <a:r>
              <a:rPr sz="2800" b="1" dirty="0"/>
              <a:t>9</a:t>
            </a:r>
            <a:r>
              <a:rPr sz="2800" dirty="0"/>
              <a:t> babies </a:t>
            </a:r>
            <a:r>
              <a:rPr sz="2400" dirty="0"/>
              <a:t>(age 6 weeks to 2 years). </a:t>
            </a:r>
          </a:p>
          <a:p>
            <a:pPr marL="285750" indent="-285750" eaLnBrk="1" fontAlgn="auto" hangingPunct="1">
              <a:spcAft>
                <a:spcPts val="0"/>
              </a:spcAft>
              <a:buFont typeface="Arial" panose="020B0604020202020204" pitchFamily="34" charset="0"/>
              <a:buChar char="•"/>
              <a:defRPr/>
            </a:pPr>
            <a:r>
              <a:rPr sz="2800" b="1" dirty="0"/>
              <a:t>15</a:t>
            </a:r>
            <a:r>
              <a:rPr sz="2800" dirty="0"/>
              <a:t> toddlers </a:t>
            </a:r>
            <a:r>
              <a:rPr sz="2400" dirty="0"/>
              <a:t>(age 2-3 years). </a:t>
            </a:r>
            <a:endParaRPr sz="2800" dirty="0"/>
          </a:p>
          <a:p>
            <a:pPr marL="285750" indent="-285750" eaLnBrk="1" fontAlgn="auto" hangingPunct="1">
              <a:spcAft>
                <a:spcPts val="0"/>
              </a:spcAft>
              <a:buFont typeface="Arial" panose="020B0604020202020204" pitchFamily="34" charset="0"/>
              <a:buChar char="•"/>
              <a:defRPr/>
            </a:pPr>
            <a:r>
              <a:rPr sz="2800" b="1" dirty="0"/>
              <a:t>64</a:t>
            </a:r>
            <a:r>
              <a:rPr sz="2800" dirty="0"/>
              <a:t> young children </a:t>
            </a:r>
            <a:r>
              <a:rPr sz="2400" dirty="0"/>
              <a:t>(aged 3-5 years)</a:t>
            </a:r>
          </a:p>
          <a:p>
            <a:pPr eaLnBrk="1" fontAlgn="auto" hangingPunct="1">
              <a:spcAft>
                <a:spcPts val="0"/>
              </a:spcAft>
              <a:defRPr/>
            </a:pPr>
            <a:endParaRPr sz="2400" dirty="0"/>
          </a:p>
          <a:p>
            <a:pPr eaLnBrk="1" fontAlgn="auto" hangingPunct="1">
              <a:spcAft>
                <a:spcPts val="0"/>
              </a:spcAft>
              <a:defRPr/>
            </a:pPr>
            <a:r>
              <a:rPr sz="2400" dirty="0"/>
              <a:t>Significant fact: </a:t>
            </a:r>
          </a:p>
          <a:p>
            <a:pPr marL="285750" indent="-285750" eaLnBrk="1" fontAlgn="auto" hangingPunct="1">
              <a:spcAft>
                <a:spcPts val="0"/>
              </a:spcAft>
              <a:buFont typeface="Arial" panose="020B0604020202020204" pitchFamily="34" charset="0"/>
              <a:buChar char="•"/>
              <a:defRPr/>
            </a:pPr>
            <a:r>
              <a:rPr sz="2800" b="1" dirty="0"/>
              <a:t>30% </a:t>
            </a:r>
            <a:r>
              <a:rPr sz="2800" dirty="0"/>
              <a:t>of the nursery have additional support needs </a:t>
            </a:r>
            <a:r>
              <a:rPr sz="2200" dirty="0"/>
              <a:t>(diagnosed / undiagnosed or through trauma).</a:t>
            </a:r>
            <a:endParaRPr sz="2800" dirty="0"/>
          </a:p>
        </p:txBody>
      </p:sp>
      <p:sp>
        <p:nvSpPr>
          <p:cNvPr id="24580" name="Footer Placeholder 2">
            <a:extLst>
              <a:ext uri="{FF2B5EF4-FFF2-40B4-BE49-F238E27FC236}">
                <a16:creationId xmlns:a16="http://schemas.microsoft.com/office/drawing/2014/main" id="{16079104-2056-67A9-B91A-6202346FD85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24581" name="Slide Number Placeholder 3">
            <a:extLst>
              <a:ext uri="{FF2B5EF4-FFF2-40B4-BE49-F238E27FC236}">
                <a16:creationId xmlns:a16="http://schemas.microsoft.com/office/drawing/2014/main" id="{311C0EDB-F7DD-C8E3-FB74-865955AD96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5F4E4-1F59-484B-BEE5-C95256288364}"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pic>
        <p:nvPicPr>
          <p:cNvPr id="12" name="Picture Placeholder 11" descr="A person sitting on the floor holding a baby&#10;&#10;Description automatically generated">
            <a:extLst>
              <a:ext uri="{FF2B5EF4-FFF2-40B4-BE49-F238E27FC236}">
                <a16:creationId xmlns:a16="http://schemas.microsoft.com/office/drawing/2014/main" id="{E4FD67A0-74F0-A0EB-9DD8-282AC4A376D1}"/>
              </a:ext>
            </a:extLst>
          </p:cNvPr>
          <p:cNvPicPr>
            <a:picLocks noGrp="1" noChangeAspect="1"/>
          </p:cNvPicPr>
          <p:nvPr>
            <p:ph type="pic" idx="1"/>
          </p:nvPr>
        </p:nvPicPr>
        <p:blipFill>
          <a:blip r:embed="rId3"/>
          <a:srcRect l="1594" r="1594"/>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26626" name="Title 2">
            <a:extLst>
              <a:ext uri="{FF2B5EF4-FFF2-40B4-BE49-F238E27FC236}">
                <a16:creationId xmlns:a16="http://schemas.microsoft.com/office/drawing/2014/main" id="{3A245227-EDE7-6058-9013-EAC511CC81A1}"/>
              </a:ext>
            </a:extLst>
          </p:cNvPr>
          <p:cNvSpPr>
            <a:spLocks noGrp="1" noChangeArrowheads="1"/>
          </p:cNvSpPr>
          <p:nvPr>
            <p:ph type="title"/>
          </p:nvPr>
        </p:nvSpPr>
        <p:spPr>
          <a:xfrm>
            <a:off x="2303463" y="3030538"/>
            <a:ext cx="6354762" cy="1773237"/>
          </a:xfrm>
        </p:spPr>
        <p:txBody>
          <a:bodyPr/>
          <a:lstStyle/>
          <a:p>
            <a:pPr eaLnBrk="1" hangingPunct="1"/>
            <a:r>
              <a:rPr altLang="en-US" sz="8000"/>
              <a:t>Background</a:t>
            </a:r>
            <a:r>
              <a:rPr altLang="en-US"/>
              <a:t> – Why VERP?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4105CEDF-29E7-F7A3-483D-7D36B1CABE6E}"/>
              </a:ext>
            </a:extLst>
          </p:cNvPr>
          <p:cNvSpPr>
            <a:spLocks noGrp="1" noChangeArrowheads="1"/>
          </p:cNvSpPr>
          <p:nvPr>
            <p:ph type="title"/>
          </p:nvPr>
        </p:nvSpPr>
        <p:spPr>
          <a:xfrm>
            <a:off x="576263" y="704850"/>
            <a:ext cx="9144000" cy="676275"/>
          </a:xfrm>
        </p:spPr>
        <p:txBody>
          <a:bodyPr/>
          <a:lstStyle/>
          <a:p>
            <a:pPr eaLnBrk="1" hangingPunct="1"/>
            <a:r>
              <a:rPr altLang="en-US"/>
              <a:t>Background: </a:t>
            </a:r>
          </a:p>
        </p:txBody>
      </p:sp>
      <p:sp>
        <p:nvSpPr>
          <p:cNvPr id="30723" name="Text Placeholder 1">
            <a:extLst>
              <a:ext uri="{FF2B5EF4-FFF2-40B4-BE49-F238E27FC236}">
                <a16:creationId xmlns:a16="http://schemas.microsoft.com/office/drawing/2014/main" id="{5F8B6B3C-11A9-E5D1-0133-1F60C801AE23}"/>
              </a:ext>
            </a:extLst>
          </p:cNvPr>
          <p:cNvSpPr>
            <a:spLocks noGrp="1" noChangeArrowheads="1"/>
          </p:cNvSpPr>
          <p:nvPr>
            <p:ph type="body" sz="half" idx="2"/>
          </p:nvPr>
        </p:nvSpPr>
        <p:spPr>
          <a:xfrm>
            <a:off x="236538" y="1381125"/>
            <a:ext cx="6184900" cy="4637088"/>
          </a:xfrm>
        </p:spPr>
        <p:txBody>
          <a:bodyPr>
            <a:normAutofit fontScale="92500" lnSpcReduction="20000"/>
          </a:bodyPr>
          <a:lstStyle/>
          <a:p>
            <a:pPr eaLnBrk="1" hangingPunct="1">
              <a:spcBef>
                <a:spcPct val="0"/>
              </a:spcBef>
              <a:defRPr/>
            </a:pPr>
            <a:endParaRPr altLang="en-US" sz="2400" dirty="0"/>
          </a:p>
          <a:p>
            <a:pPr marL="285750" indent="-285750" eaLnBrk="1" hangingPunct="1">
              <a:spcBef>
                <a:spcPct val="0"/>
              </a:spcBef>
              <a:buFont typeface="Arial" panose="020B0604020202020204" pitchFamily="34" charset="0"/>
              <a:buChar char="•"/>
              <a:defRPr/>
            </a:pPr>
            <a:r>
              <a:rPr altLang="en-US" sz="2600" dirty="0"/>
              <a:t>Crisis point session 22-23</a:t>
            </a:r>
          </a:p>
          <a:p>
            <a:pPr marL="285750" indent="-285750" eaLnBrk="1" hangingPunct="1">
              <a:spcBef>
                <a:spcPct val="0"/>
              </a:spcBef>
              <a:buFont typeface="Arial" panose="020B0604020202020204" pitchFamily="34" charset="0"/>
              <a:buChar char="•"/>
              <a:defRPr/>
            </a:pPr>
            <a:r>
              <a:rPr altLang="en-US" sz="2600" dirty="0"/>
              <a:t>As leaders we had ran out of ideas</a:t>
            </a:r>
          </a:p>
          <a:p>
            <a:pPr marL="285750" indent="-285750" eaLnBrk="1" hangingPunct="1">
              <a:spcBef>
                <a:spcPct val="0"/>
              </a:spcBef>
              <a:buFont typeface="Arial" panose="020B0604020202020204" pitchFamily="34" charset="0"/>
              <a:buChar char="•"/>
              <a:defRPr/>
            </a:pPr>
            <a:r>
              <a:rPr altLang="en-US" sz="2600" dirty="0"/>
              <a:t>Staff had run out of energy </a:t>
            </a:r>
          </a:p>
          <a:p>
            <a:pPr marL="285750" indent="-285750" eaLnBrk="1" hangingPunct="1">
              <a:spcBef>
                <a:spcPct val="0"/>
              </a:spcBef>
              <a:buFont typeface="Arial" panose="020B0604020202020204" pitchFamily="34" charset="0"/>
              <a:buChar char="•"/>
              <a:defRPr/>
            </a:pPr>
            <a:r>
              <a:rPr altLang="en-US" sz="2600" dirty="0"/>
              <a:t>Children's health and wellbeing had dropped by 8% on the previous year</a:t>
            </a:r>
          </a:p>
          <a:p>
            <a:pPr marL="285750" indent="-285750" eaLnBrk="1" hangingPunct="1">
              <a:spcBef>
                <a:spcPct val="0"/>
              </a:spcBef>
              <a:buFont typeface="Arial" panose="020B0604020202020204" pitchFamily="34" charset="0"/>
              <a:buChar char="•"/>
              <a:defRPr/>
            </a:pPr>
            <a:r>
              <a:rPr altLang="en-US" sz="2600" dirty="0"/>
              <a:t>Staff absence was extremely high</a:t>
            </a:r>
          </a:p>
          <a:p>
            <a:pPr eaLnBrk="1" hangingPunct="1">
              <a:spcBef>
                <a:spcPct val="0"/>
              </a:spcBef>
              <a:defRPr/>
            </a:pPr>
            <a:endParaRPr altLang="en-US" sz="2600" dirty="0"/>
          </a:p>
          <a:p>
            <a:pPr marL="285750" indent="-285750" eaLnBrk="1" hangingPunct="1">
              <a:spcBef>
                <a:spcPct val="0"/>
              </a:spcBef>
              <a:buFont typeface="Arial" panose="020B0604020202020204" pitchFamily="34" charset="0"/>
              <a:buChar char="•"/>
              <a:defRPr/>
            </a:pPr>
            <a:r>
              <a:rPr altLang="en-US" sz="2600" dirty="0"/>
              <a:t>Data that supported our belief that behaviour was proving difficult (see below): </a:t>
            </a:r>
          </a:p>
          <a:p>
            <a:pPr eaLnBrk="1" hangingPunct="1">
              <a:spcBef>
                <a:spcPct val="0"/>
              </a:spcBef>
              <a:defRPr/>
            </a:pPr>
            <a:endParaRPr altLang="en-US" sz="2400" dirty="0"/>
          </a:p>
          <a:p>
            <a:pPr eaLnBrk="1" hangingPunct="1">
              <a:spcBef>
                <a:spcPct val="0"/>
              </a:spcBef>
              <a:defRPr/>
            </a:pPr>
            <a:r>
              <a:rPr sz="2400" dirty="0">
                <a:ea typeface="Calibri" panose="020F0502020204030204" pitchFamily="34" charset="0"/>
              </a:rPr>
              <a:t>                </a:t>
            </a:r>
            <a:r>
              <a:rPr sz="2400" b="1" u="sng" dirty="0">
                <a:ea typeface="Calibri" panose="020F0502020204030204" pitchFamily="34" charset="0"/>
              </a:rPr>
              <a:t>Session 2022 – 2023</a:t>
            </a:r>
          </a:p>
          <a:p>
            <a:pPr eaLnBrk="1" hangingPunct="1">
              <a:spcBef>
                <a:spcPct val="0"/>
              </a:spcBef>
              <a:defRPr/>
            </a:pPr>
            <a:r>
              <a:rPr sz="2400" b="1" dirty="0">
                <a:ea typeface="Times New Roman" panose="02020603050405020304" pitchFamily="18" charset="0"/>
              </a:rPr>
              <a:t>              </a:t>
            </a:r>
            <a:r>
              <a:rPr sz="2400" dirty="0">
                <a:ea typeface="Times New Roman" panose="02020603050405020304" pitchFamily="18" charset="0"/>
              </a:rPr>
              <a:t>   3 staff attended A&amp;E </a:t>
            </a:r>
            <a:endParaRPr sz="2400" dirty="0">
              <a:ea typeface="Calibri" panose="020F0502020204030204" pitchFamily="34" charset="0"/>
            </a:endParaRPr>
          </a:p>
          <a:p>
            <a:pPr eaLnBrk="1" hangingPunct="1">
              <a:defRPr/>
            </a:pPr>
            <a:r>
              <a:rPr sz="2400" dirty="0">
                <a:ea typeface="Times New Roman" panose="02020603050405020304" pitchFamily="18" charset="0"/>
              </a:rPr>
              <a:t>                  4 staff attended GP</a:t>
            </a:r>
            <a:endParaRPr sz="2400" dirty="0">
              <a:ea typeface="Calibri" panose="020F0502020204030204" pitchFamily="34" charset="0"/>
            </a:endParaRPr>
          </a:p>
          <a:p>
            <a:pPr eaLnBrk="1" hangingPunct="1">
              <a:defRPr/>
            </a:pPr>
            <a:r>
              <a:rPr sz="2400" dirty="0">
                <a:ea typeface="Times New Roman" panose="02020603050405020304" pitchFamily="18" charset="0"/>
              </a:rPr>
              <a:t>      15 significant incidents recorded on business world </a:t>
            </a:r>
          </a:p>
        </p:txBody>
      </p:sp>
      <p:pic>
        <p:nvPicPr>
          <p:cNvPr id="8" name="Picture Placeholder 7">
            <a:extLst>
              <a:ext uri="{FF2B5EF4-FFF2-40B4-BE49-F238E27FC236}">
                <a16:creationId xmlns:a16="http://schemas.microsoft.com/office/drawing/2014/main" id="{39983D0E-4CC3-D44C-B7CF-F2791627FF4A}"/>
              </a:ext>
            </a:extLst>
          </p:cNvPr>
          <p:cNvPicPr>
            <a:picLocks noGrp="1" noChangeAspect="1"/>
          </p:cNvPicPr>
          <p:nvPr>
            <p:ph type="pic" idx="1"/>
          </p:nvPr>
        </p:nvPicPr>
        <p:blipFill>
          <a:blip r:embed="rId3"/>
          <a:srcRect t="8936" b="8936"/>
          <a:stretch/>
        </p:blipFill>
        <p:spPr/>
      </p:pic>
      <p:sp>
        <p:nvSpPr>
          <p:cNvPr id="28677" name="Footer Placeholder 4">
            <a:extLst>
              <a:ext uri="{FF2B5EF4-FFF2-40B4-BE49-F238E27FC236}">
                <a16:creationId xmlns:a16="http://schemas.microsoft.com/office/drawing/2014/main" id="{0E0CD23A-69C1-F7CD-24DD-A67F3C4FA88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rPr>
              <a:t>VERP at Foxlea ELCC</a:t>
            </a:r>
          </a:p>
        </p:txBody>
      </p:sp>
      <p:sp>
        <p:nvSpPr>
          <p:cNvPr id="28678" name="Slide Number Placeholder 5">
            <a:extLst>
              <a:ext uri="{FF2B5EF4-FFF2-40B4-BE49-F238E27FC236}">
                <a16:creationId xmlns:a16="http://schemas.microsoft.com/office/drawing/2014/main" id="{BDC456E0-8A27-74A8-659F-05F611BB19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1ED681-0DA5-4BA1-88B2-57BEBF3BC110}"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1E28CD1-1EDC-541A-F22A-F1FEE25E7E8C}"/>
              </a:ext>
            </a:extLst>
          </p:cNvPr>
          <p:cNvSpPr>
            <a:spLocks noGrp="1" noChangeArrowheads="1"/>
          </p:cNvSpPr>
          <p:nvPr>
            <p:ph type="title"/>
          </p:nvPr>
        </p:nvSpPr>
        <p:spPr>
          <a:xfrm>
            <a:off x="2351088" y="239713"/>
            <a:ext cx="7772400" cy="1460500"/>
          </a:xfrm>
        </p:spPr>
        <p:txBody>
          <a:bodyPr/>
          <a:lstStyle/>
          <a:p>
            <a:pPr algn="ctr" eaLnBrk="1" hangingPunct="1"/>
            <a:r>
              <a:rPr altLang="en-US" sz="4400"/>
              <a:t>What is Video Enhanced Reflective Practice (VERP)?</a:t>
            </a:r>
          </a:p>
        </p:txBody>
      </p:sp>
      <p:graphicFrame>
        <p:nvGraphicFramePr>
          <p:cNvPr id="4" name="Content Placeholder 3">
            <a:extLst>
              <a:ext uri="{FF2B5EF4-FFF2-40B4-BE49-F238E27FC236}">
                <a16:creationId xmlns:a16="http://schemas.microsoft.com/office/drawing/2014/main" id="{CD6EB736-C210-4625-B10F-1FAC6A5C7EF8}"/>
              </a:ext>
            </a:extLst>
          </p:cNvPr>
          <p:cNvGraphicFramePr>
            <a:graphicFrameLocks noGrp="1"/>
          </p:cNvGraphicFramePr>
          <p:nvPr>
            <p:ph sz="quarter" idx="1"/>
          </p:nvPr>
        </p:nvGraphicFramePr>
        <p:xfrm>
          <a:off x="1187036" y="1097280"/>
          <a:ext cx="9817928" cy="552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4" name="Slide Number Placeholder 5">
            <a:extLst>
              <a:ext uri="{FF2B5EF4-FFF2-40B4-BE49-F238E27FC236}">
                <a16:creationId xmlns:a16="http://schemas.microsoft.com/office/drawing/2014/main" id="{1DA6496A-210E-68D6-8162-F041339F30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77935C-B2D9-4D03-A9F2-89282728D3A1}"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8A90B6">
            <a:hlinkClick r:id="" action="ppaction://media"/>
            <a:extLst>
              <a:ext uri="{FF2B5EF4-FFF2-40B4-BE49-F238E27FC236}">
                <a16:creationId xmlns:a16="http://schemas.microsoft.com/office/drawing/2014/main" id="{E7F74A1D-A821-0BC1-7921-AF631FC22184}"/>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636053" y="119263"/>
            <a:ext cx="10919894" cy="6181039"/>
          </a:xfrm>
        </p:spPr>
      </p:pic>
    </p:spTree>
    <p:extLst>
      <p:ext uri="{BB962C8B-B14F-4D97-AF65-F5344CB8AC3E}">
        <p14:creationId xmlns:p14="http://schemas.microsoft.com/office/powerpoint/2010/main" val="13749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9F8577D-E2AF-A81A-80D1-8508455D1BFA}"/>
              </a:ext>
            </a:extLst>
          </p:cNvPr>
          <p:cNvSpPr>
            <a:spLocks noGrp="1" noChangeArrowheads="1"/>
          </p:cNvSpPr>
          <p:nvPr>
            <p:ph type="title"/>
          </p:nvPr>
        </p:nvSpPr>
        <p:spPr>
          <a:xfrm>
            <a:off x="512763" y="130175"/>
            <a:ext cx="10515600" cy="676275"/>
          </a:xfrm>
        </p:spPr>
        <p:txBody>
          <a:bodyPr/>
          <a:lstStyle/>
          <a:p>
            <a:r>
              <a:rPr altLang="en-US"/>
              <a:t>Principles of Attunement: </a:t>
            </a:r>
          </a:p>
        </p:txBody>
      </p:sp>
      <p:sp>
        <p:nvSpPr>
          <p:cNvPr id="5" name="Footer Placeholder 4">
            <a:extLst>
              <a:ext uri="{FF2B5EF4-FFF2-40B4-BE49-F238E27FC236}">
                <a16:creationId xmlns:a16="http://schemas.microsoft.com/office/drawing/2014/main" id="{C6055F86-5D2C-4908-B349-07E708EE34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43E34"/>
                </a:solidFill>
                <a:effectLst/>
                <a:uLnTx/>
                <a:uFillTx/>
                <a:latin typeface="Gill Sans Nova Light"/>
                <a:ea typeface="+mn-ea"/>
                <a:cs typeface="+mn-cs"/>
              </a:rPr>
              <a:t>VERP at Foxlea ELCC</a:t>
            </a:r>
          </a:p>
        </p:txBody>
      </p:sp>
      <p:sp>
        <p:nvSpPr>
          <p:cNvPr id="6" name="Slide Number Placeholder 5">
            <a:extLst>
              <a:ext uri="{FF2B5EF4-FFF2-40B4-BE49-F238E27FC236}">
                <a16:creationId xmlns:a16="http://schemas.microsoft.com/office/drawing/2014/main" id="{BBBAD7A0-A2F3-A800-5DE4-898280B6F0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818E4-C839-4EC6-9809-0D3E860629A1}" type="slidenum">
              <a:rPr kumimoji="0" lang="en-GB" sz="1400" b="0" i="0" u="none" strike="noStrike" kern="1200" cap="none" spc="0" normalizeH="0" baseline="0" noProof="0" smtClean="0">
                <a:ln>
                  <a:noFill/>
                </a:ln>
                <a:solidFill>
                  <a:srgbClr val="543E34"/>
                </a:solidFill>
                <a:effectLst/>
                <a:uLnTx/>
                <a:uFillTx/>
                <a:latin typeface="Gill Sans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0" normalizeH="0" baseline="0" noProof="0" dirty="0">
              <a:ln>
                <a:noFill/>
              </a:ln>
              <a:solidFill>
                <a:srgbClr val="543E34"/>
              </a:solidFill>
              <a:effectLst/>
              <a:uLnTx/>
              <a:uFillTx/>
              <a:latin typeface="Gill Sans Nova Light"/>
              <a:ea typeface="+mn-ea"/>
              <a:cs typeface="+mn-cs"/>
            </a:endParaRPr>
          </a:p>
        </p:txBody>
      </p:sp>
      <p:pic>
        <p:nvPicPr>
          <p:cNvPr id="32773" name="Picture 2">
            <a:extLst>
              <a:ext uri="{FF2B5EF4-FFF2-40B4-BE49-F238E27FC236}">
                <a16:creationId xmlns:a16="http://schemas.microsoft.com/office/drawing/2014/main" id="{0B7D0E93-8C3E-1B36-6494-09C8626D8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3" y="806450"/>
            <a:ext cx="86090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BA7C2A95-82EE-EBF0-8ECE-E729005FA0C3}"/>
              </a:ext>
            </a:extLst>
          </p:cNvPr>
          <p:cNvSpPr>
            <a:spLocks noGrp="1" noChangeArrowheads="1"/>
          </p:cNvSpPr>
          <p:nvPr>
            <p:ph type="title"/>
          </p:nvPr>
        </p:nvSpPr>
        <p:spPr>
          <a:xfrm>
            <a:off x="400050" y="2228850"/>
            <a:ext cx="10823575" cy="1668463"/>
          </a:xfrm>
        </p:spPr>
        <p:txBody>
          <a:bodyPr/>
          <a:lstStyle/>
          <a:p>
            <a:pPr eaLnBrk="1" hangingPunct="1"/>
            <a:r>
              <a:rPr altLang="en-US" sz="8000">
                <a:solidFill>
                  <a:schemeClr val="bg1"/>
                </a:solidFill>
              </a:rPr>
              <a:t>What did this involve?</a:t>
            </a:r>
            <a:endParaRPr altLang="en-US">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D8016DC-B5B4-18F1-1BCC-A813A692518A}"/>
              </a:ext>
            </a:extLst>
          </p:cNvPr>
          <p:cNvGraphicFramePr>
            <a:graphicFrameLocks noGrp="1"/>
          </p:cNvGraphicFramePr>
          <p:nvPr>
            <p:ph idx="1"/>
          </p:nvPr>
        </p:nvGraphicFramePr>
        <p:xfrm>
          <a:off x="1371600" y="1062990"/>
          <a:ext cx="9578340" cy="5172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867" name="TextBox 2">
            <a:extLst>
              <a:ext uri="{FF2B5EF4-FFF2-40B4-BE49-F238E27FC236}">
                <a16:creationId xmlns:a16="http://schemas.microsoft.com/office/drawing/2014/main" id="{813C2F21-FAD9-D11C-56D1-F912A84741B9}"/>
              </a:ext>
            </a:extLst>
          </p:cNvPr>
          <p:cNvSpPr txBox="1">
            <a:spLocks noChangeArrowheads="1"/>
          </p:cNvSpPr>
          <p:nvPr/>
        </p:nvSpPr>
        <p:spPr bwMode="auto">
          <a:xfrm>
            <a:off x="2351088" y="5589588"/>
            <a:ext cx="4752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543E34"/>
                </a:solidFill>
                <a:effectLst/>
                <a:uLnTx/>
                <a:uFillTx/>
                <a:latin typeface="Arial" panose="020B0604020202020204" pitchFamily="34" charset="0"/>
                <a:ea typeface="+mn-ea"/>
                <a:cs typeface="Arial" panose="020B0604020202020204" pitchFamily="34" charset="0"/>
              </a:rPr>
              <a:t>*</a:t>
            </a:r>
            <a:r>
              <a:rPr kumimoji="0" lang="en-GB" altLang="en-US" sz="1800" b="0" i="0" u="none" strike="noStrike" kern="1200" cap="none" spc="0" normalizeH="0" baseline="0" noProof="0">
                <a:ln>
                  <a:noFill/>
                </a:ln>
                <a:solidFill>
                  <a:srgbClr val="543E34"/>
                </a:solidFill>
                <a:effectLst/>
                <a:uLnTx/>
                <a:uFillTx/>
                <a:latin typeface="Constantia" panose="02030602050306030303" pitchFamily="18" charset="0"/>
                <a:ea typeface="+mn-ea"/>
                <a:cs typeface="Arial" panose="020B0604020202020204" pitchFamily="34" charset="0"/>
              </a:rPr>
              <a:t>Please follow your school’s procedures for  permission to film and save film clips.</a:t>
            </a:r>
          </a:p>
        </p:txBody>
      </p:sp>
      <p:sp>
        <p:nvSpPr>
          <p:cNvPr id="36868" name="Slide Number Placeholder 5">
            <a:extLst>
              <a:ext uri="{FF2B5EF4-FFF2-40B4-BE49-F238E27FC236}">
                <a16:creationId xmlns:a16="http://schemas.microsoft.com/office/drawing/2014/main" id="{F8718538-4362-0D7D-028B-2DBA56692A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Gill Sans Nova Light" panose="020B0302020104020203"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Gill Sans Nova Light" panose="020B0302020104020203"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Gill Sans Nova Light" panose="020B0302020104020203"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Gill Sans Nova Light" panose="020B03020201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ill Sans Nova Light" panose="020B03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0C661-4C1B-40D8-875B-A27C14E6DF59}" type="slidenum">
              <a:rPr kumimoji="0" lang="en-GB" altLang="en-US" sz="1400" b="0" i="0" u="none" strike="noStrike" kern="1200" cap="none" spc="0" normalizeH="0" baseline="0" noProof="0" smtClean="0">
                <a:ln>
                  <a:noFill/>
                </a:ln>
                <a:solidFill>
                  <a:srgbClr val="543E34"/>
                </a:solidFill>
                <a:effectLst/>
                <a:uLnTx/>
                <a:uFillTx/>
                <a:latin typeface="Gill Sans Nova Light" panose="020B03020201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400" b="0" i="0" u="none" strike="noStrike" kern="1200" cap="none" spc="0" normalizeH="0" baseline="0" noProof="0">
              <a:ln>
                <a:noFill/>
              </a:ln>
              <a:solidFill>
                <a:srgbClr val="543E34"/>
              </a:solidFill>
              <a:effectLst/>
              <a:uLnTx/>
              <a:uFillTx/>
              <a:latin typeface="Gill Sans Nova Light" panose="020B0302020104020203" pitchFamily="34" charset="0"/>
              <a:ea typeface="+mn-ea"/>
              <a:cs typeface="+mn-cs"/>
            </a:endParaRPr>
          </a:p>
        </p:txBody>
      </p:sp>
      <p:sp>
        <p:nvSpPr>
          <p:cNvPr id="36869" name="Title 1">
            <a:extLst>
              <a:ext uri="{FF2B5EF4-FFF2-40B4-BE49-F238E27FC236}">
                <a16:creationId xmlns:a16="http://schemas.microsoft.com/office/drawing/2014/main" id="{F373F763-1526-6BEF-3C2F-D67ECA9DDB53}"/>
              </a:ext>
            </a:extLst>
          </p:cNvPr>
          <p:cNvSpPr>
            <a:spLocks noGrp="1" noChangeArrowheads="1"/>
          </p:cNvSpPr>
          <p:nvPr>
            <p:ph type="title"/>
          </p:nvPr>
        </p:nvSpPr>
        <p:spPr>
          <a:xfrm>
            <a:off x="1449388" y="809625"/>
            <a:ext cx="9578975" cy="757238"/>
          </a:xfrm>
        </p:spPr>
        <p:txBody>
          <a:bodyPr/>
          <a:lstStyle/>
          <a:p>
            <a:pPr algn="ctr" eaLnBrk="1" hangingPunct="1"/>
            <a:r>
              <a:rPr altLang="en-US" sz="5400"/>
              <a:t>Next Steps: Filming in VERP*</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23_TF11964407_Win32" id="{B93CAFD1-3682-48B9-AB4D-B17AE97EAEF6}" vid="{42E63F67-4AC8-49A2-8D09-A38E4C6451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23_TF11964407_Win32" id="{B93CAFD1-3682-48B9-AB4D-B17AE97EAEF6}" vid="{42E63F67-4AC8-49A2-8D09-A38E4C6451CF}"/>
    </a:ext>
  </a:extLst>
</a:theme>
</file>

<file path=docProps/app.xml><?xml version="1.0" encoding="utf-8"?>
<Properties xmlns="http://schemas.openxmlformats.org/officeDocument/2006/extended-properties" xmlns:vt="http://schemas.openxmlformats.org/officeDocument/2006/docPropsVTypes">
  <TotalTime>0</TotalTime>
  <Words>2023</Words>
  <Application>Microsoft Office PowerPoint</Application>
  <PresentationFormat>Widescreen</PresentationFormat>
  <Paragraphs>234</Paragraphs>
  <Slides>19</Slides>
  <Notes>18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Constantia</vt:lpstr>
      <vt:lpstr>Courier New</vt:lpstr>
      <vt:lpstr>Gill Sans Nova</vt:lpstr>
      <vt:lpstr>Gill Sans Nova Light</vt:lpstr>
      <vt:lpstr>Sagona Book</vt:lpstr>
      <vt:lpstr>1_Office Theme</vt:lpstr>
      <vt:lpstr>4_Office Theme</vt:lpstr>
      <vt:lpstr>Video Enhanced Reflective Practice (VERP) in Foxlea ELCC   Ashleigh Carson, Caitlin Gibson, Emma McClure &amp; Catherine O’Brien-Temple </vt:lpstr>
      <vt:lpstr>Foxlea ELCC –  Video Enhanced Reflective Practice (VERP)</vt:lpstr>
      <vt:lpstr>Introduction to our service: </vt:lpstr>
      <vt:lpstr>Background – Why VERP?</vt:lpstr>
      <vt:lpstr>Background: </vt:lpstr>
      <vt:lpstr>What is Video Enhanced Reflective Practice (VERP)?</vt:lpstr>
      <vt:lpstr>Principles of Attunement: </vt:lpstr>
      <vt:lpstr>What did this involve?</vt:lpstr>
      <vt:lpstr>Next Steps: Filming in VERP*</vt:lpstr>
      <vt:lpstr>Our team's personal accounts: </vt:lpstr>
      <vt:lpstr>Our team's personal accounts: </vt:lpstr>
      <vt:lpstr>Other staff who took part: </vt:lpstr>
      <vt:lpstr>PowerPoint Presentation</vt:lpstr>
      <vt:lpstr>Comments from staff: </vt:lpstr>
      <vt:lpstr>What's changed?</vt:lpstr>
      <vt:lpstr>What is different now?</vt:lpstr>
      <vt:lpstr>Moving Forward: </vt:lpstr>
      <vt:lpstr>Thank You</vt:lpstr>
      <vt:lpstr>VERP Reflection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Enhanced Reflective Practice (VERP) in Foxlea ELCC   Ashleigh Carson, Caitlin Gibson, Emma McClure &amp; Catherine O’Brien-Temple </dc:title>
  <dc:creator>Charlotte Murray</dc:creator>
  <cp:lastModifiedBy>Charlotte Murray</cp:lastModifiedBy>
  <cp:revision>2</cp:revision>
  <dcterms:created xsi:type="dcterms:W3CDTF">2024-05-30T11:26:48Z</dcterms:created>
  <dcterms:modified xsi:type="dcterms:W3CDTF">2024-05-30T11:35:21Z</dcterms:modified>
</cp:coreProperties>
</file>