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2"/>
  </p:notesMasterIdLst>
  <p:sldIdLst>
    <p:sldId id="537" r:id="rId3"/>
    <p:sldId id="305" r:id="rId4"/>
    <p:sldId id="317" r:id="rId5"/>
    <p:sldId id="321" r:id="rId6"/>
    <p:sldId id="306" r:id="rId7"/>
    <p:sldId id="969" r:id="rId8"/>
    <p:sldId id="310" r:id="rId9"/>
    <p:sldId id="314" r:id="rId10"/>
    <p:sldId id="970" r:id="rId11"/>
    <p:sldId id="309" r:id="rId12"/>
    <p:sldId id="972" r:id="rId13"/>
    <p:sldId id="965" r:id="rId14"/>
    <p:sldId id="323" r:id="rId15"/>
    <p:sldId id="318" r:id="rId16"/>
    <p:sldId id="971" r:id="rId17"/>
    <p:sldId id="973" r:id="rId18"/>
    <p:sldId id="320" r:id="rId19"/>
    <p:sldId id="319" r:id="rId20"/>
    <p:sldId id="32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A9203-8212-4D2D-B0CF-8846A924288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CA84D2-68D8-4669-9CC9-E3A71F710955}">
      <dgm:prSet/>
      <dgm:spPr/>
      <dgm:t>
        <a:bodyPr/>
        <a:lstStyle/>
        <a:p>
          <a:r>
            <a:rPr lang="en-GB" dirty="0"/>
            <a:t>Non-denominational school with 389 learners</a:t>
          </a:r>
          <a:endParaRPr lang="en-US" dirty="0"/>
        </a:p>
      </dgm:t>
    </dgm:pt>
    <dgm:pt modelId="{A6B3FF63-7914-4F07-8A40-A279D22B09A3}" type="parTrans" cxnId="{727067AD-959E-499C-9746-32C11DB555E7}">
      <dgm:prSet/>
      <dgm:spPr/>
      <dgm:t>
        <a:bodyPr/>
        <a:lstStyle/>
        <a:p>
          <a:endParaRPr lang="en-US"/>
        </a:p>
      </dgm:t>
    </dgm:pt>
    <dgm:pt modelId="{6DC4A6DB-1082-45E7-B1F8-AC6D70E11A76}" type="sibTrans" cxnId="{727067AD-959E-499C-9746-32C11DB555E7}">
      <dgm:prSet/>
      <dgm:spPr/>
      <dgm:t>
        <a:bodyPr/>
        <a:lstStyle/>
        <a:p>
          <a:endParaRPr lang="en-US"/>
        </a:p>
      </dgm:t>
    </dgm:pt>
    <dgm:pt modelId="{6B034BB3-B615-43AC-8320-774D30A91EC8}">
      <dgm:prSet/>
      <dgm:spPr/>
      <dgm:t>
        <a:bodyPr/>
        <a:lstStyle/>
        <a:p>
          <a:r>
            <a:rPr lang="en-GB"/>
            <a:t>ELCC with 56 learners</a:t>
          </a:r>
          <a:endParaRPr lang="en-US"/>
        </a:p>
      </dgm:t>
    </dgm:pt>
    <dgm:pt modelId="{40FF5E91-51BB-4A2D-AC23-8F4B228848FB}" type="parTrans" cxnId="{7153CC6A-079D-4FCB-91C2-419BC4EFFED2}">
      <dgm:prSet/>
      <dgm:spPr/>
      <dgm:t>
        <a:bodyPr/>
        <a:lstStyle/>
        <a:p>
          <a:endParaRPr lang="en-US"/>
        </a:p>
      </dgm:t>
    </dgm:pt>
    <dgm:pt modelId="{44214DC1-09A1-4B82-9C0E-91FE273B39DE}" type="sibTrans" cxnId="{7153CC6A-079D-4FCB-91C2-419BC4EFFED2}">
      <dgm:prSet/>
      <dgm:spPr/>
      <dgm:t>
        <a:bodyPr/>
        <a:lstStyle/>
        <a:p>
          <a:endParaRPr lang="en-US"/>
        </a:p>
      </dgm:t>
    </dgm:pt>
    <dgm:pt modelId="{0DE008F1-35BE-402F-B685-2D86A9F2CE2E}">
      <dgm:prSet/>
      <dgm:spPr/>
      <dgm:t>
        <a:bodyPr/>
        <a:lstStyle/>
        <a:p>
          <a:r>
            <a:rPr lang="en-GB"/>
            <a:t>Urban setting in busy town</a:t>
          </a:r>
          <a:endParaRPr lang="en-US"/>
        </a:p>
      </dgm:t>
    </dgm:pt>
    <dgm:pt modelId="{14C31E2D-FC43-42C5-A0B6-F80F29873E19}" type="parTrans" cxnId="{6A59AADD-2010-4451-AC28-63441226A639}">
      <dgm:prSet/>
      <dgm:spPr/>
      <dgm:t>
        <a:bodyPr/>
        <a:lstStyle/>
        <a:p>
          <a:endParaRPr lang="en-US"/>
        </a:p>
      </dgm:t>
    </dgm:pt>
    <dgm:pt modelId="{F36021F9-4258-40B8-B248-CC765A00199D}" type="sibTrans" cxnId="{6A59AADD-2010-4451-AC28-63441226A639}">
      <dgm:prSet/>
      <dgm:spPr/>
      <dgm:t>
        <a:bodyPr/>
        <a:lstStyle/>
        <a:p>
          <a:endParaRPr lang="en-US"/>
        </a:p>
      </dgm:t>
    </dgm:pt>
    <dgm:pt modelId="{DD7F9AD9-647B-4EC2-8ED1-81903F57C214}">
      <dgm:prSet/>
      <dgm:spPr/>
      <dgm:t>
        <a:bodyPr/>
        <a:lstStyle/>
        <a:p>
          <a:r>
            <a:rPr lang="en-GB"/>
            <a:t>18% FSM</a:t>
          </a:r>
          <a:endParaRPr lang="en-US"/>
        </a:p>
      </dgm:t>
    </dgm:pt>
    <dgm:pt modelId="{1860AAFE-5C67-4E6F-BD17-0C99E7CDE2FA}" type="parTrans" cxnId="{0597451B-F225-419F-A502-AE8BF5A9EFAB}">
      <dgm:prSet/>
      <dgm:spPr/>
      <dgm:t>
        <a:bodyPr/>
        <a:lstStyle/>
        <a:p>
          <a:endParaRPr lang="en-US"/>
        </a:p>
      </dgm:t>
    </dgm:pt>
    <dgm:pt modelId="{C21F8A7A-DA1E-4DF0-BDD9-B4C9A41C3279}" type="sibTrans" cxnId="{0597451B-F225-419F-A502-AE8BF5A9EFAB}">
      <dgm:prSet/>
      <dgm:spPr/>
      <dgm:t>
        <a:bodyPr/>
        <a:lstStyle/>
        <a:p>
          <a:endParaRPr lang="en-US"/>
        </a:p>
      </dgm:t>
    </dgm:pt>
    <dgm:pt modelId="{AD05FD60-CFDF-4561-BD03-4B8A47245F32}">
      <dgm:prSet/>
      <dgm:spPr/>
      <dgm:t>
        <a:bodyPr/>
        <a:lstStyle/>
        <a:p>
          <a:r>
            <a:rPr lang="en-GB"/>
            <a:t>22% clothing grant</a:t>
          </a:r>
          <a:endParaRPr lang="en-US"/>
        </a:p>
      </dgm:t>
    </dgm:pt>
    <dgm:pt modelId="{59ABD9A6-DD49-4EFD-8424-FB04B0D02902}" type="parTrans" cxnId="{A8C73496-8D28-4A5A-B2B5-0EC544E04555}">
      <dgm:prSet/>
      <dgm:spPr/>
      <dgm:t>
        <a:bodyPr/>
        <a:lstStyle/>
        <a:p>
          <a:endParaRPr lang="en-US"/>
        </a:p>
      </dgm:t>
    </dgm:pt>
    <dgm:pt modelId="{BEC9D65F-0E24-437D-94B5-84B175BF26F3}" type="sibTrans" cxnId="{A8C73496-8D28-4A5A-B2B5-0EC544E04555}">
      <dgm:prSet/>
      <dgm:spPr/>
      <dgm:t>
        <a:bodyPr/>
        <a:lstStyle/>
        <a:p>
          <a:endParaRPr lang="en-US"/>
        </a:p>
      </dgm:t>
    </dgm:pt>
    <dgm:pt modelId="{E7CEC227-81A3-4A8B-BC1A-011816CB4D3D}">
      <dgm:prSet/>
      <dgm:spPr/>
      <dgm:t>
        <a:bodyPr/>
        <a:lstStyle/>
        <a:p>
          <a:r>
            <a:rPr lang="en-GB"/>
            <a:t>29% SIMD 1&amp;2</a:t>
          </a:r>
          <a:endParaRPr lang="en-US"/>
        </a:p>
      </dgm:t>
    </dgm:pt>
    <dgm:pt modelId="{B4DA4DDD-8249-476B-B48B-AA3DD98B125C}" type="parTrans" cxnId="{A1F66820-2827-4F34-B080-FA11A19B83C9}">
      <dgm:prSet/>
      <dgm:spPr/>
      <dgm:t>
        <a:bodyPr/>
        <a:lstStyle/>
        <a:p>
          <a:endParaRPr lang="en-US"/>
        </a:p>
      </dgm:t>
    </dgm:pt>
    <dgm:pt modelId="{5946DC4D-6086-4C6D-A5FD-A7705E93E78A}" type="sibTrans" cxnId="{A1F66820-2827-4F34-B080-FA11A19B83C9}">
      <dgm:prSet/>
      <dgm:spPr/>
      <dgm:t>
        <a:bodyPr/>
        <a:lstStyle/>
        <a:p>
          <a:endParaRPr lang="en-US"/>
        </a:p>
      </dgm:t>
    </dgm:pt>
    <dgm:pt modelId="{B18DA0BC-AB1A-4E61-A49F-9A34AA282895}">
      <dgm:prSet/>
      <dgm:spPr/>
      <dgm:t>
        <a:bodyPr/>
        <a:lstStyle/>
        <a:p>
          <a:r>
            <a:rPr lang="en-GB"/>
            <a:t>28% learners with identified ASN</a:t>
          </a:r>
          <a:endParaRPr lang="en-US"/>
        </a:p>
      </dgm:t>
    </dgm:pt>
    <dgm:pt modelId="{28ADF285-8750-4331-872F-7F2C48DFA80E}" type="parTrans" cxnId="{D34FE9E1-06AA-4B4A-8548-C1A3E0CDD685}">
      <dgm:prSet/>
      <dgm:spPr/>
      <dgm:t>
        <a:bodyPr/>
        <a:lstStyle/>
        <a:p>
          <a:endParaRPr lang="en-US"/>
        </a:p>
      </dgm:t>
    </dgm:pt>
    <dgm:pt modelId="{1B758753-7A38-420D-83A5-54051C566CF1}" type="sibTrans" cxnId="{D34FE9E1-06AA-4B4A-8548-C1A3E0CDD685}">
      <dgm:prSet/>
      <dgm:spPr/>
      <dgm:t>
        <a:bodyPr/>
        <a:lstStyle/>
        <a:p>
          <a:endParaRPr lang="en-US"/>
        </a:p>
      </dgm:t>
    </dgm:pt>
    <dgm:pt modelId="{42BDFB2B-BC8A-4DD6-B27A-7BF091A2B56A}">
      <dgm:prSet/>
      <dgm:spPr/>
      <dgm:t>
        <a:bodyPr/>
        <a:lstStyle/>
        <a:p>
          <a:r>
            <a:rPr lang="en-GB"/>
            <a:t>Two stream with 14 classes </a:t>
          </a:r>
          <a:endParaRPr lang="en-US"/>
        </a:p>
      </dgm:t>
    </dgm:pt>
    <dgm:pt modelId="{02F5DC45-86F4-46D7-A03D-3625816F18D1}" type="parTrans" cxnId="{B7420A78-FCDC-43B0-9EAA-FC30D99AAA8C}">
      <dgm:prSet/>
      <dgm:spPr/>
      <dgm:t>
        <a:bodyPr/>
        <a:lstStyle/>
        <a:p>
          <a:endParaRPr lang="en-US"/>
        </a:p>
      </dgm:t>
    </dgm:pt>
    <dgm:pt modelId="{C30541C2-156E-487F-8B88-119572594D03}" type="sibTrans" cxnId="{B7420A78-FCDC-43B0-9EAA-FC30D99AAA8C}">
      <dgm:prSet/>
      <dgm:spPr/>
      <dgm:t>
        <a:bodyPr/>
        <a:lstStyle/>
        <a:p>
          <a:endParaRPr lang="en-US"/>
        </a:p>
      </dgm:t>
    </dgm:pt>
    <dgm:pt modelId="{05C4F58A-EBAE-41BE-88E4-CF15D7E8C9AF}" type="pres">
      <dgm:prSet presAssocID="{6EAA9203-8212-4D2D-B0CF-8846A9242885}" presName="diagram" presStyleCnt="0">
        <dgm:presLayoutVars>
          <dgm:dir/>
          <dgm:resizeHandles val="exact"/>
        </dgm:presLayoutVars>
      </dgm:prSet>
      <dgm:spPr/>
    </dgm:pt>
    <dgm:pt modelId="{60E37FFB-09FF-4334-97C8-D0A4739A7AC5}" type="pres">
      <dgm:prSet presAssocID="{75CA84D2-68D8-4669-9CC9-E3A71F710955}" presName="node" presStyleLbl="node1" presStyleIdx="0" presStyleCnt="8">
        <dgm:presLayoutVars>
          <dgm:bulletEnabled val="1"/>
        </dgm:presLayoutVars>
      </dgm:prSet>
      <dgm:spPr/>
    </dgm:pt>
    <dgm:pt modelId="{4FEBB5A5-C5D4-4582-BBC2-1EC540DE002E}" type="pres">
      <dgm:prSet presAssocID="{6DC4A6DB-1082-45E7-B1F8-AC6D70E11A76}" presName="sibTrans" presStyleCnt="0"/>
      <dgm:spPr/>
    </dgm:pt>
    <dgm:pt modelId="{11E063E3-A4C7-466E-A205-565A6AC69009}" type="pres">
      <dgm:prSet presAssocID="{6B034BB3-B615-43AC-8320-774D30A91EC8}" presName="node" presStyleLbl="node1" presStyleIdx="1" presStyleCnt="8">
        <dgm:presLayoutVars>
          <dgm:bulletEnabled val="1"/>
        </dgm:presLayoutVars>
      </dgm:prSet>
      <dgm:spPr/>
    </dgm:pt>
    <dgm:pt modelId="{9BCD7024-F98E-48E9-9840-63D6CF9EBB10}" type="pres">
      <dgm:prSet presAssocID="{44214DC1-09A1-4B82-9C0E-91FE273B39DE}" presName="sibTrans" presStyleCnt="0"/>
      <dgm:spPr/>
    </dgm:pt>
    <dgm:pt modelId="{F6B55204-3F91-4C52-A9E9-9FD401DFCA89}" type="pres">
      <dgm:prSet presAssocID="{0DE008F1-35BE-402F-B685-2D86A9F2CE2E}" presName="node" presStyleLbl="node1" presStyleIdx="2" presStyleCnt="8">
        <dgm:presLayoutVars>
          <dgm:bulletEnabled val="1"/>
        </dgm:presLayoutVars>
      </dgm:prSet>
      <dgm:spPr/>
    </dgm:pt>
    <dgm:pt modelId="{3013B37D-EDE4-4191-B530-6E3A615A2A48}" type="pres">
      <dgm:prSet presAssocID="{F36021F9-4258-40B8-B248-CC765A00199D}" presName="sibTrans" presStyleCnt="0"/>
      <dgm:spPr/>
    </dgm:pt>
    <dgm:pt modelId="{C35D1406-45E3-4B7E-B7A5-5722F5D8EC38}" type="pres">
      <dgm:prSet presAssocID="{DD7F9AD9-647B-4EC2-8ED1-81903F57C214}" presName="node" presStyleLbl="node1" presStyleIdx="3" presStyleCnt="8">
        <dgm:presLayoutVars>
          <dgm:bulletEnabled val="1"/>
        </dgm:presLayoutVars>
      </dgm:prSet>
      <dgm:spPr/>
    </dgm:pt>
    <dgm:pt modelId="{10F7F4C5-1E7A-4667-B1BE-EB309AC37FE9}" type="pres">
      <dgm:prSet presAssocID="{C21F8A7A-DA1E-4DF0-BDD9-B4C9A41C3279}" presName="sibTrans" presStyleCnt="0"/>
      <dgm:spPr/>
    </dgm:pt>
    <dgm:pt modelId="{321FA319-CB17-4C2F-98BB-9CDA221D47CB}" type="pres">
      <dgm:prSet presAssocID="{AD05FD60-CFDF-4561-BD03-4B8A47245F32}" presName="node" presStyleLbl="node1" presStyleIdx="4" presStyleCnt="8">
        <dgm:presLayoutVars>
          <dgm:bulletEnabled val="1"/>
        </dgm:presLayoutVars>
      </dgm:prSet>
      <dgm:spPr/>
    </dgm:pt>
    <dgm:pt modelId="{53BF7F9E-3B48-4E1D-A2F1-7F275714BFEE}" type="pres">
      <dgm:prSet presAssocID="{BEC9D65F-0E24-437D-94B5-84B175BF26F3}" presName="sibTrans" presStyleCnt="0"/>
      <dgm:spPr/>
    </dgm:pt>
    <dgm:pt modelId="{0DA79A2D-3B1F-47DC-AA15-0AEDBDB73329}" type="pres">
      <dgm:prSet presAssocID="{E7CEC227-81A3-4A8B-BC1A-011816CB4D3D}" presName="node" presStyleLbl="node1" presStyleIdx="5" presStyleCnt="8">
        <dgm:presLayoutVars>
          <dgm:bulletEnabled val="1"/>
        </dgm:presLayoutVars>
      </dgm:prSet>
      <dgm:spPr/>
    </dgm:pt>
    <dgm:pt modelId="{58B2FC7F-A56F-4097-A3C4-9814E94F7717}" type="pres">
      <dgm:prSet presAssocID="{5946DC4D-6086-4C6D-A5FD-A7705E93E78A}" presName="sibTrans" presStyleCnt="0"/>
      <dgm:spPr/>
    </dgm:pt>
    <dgm:pt modelId="{4B1788FE-FA41-49F6-9097-E8FE3980851D}" type="pres">
      <dgm:prSet presAssocID="{B18DA0BC-AB1A-4E61-A49F-9A34AA282895}" presName="node" presStyleLbl="node1" presStyleIdx="6" presStyleCnt="8">
        <dgm:presLayoutVars>
          <dgm:bulletEnabled val="1"/>
        </dgm:presLayoutVars>
      </dgm:prSet>
      <dgm:spPr/>
    </dgm:pt>
    <dgm:pt modelId="{E150FFA8-A0C1-4453-ADEA-10ADFFD0E5D9}" type="pres">
      <dgm:prSet presAssocID="{1B758753-7A38-420D-83A5-54051C566CF1}" presName="sibTrans" presStyleCnt="0"/>
      <dgm:spPr/>
    </dgm:pt>
    <dgm:pt modelId="{FE0E3861-9C42-46DC-846B-62A93753CC26}" type="pres">
      <dgm:prSet presAssocID="{42BDFB2B-BC8A-4DD6-B27A-7BF091A2B56A}" presName="node" presStyleLbl="node1" presStyleIdx="7" presStyleCnt="8">
        <dgm:presLayoutVars>
          <dgm:bulletEnabled val="1"/>
        </dgm:presLayoutVars>
      </dgm:prSet>
      <dgm:spPr/>
    </dgm:pt>
  </dgm:ptLst>
  <dgm:cxnLst>
    <dgm:cxn modelId="{0597451B-F225-419F-A502-AE8BF5A9EFAB}" srcId="{6EAA9203-8212-4D2D-B0CF-8846A9242885}" destId="{DD7F9AD9-647B-4EC2-8ED1-81903F57C214}" srcOrd="3" destOrd="0" parTransId="{1860AAFE-5C67-4E6F-BD17-0C99E7CDE2FA}" sibTransId="{C21F8A7A-DA1E-4DF0-BDD9-B4C9A41C3279}"/>
    <dgm:cxn modelId="{A1F66820-2827-4F34-B080-FA11A19B83C9}" srcId="{6EAA9203-8212-4D2D-B0CF-8846A9242885}" destId="{E7CEC227-81A3-4A8B-BC1A-011816CB4D3D}" srcOrd="5" destOrd="0" parTransId="{B4DA4DDD-8249-476B-B48B-AA3DD98B125C}" sibTransId="{5946DC4D-6086-4C6D-A5FD-A7705E93E78A}"/>
    <dgm:cxn modelId="{F2CB3332-BF80-4B8F-B5F4-CBD8B5DB169A}" type="presOf" srcId="{0DE008F1-35BE-402F-B685-2D86A9F2CE2E}" destId="{F6B55204-3F91-4C52-A9E9-9FD401DFCA89}" srcOrd="0" destOrd="0" presId="urn:microsoft.com/office/officeart/2005/8/layout/default"/>
    <dgm:cxn modelId="{75EB3160-CFE4-4442-9A66-8B64D40F2769}" type="presOf" srcId="{75CA84D2-68D8-4669-9CC9-E3A71F710955}" destId="{60E37FFB-09FF-4334-97C8-D0A4739A7AC5}" srcOrd="0" destOrd="0" presId="urn:microsoft.com/office/officeart/2005/8/layout/default"/>
    <dgm:cxn modelId="{7153CC6A-079D-4FCB-91C2-419BC4EFFED2}" srcId="{6EAA9203-8212-4D2D-B0CF-8846A9242885}" destId="{6B034BB3-B615-43AC-8320-774D30A91EC8}" srcOrd="1" destOrd="0" parTransId="{40FF5E91-51BB-4A2D-AC23-8F4B228848FB}" sibTransId="{44214DC1-09A1-4B82-9C0E-91FE273B39DE}"/>
    <dgm:cxn modelId="{664FF46A-069A-490A-BE2F-15036FAC819C}" type="presOf" srcId="{E7CEC227-81A3-4A8B-BC1A-011816CB4D3D}" destId="{0DA79A2D-3B1F-47DC-AA15-0AEDBDB73329}" srcOrd="0" destOrd="0" presId="urn:microsoft.com/office/officeart/2005/8/layout/default"/>
    <dgm:cxn modelId="{B7420A78-FCDC-43B0-9EAA-FC30D99AAA8C}" srcId="{6EAA9203-8212-4D2D-B0CF-8846A9242885}" destId="{42BDFB2B-BC8A-4DD6-B27A-7BF091A2B56A}" srcOrd="7" destOrd="0" parTransId="{02F5DC45-86F4-46D7-A03D-3625816F18D1}" sibTransId="{C30541C2-156E-487F-8B88-119572594D03}"/>
    <dgm:cxn modelId="{4F36AD7F-D051-4597-8886-D47341D31E4A}" type="presOf" srcId="{B18DA0BC-AB1A-4E61-A49F-9A34AA282895}" destId="{4B1788FE-FA41-49F6-9097-E8FE3980851D}" srcOrd="0" destOrd="0" presId="urn:microsoft.com/office/officeart/2005/8/layout/default"/>
    <dgm:cxn modelId="{5AE83C82-6083-4448-AC39-A00A661210F3}" type="presOf" srcId="{DD7F9AD9-647B-4EC2-8ED1-81903F57C214}" destId="{C35D1406-45E3-4B7E-B7A5-5722F5D8EC38}" srcOrd="0" destOrd="0" presId="urn:microsoft.com/office/officeart/2005/8/layout/default"/>
    <dgm:cxn modelId="{32455B87-ECF9-463C-8900-2766B7D3128B}" type="presOf" srcId="{6B034BB3-B615-43AC-8320-774D30A91EC8}" destId="{11E063E3-A4C7-466E-A205-565A6AC69009}" srcOrd="0" destOrd="0" presId="urn:microsoft.com/office/officeart/2005/8/layout/default"/>
    <dgm:cxn modelId="{A8C73496-8D28-4A5A-B2B5-0EC544E04555}" srcId="{6EAA9203-8212-4D2D-B0CF-8846A9242885}" destId="{AD05FD60-CFDF-4561-BD03-4B8A47245F32}" srcOrd="4" destOrd="0" parTransId="{59ABD9A6-DD49-4EFD-8424-FB04B0D02902}" sibTransId="{BEC9D65F-0E24-437D-94B5-84B175BF26F3}"/>
    <dgm:cxn modelId="{E0958DA0-6FAE-4F3B-B51D-8EA4A1BF1CF0}" type="presOf" srcId="{AD05FD60-CFDF-4561-BD03-4B8A47245F32}" destId="{321FA319-CB17-4C2F-98BB-9CDA221D47CB}" srcOrd="0" destOrd="0" presId="urn:microsoft.com/office/officeart/2005/8/layout/default"/>
    <dgm:cxn modelId="{727067AD-959E-499C-9746-32C11DB555E7}" srcId="{6EAA9203-8212-4D2D-B0CF-8846A9242885}" destId="{75CA84D2-68D8-4669-9CC9-E3A71F710955}" srcOrd="0" destOrd="0" parTransId="{A6B3FF63-7914-4F07-8A40-A279D22B09A3}" sibTransId="{6DC4A6DB-1082-45E7-B1F8-AC6D70E11A76}"/>
    <dgm:cxn modelId="{2EFB00CB-6CD4-4EDB-8C29-D3A091D101B4}" type="presOf" srcId="{42BDFB2B-BC8A-4DD6-B27A-7BF091A2B56A}" destId="{FE0E3861-9C42-46DC-846B-62A93753CC26}" srcOrd="0" destOrd="0" presId="urn:microsoft.com/office/officeart/2005/8/layout/default"/>
    <dgm:cxn modelId="{6A59AADD-2010-4451-AC28-63441226A639}" srcId="{6EAA9203-8212-4D2D-B0CF-8846A9242885}" destId="{0DE008F1-35BE-402F-B685-2D86A9F2CE2E}" srcOrd="2" destOrd="0" parTransId="{14C31E2D-FC43-42C5-A0B6-F80F29873E19}" sibTransId="{F36021F9-4258-40B8-B248-CC765A00199D}"/>
    <dgm:cxn modelId="{D34FE9E1-06AA-4B4A-8548-C1A3E0CDD685}" srcId="{6EAA9203-8212-4D2D-B0CF-8846A9242885}" destId="{B18DA0BC-AB1A-4E61-A49F-9A34AA282895}" srcOrd="6" destOrd="0" parTransId="{28ADF285-8750-4331-872F-7F2C48DFA80E}" sibTransId="{1B758753-7A38-420D-83A5-54051C566CF1}"/>
    <dgm:cxn modelId="{79EAC5F8-DC3D-4BD9-9AAC-10FE73316A70}" type="presOf" srcId="{6EAA9203-8212-4D2D-B0CF-8846A9242885}" destId="{05C4F58A-EBAE-41BE-88E4-CF15D7E8C9AF}" srcOrd="0" destOrd="0" presId="urn:microsoft.com/office/officeart/2005/8/layout/default"/>
    <dgm:cxn modelId="{916AAE6C-A219-43CB-9113-A9D61F086C96}" type="presParOf" srcId="{05C4F58A-EBAE-41BE-88E4-CF15D7E8C9AF}" destId="{60E37FFB-09FF-4334-97C8-D0A4739A7AC5}" srcOrd="0" destOrd="0" presId="urn:microsoft.com/office/officeart/2005/8/layout/default"/>
    <dgm:cxn modelId="{D61F2C50-4041-4572-9DB6-1F45A78B66AA}" type="presParOf" srcId="{05C4F58A-EBAE-41BE-88E4-CF15D7E8C9AF}" destId="{4FEBB5A5-C5D4-4582-BBC2-1EC540DE002E}" srcOrd="1" destOrd="0" presId="urn:microsoft.com/office/officeart/2005/8/layout/default"/>
    <dgm:cxn modelId="{20BC402B-F9FA-41B2-BBD2-DE595B23C002}" type="presParOf" srcId="{05C4F58A-EBAE-41BE-88E4-CF15D7E8C9AF}" destId="{11E063E3-A4C7-466E-A205-565A6AC69009}" srcOrd="2" destOrd="0" presId="urn:microsoft.com/office/officeart/2005/8/layout/default"/>
    <dgm:cxn modelId="{B98C28A3-AA65-4113-B23C-C900415C0247}" type="presParOf" srcId="{05C4F58A-EBAE-41BE-88E4-CF15D7E8C9AF}" destId="{9BCD7024-F98E-48E9-9840-63D6CF9EBB10}" srcOrd="3" destOrd="0" presId="urn:microsoft.com/office/officeart/2005/8/layout/default"/>
    <dgm:cxn modelId="{0C76B8C9-02A0-4D4E-AA02-E020B5482981}" type="presParOf" srcId="{05C4F58A-EBAE-41BE-88E4-CF15D7E8C9AF}" destId="{F6B55204-3F91-4C52-A9E9-9FD401DFCA89}" srcOrd="4" destOrd="0" presId="urn:microsoft.com/office/officeart/2005/8/layout/default"/>
    <dgm:cxn modelId="{35912FC6-1622-4ED5-B5EF-3BB74C1EE9C0}" type="presParOf" srcId="{05C4F58A-EBAE-41BE-88E4-CF15D7E8C9AF}" destId="{3013B37D-EDE4-4191-B530-6E3A615A2A48}" srcOrd="5" destOrd="0" presId="urn:microsoft.com/office/officeart/2005/8/layout/default"/>
    <dgm:cxn modelId="{16D1F8F1-F531-411F-8420-3F0CF2C26F98}" type="presParOf" srcId="{05C4F58A-EBAE-41BE-88E4-CF15D7E8C9AF}" destId="{C35D1406-45E3-4B7E-B7A5-5722F5D8EC38}" srcOrd="6" destOrd="0" presId="urn:microsoft.com/office/officeart/2005/8/layout/default"/>
    <dgm:cxn modelId="{DF465A57-8E31-4648-9CAD-9BEB23117539}" type="presParOf" srcId="{05C4F58A-EBAE-41BE-88E4-CF15D7E8C9AF}" destId="{10F7F4C5-1E7A-4667-B1BE-EB309AC37FE9}" srcOrd="7" destOrd="0" presId="urn:microsoft.com/office/officeart/2005/8/layout/default"/>
    <dgm:cxn modelId="{08539C1C-12CC-4283-BCEF-CB066BE598C9}" type="presParOf" srcId="{05C4F58A-EBAE-41BE-88E4-CF15D7E8C9AF}" destId="{321FA319-CB17-4C2F-98BB-9CDA221D47CB}" srcOrd="8" destOrd="0" presId="urn:microsoft.com/office/officeart/2005/8/layout/default"/>
    <dgm:cxn modelId="{5D2BCFFF-C98F-4D42-83D3-C559813A95BF}" type="presParOf" srcId="{05C4F58A-EBAE-41BE-88E4-CF15D7E8C9AF}" destId="{53BF7F9E-3B48-4E1D-A2F1-7F275714BFEE}" srcOrd="9" destOrd="0" presId="urn:microsoft.com/office/officeart/2005/8/layout/default"/>
    <dgm:cxn modelId="{CA817DC3-F084-4995-947A-87AA057AE95E}" type="presParOf" srcId="{05C4F58A-EBAE-41BE-88E4-CF15D7E8C9AF}" destId="{0DA79A2D-3B1F-47DC-AA15-0AEDBDB73329}" srcOrd="10" destOrd="0" presId="urn:microsoft.com/office/officeart/2005/8/layout/default"/>
    <dgm:cxn modelId="{1B09249A-A871-4495-B21F-1D1889867095}" type="presParOf" srcId="{05C4F58A-EBAE-41BE-88E4-CF15D7E8C9AF}" destId="{58B2FC7F-A56F-4097-A3C4-9814E94F7717}" srcOrd="11" destOrd="0" presId="urn:microsoft.com/office/officeart/2005/8/layout/default"/>
    <dgm:cxn modelId="{781537C1-C0A3-4749-B596-99EA0A7C148E}" type="presParOf" srcId="{05C4F58A-EBAE-41BE-88E4-CF15D7E8C9AF}" destId="{4B1788FE-FA41-49F6-9097-E8FE3980851D}" srcOrd="12" destOrd="0" presId="urn:microsoft.com/office/officeart/2005/8/layout/default"/>
    <dgm:cxn modelId="{96E34974-116F-4562-A2AB-0DA8C87755DC}" type="presParOf" srcId="{05C4F58A-EBAE-41BE-88E4-CF15D7E8C9AF}" destId="{E150FFA8-A0C1-4453-ADEA-10ADFFD0E5D9}" srcOrd="13" destOrd="0" presId="urn:microsoft.com/office/officeart/2005/8/layout/default"/>
    <dgm:cxn modelId="{73BF75E8-28F8-4A6E-93DC-268C1DB5D753}" type="presParOf" srcId="{05C4F58A-EBAE-41BE-88E4-CF15D7E8C9AF}" destId="{FE0E3861-9C42-46DC-846B-62A93753CC2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D58F0-2C35-4982-87B7-3228055AF1B7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083CF9C-98C6-4B25-8F25-E6A03775BEC8}">
      <dgm:prSet/>
      <dgm:spPr/>
      <dgm:t>
        <a:bodyPr/>
        <a:lstStyle/>
        <a:p>
          <a:r>
            <a:rPr lang="en-GB"/>
            <a:t>Undertook RNRA training in November 2019</a:t>
          </a:r>
          <a:endParaRPr lang="en-US"/>
        </a:p>
      </dgm:t>
    </dgm:pt>
    <dgm:pt modelId="{C423D735-2A6B-4DB8-BF4F-F7F736AF6E93}" type="parTrans" cxnId="{43F67468-209C-43ED-9D68-2CD80C75F486}">
      <dgm:prSet/>
      <dgm:spPr/>
      <dgm:t>
        <a:bodyPr/>
        <a:lstStyle/>
        <a:p>
          <a:endParaRPr lang="en-US"/>
        </a:p>
      </dgm:t>
    </dgm:pt>
    <dgm:pt modelId="{AB8847A1-8B52-4BCA-A62D-A5FB32DE5973}" type="sibTrans" cxnId="{43F67468-209C-43ED-9D68-2CD80C75F486}">
      <dgm:prSet/>
      <dgm:spPr/>
      <dgm:t>
        <a:bodyPr/>
        <a:lstStyle/>
        <a:p>
          <a:endParaRPr lang="en-US"/>
        </a:p>
      </dgm:t>
    </dgm:pt>
    <dgm:pt modelId="{F7F287EC-9382-4EEC-859B-6ACE94AED81B}">
      <dgm:prSet/>
      <dgm:spPr/>
      <dgm:t>
        <a:bodyPr/>
        <a:lstStyle/>
        <a:p>
          <a:r>
            <a:rPr lang="en-US"/>
            <a:t>Identified Nurture principle in conjunction with all stakeholders</a:t>
          </a:r>
        </a:p>
      </dgm:t>
    </dgm:pt>
    <dgm:pt modelId="{DE2E4DAB-EB33-48E6-A893-282C0F4B970C}" type="parTrans" cxnId="{42D6EF9F-2DC6-4E6F-AB9C-739539129DA8}">
      <dgm:prSet/>
      <dgm:spPr/>
      <dgm:t>
        <a:bodyPr/>
        <a:lstStyle/>
        <a:p>
          <a:endParaRPr lang="en-US"/>
        </a:p>
      </dgm:t>
    </dgm:pt>
    <dgm:pt modelId="{B9933595-8E84-4CA2-835A-CB19751D82D2}" type="sibTrans" cxnId="{42D6EF9F-2DC6-4E6F-AB9C-739539129DA8}">
      <dgm:prSet/>
      <dgm:spPr/>
      <dgm:t>
        <a:bodyPr/>
        <a:lstStyle/>
        <a:p>
          <a:endParaRPr lang="en-US"/>
        </a:p>
      </dgm:t>
    </dgm:pt>
    <dgm:pt modelId="{EA41B672-0EA8-4CC6-AF0A-DE881EAB91EF}">
      <dgm:prSet/>
      <dgm:spPr/>
      <dgm:t>
        <a:bodyPr/>
        <a:lstStyle/>
        <a:p>
          <a:r>
            <a:rPr lang="en-GB"/>
            <a:t>HT and Class teacher trained in NVR Level 1 in response to changing behaviours in March 2021</a:t>
          </a:r>
          <a:endParaRPr lang="en-US"/>
        </a:p>
      </dgm:t>
    </dgm:pt>
    <dgm:pt modelId="{0FCD0A4E-EFC5-47DA-A22A-6EA955391A48}" type="parTrans" cxnId="{454BDC48-0D6D-4B1C-9B71-B499894562B3}">
      <dgm:prSet/>
      <dgm:spPr/>
      <dgm:t>
        <a:bodyPr/>
        <a:lstStyle/>
        <a:p>
          <a:endParaRPr lang="en-US"/>
        </a:p>
      </dgm:t>
    </dgm:pt>
    <dgm:pt modelId="{E5FFB9FB-CCB3-4FF0-9378-6C63FC1187F6}" type="sibTrans" cxnId="{454BDC48-0D6D-4B1C-9B71-B499894562B3}">
      <dgm:prSet/>
      <dgm:spPr/>
      <dgm:t>
        <a:bodyPr/>
        <a:lstStyle/>
        <a:p>
          <a:endParaRPr lang="en-US"/>
        </a:p>
      </dgm:t>
    </dgm:pt>
    <dgm:pt modelId="{A4BD38D4-F625-424A-92E5-8D714A8D6164}">
      <dgm:prSet/>
      <dgm:spPr/>
      <dgm:t>
        <a:bodyPr/>
        <a:lstStyle/>
        <a:p>
          <a:r>
            <a:rPr lang="en-GB" dirty="0"/>
            <a:t>Two DHT’s, another Class teacher since trained</a:t>
          </a:r>
          <a:endParaRPr lang="en-US" dirty="0"/>
        </a:p>
      </dgm:t>
    </dgm:pt>
    <dgm:pt modelId="{E3E55327-46CF-47D6-B0B4-23E8FEA21779}" type="parTrans" cxnId="{4084D27D-FF7C-4787-92CA-00BBF30509CB}">
      <dgm:prSet/>
      <dgm:spPr/>
      <dgm:t>
        <a:bodyPr/>
        <a:lstStyle/>
        <a:p>
          <a:endParaRPr lang="en-US"/>
        </a:p>
      </dgm:t>
    </dgm:pt>
    <dgm:pt modelId="{71D296AA-CC45-4966-B294-448B75EFF66D}" type="sibTrans" cxnId="{4084D27D-FF7C-4787-92CA-00BBF30509CB}">
      <dgm:prSet/>
      <dgm:spPr/>
      <dgm:t>
        <a:bodyPr/>
        <a:lstStyle/>
        <a:p>
          <a:endParaRPr lang="en-US"/>
        </a:p>
      </dgm:t>
    </dgm:pt>
    <dgm:pt modelId="{7A392993-A83E-4D7E-AF3D-4EBAAA4BC3B2}">
      <dgm:prSet/>
      <dgm:spPr/>
      <dgm:t>
        <a:bodyPr/>
        <a:lstStyle/>
        <a:p>
          <a:r>
            <a:rPr lang="en-GB"/>
            <a:t>PT currently completing NVR</a:t>
          </a:r>
          <a:endParaRPr lang="en-US"/>
        </a:p>
      </dgm:t>
    </dgm:pt>
    <dgm:pt modelId="{DF45920F-1839-4456-B8A7-1E82D7779976}" type="parTrans" cxnId="{603E8734-FC0B-4E0B-969E-6089432E882D}">
      <dgm:prSet/>
      <dgm:spPr/>
      <dgm:t>
        <a:bodyPr/>
        <a:lstStyle/>
        <a:p>
          <a:endParaRPr lang="en-US"/>
        </a:p>
      </dgm:t>
    </dgm:pt>
    <dgm:pt modelId="{8B011D9C-A822-409B-BCFF-61520F829681}" type="sibTrans" cxnId="{603E8734-FC0B-4E0B-969E-6089432E882D}">
      <dgm:prSet/>
      <dgm:spPr/>
      <dgm:t>
        <a:bodyPr/>
        <a:lstStyle/>
        <a:p>
          <a:endParaRPr lang="en-US"/>
        </a:p>
      </dgm:t>
    </dgm:pt>
    <dgm:pt modelId="{91D5F42A-17B0-4FE9-ADC3-FFA4EA6CE862}">
      <dgm:prSet/>
      <dgm:spPr/>
      <dgm:t>
        <a:bodyPr/>
        <a:lstStyle/>
        <a:p>
          <a:r>
            <a:rPr lang="en-GB"/>
            <a:t>August 2023 all staff NVR Part 1</a:t>
          </a:r>
          <a:endParaRPr lang="en-US"/>
        </a:p>
      </dgm:t>
    </dgm:pt>
    <dgm:pt modelId="{EBC7917F-DA67-4BEB-BF45-82D7E365E1A7}" type="parTrans" cxnId="{7DB86279-4226-4B34-A6F8-46F7F23B147E}">
      <dgm:prSet/>
      <dgm:spPr/>
      <dgm:t>
        <a:bodyPr/>
        <a:lstStyle/>
        <a:p>
          <a:endParaRPr lang="en-US"/>
        </a:p>
      </dgm:t>
    </dgm:pt>
    <dgm:pt modelId="{1CF68EC5-004A-4559-823D-9C8E0A1770FE}" type="sibTrans" cxnId="{7DB86279-4226-4B34-A6F8-46F7F23B147E}">
      <dgm:prSet/>
      <dgm:spPr/>
      <dgm:t>
        <a:bodyPr/>
        <a:lstStyle/>
        <a:p>
          <a:endParaRPr lang="en-US"/>
        </a:p>
      </dgm:t>
    </dgm:pt>
    <dgm:pt modelId="{122A3914-5D0D-4DEC-9792-349722EB106A}" type="pres">
      <dgm:prSet presAssocID="{3DDD58F0-2C35-4982-87B7-3228055AF1B7}" presName="Name0" presStyleCnt="0">
        <dgm:presLayoutVars>
          <dgm:dir/>
          <dgm:resizeHandles val="exact"/>
        </dgm:presLayoutVars>
      </dgm:prSet>
      <dgm:spPr/>
    </dgm:pt>
    <dgm:pt modelId="{E1175931-6B2E-4CBD-9A7A-CC09709028BE}" type="pres">
      <dgm:prSet presAssocID="{5083CF9C-98C6-4B25-8F25-E6A03775BEC8}" presName="node" presStyleLbl="node1" presStyleIdx="0" presStyleCnt="6">
        <dgm:presLayoutVars>
          <dgm:bulletEnabled val="1"/>
        </dgm:presLayoutVars>
      </dgm:prSet>
      <dgm:spPr/>
    </dgm:pt>
    <dgm:pt modelId="{2F7264E4-6137-4AC2-8618-344555651F30}" type="pres">
      <dgm:prSet presAssocID="{AB8847A1-8B52-4BCA-A62D-A5FB32DE5973}" presName="sibTrans" presStyleLbl="sibTrans1D1" presStyleIdx="0" presStyleCnt="5"/>
      <dgm:spPr/>
    </dgm:pt>
    <dgm:pt modelId="{193B4E62-424E-4740-B74E-5E445A48FF5E}" type="pres">
      <dgm:prSet presAssocID="{AB8847A1-8B52-4BCA-A62D-A5FB32DE5973}" presName="connectorText" presStyleLbl="sibTrans1D1" presStyleIdx="0" presStyleCnt="5"/>
      <dgm:spPr/>
    </dgm:pt>
    <dgm:pt modelId="{570EB263-6C55-468E-8DEB-9766176FD7A1}" type="pres">
      <dgm:prSet presAssocID="{F7F287EC-9382-4EEC-859B-6ACE94AED81B}" presName="node" presStyleLbl="node1" presStyleIdx="1" presStyleCnt="6">
        <dgm:presLayoutVars>
          <dgm:bulletEnabled val="1"/>
        </dgm:presLayoutVars>
      </dgm:prSet>
      <dgm:spPr/>
    </dgm:pt>
    <dgm:pt modelId="{5A8F1F78-7403-46AA-946B-7FC44D76EE4C}" type="pres">
      <dgm:prSet presAssocID="{B9933595-8E84-4CA2-835A-CB19751D82D2}" presName="sibTrans" presStyleLbl="sibTrans1D1" presStyleIdx="1" presStyleCnt="5"/>
      <dgm:spPr/>
    </dgm:pt>
    <dgm:pt modelId="{B885F28B-4424-4A82-B603-3C477F12BA6A}" type="pres">
      <dgm:prSet presAssocID="{B9933595-8E84-4CA2-835A-CB19751D82D2}" presName="connectorText" presStyleLbl="sibTrans1D1" presStyleIdx="1" presStyleCnt="5"/>
      <dgm:spPr/>
    </dgm:pt>
    <dgm:pt modelId="{9A111DD7-F3B4-42C5-B3BA-50DFF830D92E}" type="pres">
      <dgm:prSet presAssocID="{EA41B672-0EA8-4CC6-AF0A-DE881EAB91EF}" presName="node" presStyleLbl="node1" presStyleIdx="2" presStyleCnt="6">
        <dgm:presLayoutVars>
          <dgm:bulletEnabled val="1"/>
        </dgm:presLayoutVars>
      </dgm:prSet>
      <dgm:spPr/>
    </dgm:pt>
    <dgm:pt modelId="{0D47E017-3380-4910-8A6D-0B939DE181AD}" type="pres">
      <dgm:prSet presAssocID="{E5FFB9FB-CCB3-4FF0-9378-6C63FC1187F6}" presName="sibTrans" presStyleLbl="sibTrans1D1" presStyleIdx="2" presStyleCnt="5"/>
      <dgm:spPr/>
    </dgm:pt>
    <dgm:pt modelId="{84E85E14-91FE-4D38-9BFD-797632B4BEF2}" type="pres">
      <dgm:prSet presAssocID="{E5FFB9FB-CCB3-4FF0-9378-6C63FC1187F6}" presName="connectorText" presStyleLbl="sibTrans1D1" presStyleIdx="2" presStyleCnt="5"/>
      <dgm:spPr/>
    </dgm:pt>
    <dgm:pt modelId="{0FB063E4-9509-4D2A-92B1-622DD4534E18}" type="pres">
      <dgm:prSet presAssocID="{A4BD38D4-F625-424A-92E5-8D714A8D6164}" presName="node" presStyleLbl="node1" presStyleIdx="3" presStyleCnt="6">
        <dgm:presLayoutVars>
          <dgm:bulletEnabled val="1"/>
        </dgm:presLayoutVars>
      </dgm:prSet>
      <dgm:spPr/>
    </dgm:pt>
    <dgm:pt modelId="{337DB494-2FF2-42D0-A31F-07444FC5E463}" type="pres">
      <dgm:prSet presAssocID="{71D296AA-CC45-4966-B294-448B75EFF66D}" presName="sibTrans" presStyleLbl="sibTrans1D1" presStyleIdx="3" presStyleCnt="5"/>
      <dgm:spPr/>
    </dgm:pt>
    <dgm:pt modelId="{D8E8ADB1-AC34-48E8-8ACA-88F20D929C48}" type="pres">
      <dgm:prSet presAssocID="{71D296AA-CC45-4966-B294-448B75EFF66D}" presName="connectorText" presStyleLbl="sibTrans1D1" presStyleIdx="3" presStyleCnt="5"/>
      <dgm:spPr/>
    </dgm:pt>
    <dgm:pt modelId="{320B4EFB-B220-4CAA-85B2-FC5639563570}" type="pres">
      <dgm:prSet presAssocID="{7A392993-A83E-4D7E-AF3D-4EBAAA4BC3B2}" presName="node" presStyleLbl="node1" presStyleIdx="4" presStyleCnt="6">
        <dgm:presLayoutVars>
          <dgm:bulletEnabled val="1"/>
        </dgm:presLayoutVars>
      </dgm:prSet>
      <dgm:spPr/>
    </dgm:pt>
    <dgm:pt modelId="{BA4C6690-3D60-4A27-AD9B-94975C5F00B7}" type="pres">
      <dgm:prSet presAssocID="{8B011D9C-A822-409B-BCFF-61520F829681}" presName="sibTrans" presStyleLbl="sibTrans1D1" presStyleIdx="4" presStyleCnt="5"/>
      <dgm:spPr/>
    </dgm:pt>
    <dgm:pt modelId="{7AE4116B-B9F8-4D8F-8F5D-A5A8CD7099DC}" type="pres">
      <dgm:prSet presAssocID="{8B011D9C-A822-409B-BCFF-61520F829681}" presName="connectorText" presStyleLbl="sibTrans1D1" presStyleIdx="4" presStyleCnt="5"/>
      <dgm:spPr/>
    </dgm:pt>
    <dgm:pt modelId="{DD01E49B-E2EE-47A4-A23B-57CAC1DD40D4}" type="pres">
      <dgm:prSet presAssocID="{91D5F42A-17B0-4FE9-ADC3-FFA4EA6CE862}" presName="node" presStyleLbl="node1" presStyleIdx="5" presStyleCnt="6">
        <dgm:presLayoutVars>
          <dgm:bulletEnabled val="1"/>
        </dgm:presLayoutVars>
      </dgm:prSet>
      <dgm:spPr/>
    </dgm:pt>
  </dgm:ptLst>
  <dgm:cxnLst>
    <dgm:cxn modelId="{25CDD51D-FDB0-44B3-9186-6D8D8CA4D8AA}" type="presOf" srcId="{AB8847A1-8B52-4BCA-A62D-A5FB32DE5973}" destId="{193B4E62-424E-4740-B74E-5E445A48FF5E}" srcOrd="1" destOrd="0" presId="urn:microsoft.com/office/officeart/2016/7/layout/RepeatingBendingProcessNew"/>
    <dgm:cxn modelId="{63729D2A-17F4-4983-A431-58F394DF8605}" type="presOf" srcId="{E5FFB9FB-CCB3-4FF0-9378-6C63FC1187F6}" destId="{0D47E017-3380-4910-8A6D-0B939DE181AD}" srcOrd="0" destOrd="0" presId="urn:microsoft.com/office/officeart/2016/7/layout/RepeatingBendingProcessNew"/>
    <dgm:cxn modelId="{BD40682E-AA42-4CC0-9A0A-EF95D0D9B5C0}" type="presOf" srcId="{91D5F42A-17B0-4FE9-ADC3-FFA4EA6CE862}" destId="{DD01E49B-E2EE-47A4-A23B-57CAC1DD40D4}" srcOrd="0" destOrd="0" presId="urn:microsoft.com/office/officeart/2016/7/layout/RepeatingBendingProcessNew"/>
    <dgm:cxn modelId="{5CEFF331-2E8D-4D1C-85BD-AD50D253D67D}" type="presOf" srcId="{5083CF9C-98C6-4B25-8F25-E6A03775BEC8}" destId="{E1175931-6B2E-4CBD-9A7A-CC09709028BE}" srcOrd="0" destOrd="0" presId="urn:microsoft.com/office/officeart/2016/7/layout/RepeatingBendingProcessNew"/>
    <dgm:cxn modelId="{603E8734-FC0B-4E0B-969E-6089432E882D}" srcId="{3DDD58F0-2C35-4982-87B7-3228055AF1B7}" destId="{7A392993-A83E-4D7E-AF3D-4EBAAA4BC3B2}" srcOrd="4" destOrd="0" parTransId="{DF45920F-1839-4456-B8A7-1E82D7779976}" sibTransId="{8B011D9C-A822-409B-BCFF-61520F829681}"/>
    <dgm:cxn modelId="{89012540-A718-437C-9AF9-F1698556C2AB}" type="presOf" srcId="{AB8847A1-8B52-4BCA-A62D-A5FB32DE5973}" destId="{2F7264E4-6137-4AC2-8618-344555651F30}" srcOrd="0" destOrd="0" presId="urn:microsoft.com/office/officeart/2016/7/layout/RepeatingBendingProcessNew"/>
    <dgm:cxn modelId="{37226B60-6BB8-48ED-B749-27D6C668DD80}" type="presOf" srcId="{A4BD38D4-F625-424A-92E5-8D714A8D6164}" destId="{0FB063E4-9509-4D2A-92B1-622DD4534E18}" srcOrd="0" destOrd="0" presId="urn:microsoft.com/office/officeart/2016/7/layout/RepeatingBendingProcessNew"/>
    <dgm:cxn modelId="{43F67468-209C-43ED-9D68-2CD80C75F486}" srcId="{3DDD58F0-2C35-4982-87B7-3228055AF1B7}" destId="{5083CF9C-98C6-4B25-8F25-E6A03775BEC8}" srcOrd="0" destOrd="0" parTransId="{C423D735-2A6B-4DB8-BF4F-F7F736AF6E93}" sibTransId="{AB8847A1-8B52-4BCA-A62D-A5FB32DE5973}"/>
    <dgm:cxn modelId="{454BDC48-0D6D-4B1C-9B71-B499894562B3}" srcId="{3DDD58F0-2C35-4982-87B7-3228055AF1B7}" destId="{EA41B672-0EA8-4CC6-AF0A-DE881EAB91EF}" srcOrd="2" destOrd="0" parTransId="{0FCD0A4E-EFC5-47DA-A22A-6EA955391A48}" sibTransId="{E5FFB9FB-CCB3-4FF0-9378-6C63FC1187F6}"/>
    <dgm:cxn modelId="{A74E1972-E44D-41AC-8462-EE6332074651}" type="presOf" srcId="{F7F287EC-9382-4EEC-859B-6ACE94AED81B}" destId="{570EB263-6C55-468E-8DEB-9766176FD7A1}" srcOrd="0" destOrd="0" presId="urn:microsoft.com/office/officeart/2016/7/layout/RepeatingBendingProcessNew"/>
    <dgm:cxn modelId="{7DB86279-4226-4B34-A6F8-46F7F23B147E}" srcId="{3DDD58F0-2C35-4982-87B7-3228055AF1B7}" destId="{91D5F42A-17B0-4FE9-ADC3-FFA4EA6CE862}" srcOrd="5" destOrd="0" parTransId="{EBC7917F-DA67-4BEB-BF45-82D7E365E1A7}" sibTransId="{1CF68EC5-004A-4559-823D-9C8E0A1770FE}"/>
    <dgm:cxn modelId="{4084D27D-FF7C-4787-92CA-00BBF30509CB}" srcId="{3DDD58F0-2C35-4982-87B7-3228055AF1B7}" destId="{A4BD38D4-F625-424A-92E5-8D714A8D6164}" srcOrd="3" destOrd="0" parTransId="{E3E55327-46CF-47D6-B0B4-23E8FEA21779}" sibTransId="{71D296AA-CC45-4966-B294-448B75EFF66D}"/>
    <dgm:cxn modelId="{D272D087-2E32-4E80-B22E-D9AC4BDAEE0E}" type="presOf" srcId="{3DDD58F0-2C35-4982-87B7-3228055AF1B7}" destId="{122A3914-5D0D-4DEC-9792-349722EB106A}" srcOrd="0" destOrd="0" presId="urn:microsoft.com/office/officeart/2016/7/layout/RepeatingBendingProcessNew"/>
    <dgm:cxn modelId="{9DD1A495-15E8-47AB-89DB-519A4709102A}" type="presOf" srcId="{71D296AA-CC45-4966-B294-448B75EFF66D}" destId="{337DB494-2FF2-42D0-A31F-07444FC5E463}" srcOrd="0" destOrd="0" presId="urn:microsoft.com/office/officeart/2016/7/layout/RepeatingBendingProcessNew"/>
    <dgm:cxn modelId="{42D6EF9F-2DC6-4E6F-AB9C-739539129DA8}" srcId="{3DDD58F0-2C35-4982-87B7-3228055AF1B7}" destId="{F7F287EC-9382-4EEC-859B-6ACE94AED81B}" srcOrd="1" destOrd="0" parTransId="{DE2E4DAB-EB33-48E6-A893-282C0F4B970C}" sibTransId="{B9933595-8E84-4CA2-835A-CB19751D82D2}"/>
    <dgm:cxn modelId="{2445B3B0-2043-4C0B-A503-41389A29D9A6}" type="presOf" srcId="{7A392993-A83E-4D7E-AF3D-4EBAAA4BC3B2}" destId="{320B4EFB-B220-4CAA-85B2-FC5639563570}" srcOrd="0" destOrd="0" presId="urn:microsoft.com/office/officeart/2016/7/layout/RepeatingBendingProcessNew"/>
    <dgm:cxn modelId="{583ED7B8-B637-4174-B893-9F372C6FA079}" type="presOf" srcId="{EA41B672-0EA8-4CC6-AF0A-DE881EAB91EF}" destId="{9A111DD7-F3B4-42C5-B3BA-50DFF830D92E}" srcOrd="0" destOrd="0" presId="urn:microsoft.com/office/officeart/2016/7/layout/RepeatingBendingProcessNew"/>
    <dgm:cxn modelId="{59F8A9BA-02D4-4C2E-BD0E-95C1DE0A575B}" type="presOf" srcId="{8B011D9C-A822-409B-BCFF-61520F829681}" destId="{7AE4116B-B9F8-4D8F-8F5D-A5A8CD7099DC}" srcOrd="1" destOrd="0" presId="urn:microsoft.com/office/officeart/2016/7/layout/RepeatingBendingProcessNew"/>
    <dgm:cxn modelId="{C3E29BD1-BC6A-46E9-AF91-A5F70EB5518B}" type="presOf" srcId="{71D296AA-CC45-4966-B294-448B75EFF66D}" destId="{D8E8ADB1-AC34-48E8-8ACA-88F20D929C48}" srcOrd="1" destOrd="0" presId="urn:microsoft.com/office/officeart/2016/7/layout/RepeatingBendingProcessNew"/>
    <dgm:cxn modelId="{A5F09FD2-8964-4081-80BE-D228B477D1BC}" type="presOf" srcId="{8B011D9C-A822-409B-BCFF-61520F829681}" destId="{BA4C6690-3D60-4A27-AD9B-94975C5F00B7}" srcOrd="0" destOrd="0" presId="urn:microsoft.com/office/officeart/2016/7/layout/RepeatingBendingProcessNew"/>
    <dgm:cxn modelId="{78EAA5E3-FBEF-4350-B513-942458D43562}" type="presOf" srcId="{E5FFB9FB-CCB3-4FF0-9378-6C63FC1187F6}" destId="{84E85E14-91FE-4D38-9BFD-797632B4BEF2}" srcOrd="1" destOrd="0" presId="urn:microsoft.com/office/officeart/2016/7/layout/RepeatingBendingProcessNew"/>
    <dgm:cxn modelId="{B27214E6-16C5-49FA-A263-B5D12019ED9D}" type="presOf" srcId="{B9933595-8E84-4CA2-835A-CB19751D82D2}" destId="{B885F28B-4424-4A82-B603-3C477F12BA6A}" srcOrd="1" destOrd="0" presId="urn:microsoft.com/office/officeart/2016/7/layout/RepeatingBendingProcessNew"/>
    <dgm:cxn modelId="{489400F7-CBEB-4E0B-AB38-FEBF31B86F6A}" type="presOf" srcId="{B9933595-8E84-4CA2-835A-CB19751D82D2}" destId="{5A8F1F78-7403-46AA-946B-7FC44D76EE4C}" srcOrd="0" destOrd="0" presId="urn:microsoft.com/office/officeart/2016/7/layout/RepeatingBendingProcessNew"/>
    <dgm:cxn modelId="{E9D41A1F-69CA-4693-B7B0-AFCBD9FC16E9}" type="presParOf" srcId="{122A3914-5D0D-4DEC-9792-349722EB106A}" destId="{E1175931-6B2E-4CBD-9A7A-CC09709028BE}" srcOrd="0" destOrd="0" presId="urn:microsoft.com/office/officeart/2016/7/layout/RepeatingBendingProcessNew"/>
    <dgm:cxn modelId="{144EA02B-B221-45D3-9546-A9BD954D8CD4}" type="presParOf" srcId="{122A3914-5D0D-4DEC-9792-349722EB106A}" destId="{2F7264E4-6137-4AC2-8618-344555651F30}" srcOrd="1" destOrd="0" presId="urn:microsoft.com/office/officeart/2016/7/layout/RepeatingBendingProcessNew"/>
    <dgm:cxn modelId="{051735F4-9039-44A8-9C79-7C2C2875EF9F}" type="presParOf" srcId="{2F7264E4-6137-4AC2-8618-344555651F30}" destId="{193B4E62-424E-4740-B74E-5E445A48FF5E}" srcOrd="0" destOrd="0" presId="urn:microsoft.com/office/officeart/2016/7/layout/RepeatingBendingProcessNew"/>
    <dgm:cxn modelId="{39474A23-86EE-4D82-840B-A767B823EB6B}" type="presParOf" srcId="{122A3914-5D0D-4DEC-9792-349722EB106A}" destId="{570EB263-6C55-468E-8DEB-9766176FD7A1}" srcOrd="2" destOrd="0" presId="urn:microsoft.com/office/officeart/2016/7/layout/RepeatingBendingProcessNew"/>
    <dgm:cxn modelId="{D0325144-DB45-405D-B8A4-65A2D0910A9C}" type="presParOf" srcId="{122A3914-5D0D-4DEC-9792-349722EB106A}" destId="{5A8F1F78-7403-46AA-946B-7FC44D76EE4C}" srcOrd="3" destOrd="0" presId="urn:microsoft.com/office/officeart/2016/7/layout/RepeatingBendingProcessNew"/>
    <dgm:cxn modelId="{211A7385-59C9-41D1-AF8C-EB93E8ECD8CC}" type="presParOf" srcId="{5A8F1F78-7403-46AA-946B-7FC44D76EE4C}" destId="{B885F28B-4424-4A82-B603-3C477F12BA6A}" srcOrd="0" destOrd="0" presId="urn:microsoft.com/office/officeart/2016/7/layout/RepeatingBendingProcessNew"/>
    <dgm:cxn modelId="{F7D02EB7-CA67-4CA6-BC36-DCD83A05BE2A}" type="presParOf" srcId="{122A3914-5D0D-4DEC-9792-349722EB106A}" destId="{9A111DD7-F3B4-42C5-B3BA-50DFF830D92E}" srcOrd="4" destOrd="0" presId="urn:microsoft.com/office/officeart/2016/7/layout/RepeatingBendingProcessNew"/>
    <dgm:cxn modelId="{9E6DF193-99A2-4BFF-A564-92C57AC26BF8}" type="presParOf" srcId="{122A3914-5D0D-4DEC-9792-349722EB106A}" destId="{0D47E017-3380-4910-8A6D-0B939DE181AD}" srcOrd="5" destOrd="0" presId="urn:microsoft.com/office/officeart/2016/7/layout/RepeatingBendingProcessNew"/>
    <dgm:cxn modelId="{D9F2A797-EE4C-43B3-8691-DC8367BF01A7}" type="presParOf" srcId="{0D47E017-3380-4910-8A6D-0B939DE181AD}" destId="{84E85E14-91FE-4D38-9BFD-797632B4BEF2}" srcOrd="0" destOrd="0" presId="urn:microsoft.com/office/officeart/2016/7/layout/RepeatingBendingProcessNew"/>
    <dgm:cxn modelId="{51240EB6-6B28-4F39-BF57-C35E89E25107}" type="presParOf" srcId="{122A3914-5D0D-4DEC-9792-349722EB106A}" destId="{0FB063E4-9509-4D2A-92B1-622DD4534E18}" srcOrd="6" destOrd="0" presId="urn:microsoft.com/office/officeart/2016/7/layout/RepeatingBendingProcessNew"/>
    <dgm:cxn modelId="{F03C1250-A419-4A29-9CA6-9614CF543FD8}" type="presParOf" srcId="{122A3914-5D0D-4DEC-9792-349722EB106A}" destId="{337DB494-2FF2-42D0-A31F-07444FC5E463}" srcOrd="7" destOrd="0" presId="urn:microsoft.com/office/officeart/2016/7/layout/RepeatingBendingProcessNew"/>
    <dgm:cxn modelId="{E6FA731E-572F-4561-B772-5AEC126F7EE2}" type="presParOf" srcId="{337DB494-2FF2-42D0-A31F-07444FC5E463}" destId="{D8E8ADB1-AC34-48E8-8ACA-88F20D929C48}" srcOrd="0" destOrd="0" presId="urn:microsoft.com/office/officeart/2016/7/layout/RepeatingBendingProcessNew"/>
    <dgm:cxn modelId="{00DA7A8A-AACB-455F-955C-8A3B6085BE81}" type="presParOf" srcId="{122A3914-5D0D-4DEC-9792-349722EB106A}" destId="{320B4EFB-B220-4CAA-85B2-FC5639563570}" srcOrd="8" destOrd="0" presId="urn:microsoft.com/office/officeart/2016/7/layout/RepeatingBendingProcessNew"/>
    <dgm:cxn modelId="{94734724-7428-403A-8F89-73DDF7EF5274}" type="presParOf" srcId="{122A3914-5D0D-4DEC-9792-349722EB106A}" destId="{BA4C6690-3D60-4A27-AD9B-94975C5F00B7}" srcOrd="9" destOrd="0" presId="urn:microsoft.com/office/officeart/2016/7/layout/RepeatingBendingProcessNew"/>
    <dgm:cxn modelId="{4D16E570-3E42-4E46-BB21-221FE48674F9}" type="presParOf" srcId="{BA4C6690-3D60-4A27-AD9B-94975C5F00B7}" destId="{7AE4116B-B9F8-4D8F-8F5D-A5A8CD7099DC}" srcOrd="0" destOrd="0" presId="urn:microsoft.com/office/officeart/2016/7/layout/RepeatingBendingProcessNew"/>
    <dgm:cxn modelId="{752F685F-3C5A-4B91-BEE9-D1CA2AD63694}" type="presParOf" srcId="{122A3914-5D0D-4DEC-9792-349722EB106A}" destId="{DD01E49B-E2EE-47A4-A23B-57CAC1DD40D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B1AB8-1730-4C52-A4C4-D84FE9FEE0A9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DAF36-73CB-4966-975F-F897FD090EC6}">
      <dgm:prSet/>
      <dgm:spPr/>
      <dgm:t>
        <a:bodyPr/>
        <a:lstStyle/>
        <a:p>
          <a:r>
            <a:rPr lang="en-GB"/>
            <a:t>Tweak staff wellbeing programme</a:t>
          </a:r>
          <a:endParaRPr lang="en-US"/>
        </a:p>
      </dgm:t>
    </dgm:pt>
    <dgm:pt modelId="{4F6C9DC3-6FAA-46A7-84A3-D5A235431A9E}" type="parTrans" cxnId="{5E38B85D-DA80-48DB-8484-964D2B648A89}">
      <dgm:prSet/>
      <dgm:spPr/>
      <dgm:t>
        <a:bodyPr/>
        <a:lstStyle/>
        <a:p>
          <a:endParaRPr lang="en-US"/>
        </a:p>
      </dgm:t>
    </dgm:pt>
    <dgm:pt modelId="{E354038F-4B6C-4475-8317-977BAABCDB39}" type="sibTrans" cxnId="{5E38B85D-DA80-48DB-8484-964D2B648A89}">
      <dgm:prSet/>
      <dgm:spPr/>
      <dgm:t>
        <a:bodyPr/>
        <a:lstStyle/>
        <a:p>
          <a:endParaRPr lang="en-US"/>
        </a:p>
      </dgm:t>
    </dgm:pt>
    <dgm:pt modelId="{C3E84BD0-5FB9-4ADC-B02A-209BE8AB6F47}">
      <dgm:prSet/>
      <dgm:spPr/>
      <dgm:t>
        <a:bodyPr/>
        <a:lstStyle/>
        <a:p>
          <a:r>
            <a:rPr lang="en-GB"/>
            <a:t>Mini scripts</a:t>
          </a:r>
          <a:endParaRPr lang="en-US"/>
        </a:p>
      </dgm:t>
    </dgm:pt>
    <dgm:pt modelId="{A69ECB99-CD84-4233-AFA9-7ABD759E0863}" type="parTrans" cxnId="{9ABA51F0-4756-40B6-9F05-C9B25188D19A}">
      <dgm:prSet/>
      <dgm:spPr/>
      <dgm:t>
        <a:bodyPr/>
        <a:lstStyle/>
        <a:p>
          <a:endParaRPr lang="en-US"/>
        </a:p>
      </dgm:t>
    </dgm:pt>
    <dgm:pt modelId="{936E690B-9D7C-446F-8F64-B8D2C9EB79B3}" type="sibTrans" cxnId="{9ABA51F0-4756-40B6-9F05-C9B25188D19A}">
      <dgm:prSet/>
      <dgm:spPr/>
      <dgm:t>
        <a:bodyPr/>
        <a:lstStyle/>
        <a:p>
          <a:endParaRPr lang="en-US"/>
        </a:p>
      </dgm:t>
    </dgm:pt>
    <dgm:pt modelId="{E7D3FBE5-73A9-4836-9B1A-5455A50B858A}">
      <dgm:prSet/>
      <dgm:spPr/>
      <dgm:t>
        <a:bodyPr/>
        <a:lstStyle/>
        <a:p>
          <a:r>
            <a:rPr lang="en-GB"/>
            <a:t>Emotional presence</a:t>
          </a:r>
          <a:endParaRPr lang="en-US"/>
        </a:p>
      </dgm:t>
    </dgm:pt>
    <dgm:pt modelId="{73829833-DA8A-4277-9EC5-6D6C50DF6EC7}" type="parTrans" cxnId="{0D89ABD0-2DA3-4440-A770-C944A0D6A701}">
      <dgm:prSet/>
      <dgm:spPr/>
      <dgm:t>
        <a:bodyPr/>
        <a:lstStyle/>
        <a:p>
          <a:endParaRPr lang="en-US"/>
        </a:p>
      </dgm:t>
    </dgm:pt>
    <dgm:pt modelId="{B026B28D-C0F2-4D22-B90F-E42C4ABEF483}" type="sibTrans" cxnId="{0D89ABD0-2DA3-4440-A770-C944A0D6A701}">
      <dgm:prSet/>
      <dgm:spPr/>
      <dgm:t>
        <a:bodyPr/>
        <a:lstStyle/>
        <a:p>
          <a:endParaRPr lang="en-US"/>
        </a:p>
      </dgm:t>
    </dgm:pt>
    <dgm:pt modelId="{C74EFEF7-1971-4F4D-878E-2BFD90FA13B6}">
      <dgm:prSet/>
      <dgm:spPr/>
      <dgm:t>
        <a:bodyPr/>
        <a:lstStyle/>
        <a:p>
          <a:r>
            <a:rPr lang="en-GB"/>
            <a:t>Further develop presence profiles</a:t>
          </a:r>
          <a:endParaRPr lang="en-US"/>
        </a:p>
      </dgm:t>
    </dgm:pt>
    <dgm:pt modelId="{4AEAF11C-74C5-4C83-80A3-848AE9D8310A}" type="parTrans" cxnId="{C8042481-E937-4A88-A78B-9DDEDFB0D97D}">
      <dgm:prSet/>
      <dgm:spPr/>
      <dgm:t>
        <a:bodyPr/>
        <a:lstStyle/>
        <a:p>
          <a:endParaRPr lang="en-US"/>
        </a:p>
      </dgm:t>
    </dgm:pt>
    <dgm:pt modelId="{24FD6250-DEB5-4307-A567-9FFB1D3EB7E4}" type="sibTrans" cxnId="{C8042481-E937-4A88-A78B-9DDEDFB0D97D}">
      <dgm:prSet/>
      <dgm:spPr/>
      <dgm:t>
        <a:bodyPr/>
        <a:lstStyle/>
        <a:p>
          <a:endParaRPr lang="en-US"/>
        </a:p>
      </dgm:t>
    </dgm:pt>
    <dgm:pt modelId="{E67C28AB-5F79-4111-90B4-8B1952381051}">
      <dgm:prSet/>
      <dgm:spPr/>
      <dgm:t>
        <a:bodyPr/>
        <a:lstStyle/>
        <a:p>
          <a:r>
            <a:rPr lang="en-GB"/>
            <a:t>Recognition rather than praise</a:t>
          </a:r>
          <a:endParaRPr lang="en-US"/>
        </a:p>
      </dgm:t>
    </dgm:pt>
    <dgm:pt modelId="{F3420716-C2A7-43B8-8AC8-57A25C18F4CF}" type="parTrans" cxnId="{77129AF3-8FB2-44A7-AA34-9543B4259568}">
      <dgm:prSet/>
      <dgm:spPr/>
      <dgm:t>
        <a:bodyPr/>
        <a:lstStyle/>
        <a:p>
          <a:endParaRPr lang="en-US"/>
        </a:p>
      </dgm:t>
    </dgm:pt>
    <dgm:pt modelId="{FD80D8DE-EE36-48BA-9CF8-0C65ABA91FC0}" type="sibTrans" cxnId="{77129AF3-8FB2-44A7-AA34-9543B4259568}">
      <dgm:prSet/>
      <dgm:spPr/>
      <dgm:t>
        <a:bodyPr/>
        <a:lstStyle/>
        <a:p>
          <a:endParaRPr lang="en-US"/>
        </a:p>
      </dgm:t>
    </dgm:pt>
    <dgm:pt modelId="{DD935D2F-63EA-4FCE-9AD7-683F12A7B3BA}">
      <dgm:prSet/>
      <dgm:spPr/>
      <dgm:t>
        <a:bodyPr/>
        <a:lstStyle/>
        <a:p>
          <a:r>
            <a:rPr lang="en-GB"/>
            <a:t>Trauma informed </a:t>
          </a:r>
          <a:endParaRPr lang="en-US"/>
        </a:p>
      </dgm:t>
    </dgm:pt>
    <dgm:pt modelId="{A0E1EDBB-D049-4513-89CD-D8AD39185FFE}" type="parTrans" cxnId="{EE4174C9-BEF7-46B4-95A7-7D163827FC6F}">
      <dgm:prSet/>
      <dgm:spPr/>
      <dgm:t>
        <a:bodyPr/>
        <a:lstStyle/>
        <a:p>
          <a:endParaRPr lang="en-US"/>
        </a:p>
      </dgm:t>
    </dgm:pt>
    <dgm:pt modelId="{C0E81956-820F-4BC2-8995-28B0CC9FC005}" type="sibTrans" cxnId="{EE4174C9-BEF7-46B4-95A7-7D163827FC6F}">
      <dgm:prSet/>
      <dgm:spPr/>
      <dgm:t>
        <a:bodyPr/>
        <a:lstStyle/>
        <a:p>
          <a:endParaRPr lang="en-US"/>
        </a:p>
      </dgm:t>
    </dgm:pt>
    <dgm:pt modelId="{67DB9DF2-DFD7-44EC-9B74-B5A9FB65D2C7}" type="pres">
      <dgm:prSet presAssocID="{C1AB1AB8-1730-4C52-A4C4-D84FE9FEE0A9}" presName="root" presStyleCnt="0">
        <dgm:presLayoutVars>
          <dgm:dir/>
          <dgm:resizeHandles val="exact"/>
        </dgm:presLayoutVars>
      </dgm:prSet>
      <dgm:spPr/>
    </dgm:pt>
    <dgm:pt modelId="{CCDDF6CE-4B99-43F0-B71B-0C0D4F7AB105}" type="pres">
      <dgm:prSet presAssocID="{C1AB1AB8-1730-4C52-A4C4-D84FE9FEE0A9}" presName="container" presStyleCnt="0">
        <dgm:presLayoutVars>
          <dgm:dir/>
          <dgm:resizeHandles val="exact"/>
        </dgm:presLayoutVars>
      </dgm:prSet>
      <dgm:spPr/>
    </dgm:pt>
    <dgm:pt modelId="{817F4EE3-9E7A-4D1D-8EB6-310482BA5DDC}" type="pres">
      <dgm:prSet presAssocID="{6DCDAF36-73CB-4966-975F-F897FD090EC6}" presName="compNode" presStyleCnt="0"/>
      <dgm:spPr/>
    </dgm:pt>
    <dgm:pt modelId="{0C118F57-34F6-4888-997A-A1ECF6C56196}" type="pres">
      <dgm:prSet presAssocID="{6DCDAF36-73CB-4966-975F-F897FD090EC6}" presName="iconBgRect" presStyleLbl="bgShp" presStyleIdx="0" presStyleCnt="6"/>
      <dgm:spPr/>
    </dgm:pt>
    <dgm:pt modelId="{893CC424-D090-4FAB-A6C3-08E69EB69567}" type="pres">
      <dgm:prSet presAssocID="{6DCDAF36-73CB-4966-975F-F897FD090EC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05846245-8F84-42B8-A085-B9176DB19FD4}" type="pres">
      <dgm:prSet presAssocID="{6DCDAF36-73CB-4966-975F-F897FD090EC6}" presName="spaceRect" presStyleCnt="0"/>
      <dgm:spPr/>
    </dgm:pt>
    <dgm:pt modelId="{753234BA-DF5C-4CA8-A4EE-66AF0BF7D3AA}" type="pres">
      <dgm:prSet presAssocID="{6DCDAF36-73CB-4966-975F-F897FD090EC6}" presName="textRect" presStyleLbl="revTx" presStyleIdx="0" presStyleCnt="6">
        <dgm:presLayoutVars>
          <dgm:chMax val="1"/>
          <dgm:chPref val="1"/>
        </dgm:presLayoutVars>
      </dgm:prSet>
      <dgm:spPr/>
    </dgm:pt>
    <dgm:pt modelId="{2A41F8E4-0793-4D69-BB68-B7977B7843F4}" type="pres">
      <dgm:prSet presAssocID="{E354038F-4B6C-4475-8317-977BAABCDB39}" presName="sibTrans" presStyleLbl="sibTrans2D1" presStyleIdx="0" presStyleCnt="0"/>
      <dgm:spPr/>
    </dgm:pt>
    <dgm:pt modelId="{BFE2B10F-F804-48C8-8E6B-C35666E505AA}" type="pres">
      <dgm:prSet presAssocID="{C3E84BD0-5FB9-4ADC-B02A-209BE8AB6F47}" presName="compNode" presStyleCnt="0"/>
      <dgm:spPr/>
    </dgm:pt>
    <dgm:pt modelId="{09CA03AE-FF51-4412-961F-C38B7C0CFA53}" type="pres">
      <dgm:prSet presAssocID="{C3E84BD0-5FB9-4ADC-B02A-209BE8AB6F47}" presName="iconBgRect" presStyleLbl="bgShp" presStyleIdx="1" presStyleCnt="6"/>
      <dgm:spPr/>
    </dgm:pt>
    <dgm:pt modelId="{BC99C7E8-B348-4D04-A685-39A5F8387A7B}" type="pres">
      <dgm:prSet presAssocID="{C3E84BD0-5FB9-4ADC-B02A-209BE8AB6F4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0965173-6F21-403F-A8DA-7E4A99C613A4}" type="pres">
      <dgm:prSet presAssocID="{C3E84BD0-5FB9-4ADC-B02A-209BE8AB6F47}" presName="spaceRect" presStyleCnt="0"/>
      <dgm:spPr/>
    </dgm:pt>
    <dgm:pt modelId="{A49081B5-F5E7-49BE-8696-051C4179C9D5}" type="pres">
      <dgm:prSet presAssocID="{C3E84BD0-5FB9-4ADC-B02A-209BE8AB6F47}" presName="textRect" presStyleLbl="revTx" presStyleIdx="1" presStyleCnt="6">
        <dgm:presLayoutVars>
          <dgm:chMax val="1"/>
          <dgm:chPref val="1"/>
        </dgm:presLayoutVars>
      </dgm:prSet>
      <dgm:spPr/>
    </dgm:pt>
    <dgm:pt modelId="{BD74D7AD-C76A-46D9-BD07-A5B1B85EB70C}" type="pres">
      <dgm:prSet presAssocID="{936E690B-9D7C-446F-8F64-B8D2C9EB79B3}" presName="sibTrans" presStyleLbl="sibTrans2D1" presStyleIdx="0" presStyleCnt="0"/>
      <dgm:spPr/>
    </dgm:pt>
    <dgm:pt modelId="{A0F654F3-5818-480B-956A-AC5CA4A4126F}" type="pres">
      <dgm:prSet presAssocID="{E7D3FBE5-73A9-4836-9B1A-5455A50B858A}" presName="compNode" presStyleCnt="0"/>
      <dgm:spPr/>
    </dgm:pt>
    <dgm:pt modelId="{523D23F1-A8A3-4AE1-98BC-16A7EDEF8DDD}" type="pres">
      <dgm:prSet presAssocID="{E7D3FBE5-73A9-4836-9B1A-5455A50B858A}" presName="iconBgRect" presStyleLbl="bgShp" presStyleIdx="2" presStyleCnt="6"/>
      <dgm:spPr/>
    </dgm:pt>
    <dgm:pt modelId="{9911B14F-38A5-4F11-A196-B38F529086C2}" type="pres">
      <dgm:prSet presAssocID="{E7D3FBE5-73A9-4836-9B1A-5455A50B858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FFD9BE63-D9CF-422A-A98A-1099BC79140A}" type="pres">
      <dgm:prSet presAssocID="{E7D3FBE5-73A9-4836-9B1A-5455A50B858A}" presName="spaceRect" presStyleCnt="0"/>
      <dgm:spPr/>
    </dgm:pt>
    <dgm:pt modelId="{925FA74D-74DC-41DD-9208-5302DAD95111}" type="pres">
      <dgm:prSet presAssocID="{E7D3FBE5-73A9-4836-9B1A-5455A50B858A}" presName="textRect" presStyleLbl="revTx" presStyleIdx="2" presStyleCnt="6">
        <dgm:presLayoutVars>
          <dgm:chMax val="1"/>
          <dgm:chPref val="1"/>
        </dgm:presLayoutVars>
      </dgm:prSet>
      <dgm:spPr/>
    </dgm:pt>
    <dgm:pt modelId="{8CF1BA97-B726-45D6-B8B9-609E29714A23}" type="pres">
      <dgm:prSet presAssocID="{B026B28D-C0F2-4D22-B90F-E42C4ABEF483}" presName="sibTrans" presStyleLbl="sibTrans2D1" presStyleIdx="0" presStyleCnt="0"/>
      <dgm:spPr/>
    </dgm:pt>
    <dgm:pt modelId="{B0CD0D90-317B-4BF3-A494-71A90A572F0C}" type="pres">
      <dgm:prSet presAssocID="{C74EFEF7-1971-4F4D-878E-2BFD90FA13B6}" presName="compNode" presStyleCnt="0"/>
      <dgm:spPr/>
    </dgm:pt>
    <dgm:pt modelId="{EECFFF5C-033D-4ADB-9A05-EAA8A181BB57}" type="pres">
      <dgm:prSet presAssocID="{C74EFEF7-1971-4F4D-878E-2BFD90FA13B6}" presName="iconBgRect" presStyleLbl="bgShp" presStyleIdx="3" presStyleCnt="6"/>
      <dgm:spPr/>
    </dgm:pt>
    <dgm:pt modelId="{8B69D92F-411A-41D0-A9AE-0D8494971269}" type="pres">
      <dgm:prSet presAssocID="{C74EFEF7-1971-4F4D-878E-2BFD90FA13B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D3F769E-5AD1-49B3-B95F-8582C72C0742}" type="pres">
      <dgm:prSet presAssocID="{C74EFEF7-1971-4F4D-878E-2BFD90FA13B6}" presName="spaceRect" presStyleCnt="0"/>
      <dgm:spPr/>
    </dgm:pt>
    <dgm:pt modelId="{D41A6D65-3E8A-4B12-9402-B598EB2BAD5B}" type="pres">
      <dgm:prSet presAssocID="{C74EFEF7-1971-4F4D-878E-2BFD90FA13B6}" presName="textRect" presStyleLbl="revTx" presStyleIdx="3" presStyleCnt="6">
        <dgm:presLayoutVars>
          <dgm:chMax val="1"/>
          <dgm:chPref val="1"/>
        </dgm:presLayoutVars>
      </dgm:prSet>
      <dgm:spPr/>
    </dgm:pt>
    <dgm:pt modelId="{B66ED2EC-1A6D-49E9-895D-42973AF266BE}" type="pres">
      <dgm:prSet presAssocID="{24FD6250-DEB5-4307-A567-9FFB1D3EB7E4}" presName="sibTrans" presStyleLbl="sibTrans2D1" presStyleIdx="0" presStyleCnt="0"/>
      <dgm:spPr/>
    </dgm:pt>
    <dgm:pt modelId="{1419AD8B-59D7-4C78-A2BC-F51605DD9679}" type="pres">
      <dgm:prSet presAssocID="{E67C28AB-5F79-4111-90B4-8B1952381051}" presName="compNode" presStyleCnt="0"/>
      <dgm:spPr/>
    </dgm:pt>
    <dgm:pt modelId="{D71F230C-D2CB-41E4-9B14-AD2CF39B2734}" type="pres">
      <dgm:prSet presAssocID="{E67C28AB-5F79-4111-90B4-8B1952381051}" presName="iconBgRect" presStyleLbl="bgShp" presStyleIdx="4" presStyleCnt="6"/>
      <dgm:spPr/>
    </dgm:pt>
    <dgm:pt modelId="{891C4F63-DD46-4642-A4A9-C53A5DDC5B02}" type="pres">
      <dgm:prSet presAssocID="{E67C28AB-5F79-4111-90B4-8B195238105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A2033367-3ABF-47F1-8192-911C6503D7AA}" type="pres">
      <dgm:prSet presAssocID="{E67C28AB-5F79-4111-90B4-8B1952381051}" presName="spaceRect" presStyleCnt="0"/>
      <dgm:spPr/>
    </dgm:pt>
    <dgm:pt modelId="{AD8F91C5-4D6A-4F6C-ADDD-7C1A52921C12}" type="pres">
      <dgm:prSet presAssocID="{E67C28AB-5F79-4111-90B4-8B1952381051}" presName="textRect" presStyleLbl="revTx" presStyleIdx="4" presStyleCnt="6">
        <dgm:presLayoutVars>
          <dgm:chMax val="1"/>
          <dgm:chPref val="1"/>
        </dgm:presLayoutVars>
      </dgm:prSet>
      <dgm:spPr/>
    </dgm:pt>
    <dgm:pt modelId="{98250277-23EA-4C0B-A916-FD0E16A4E08D}" type="pres">
      <dgm:prSet presAssocID="{FD80D8DE-EE36-48BA-9CF8-0C65ABA91FC0}" presName="sibTrans" presStyleLbl="sibTrans2D1" presStyleIdx="0" presStyleCnt="0"/>
      <dgm:spPr/>
    </dgm:pt>
    <dgm:pt modelId="{E892F615-B52B-4748-9935-CBC6FFAAE2D5}" type="pres">
      <dgm:prSet presAssocID="{DD935D2F-63EA-4FCE-9AD7-683F12A7B3BA}" presName="compNode" presStyleCnt="0"/>
      <dgm:spPr/>
    </dgm:pt>
    <dgm:pt modelId="{85FEF911-DD88-4266-8ACC-60329D9F3D66}" type="pres">
      <dgm:prSet presAssocID="{DD935D2F-63EA-4FCE-9AD7-683F12A7B3BA}" presName="iconBgRect" presStyleLbl="bgShp" presStyleIdx="5" presStyleCnt="6"/>
      <dgm:spPr/>
    </dgm:pt>
    <dgm:pt modelId="{C05C8F72-E9EB-447A-90F1-DD3A8D3F10CB}" type="pres">
      <dgm:prSet presAssocID="{DD935D2F-63EA-4FCE-9AD7-683F12A7B3B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CF5A6CEB-6CA8-4780-8947-B194794ED5E9}" type="pres">
      <dgm:prSet presAssocID="{DD935D2F-63EA-4FCE-9AD7-683F12A7B3BA}" presName="spaceRect" presStyleCnt="0"/>
      <dgm:spPr/>
    </dgm:pt>
    <dgm:pt modelId="{A6EE509C-1628-4F01-8830-4392C434C4D6}" type="pres">
      <dgm:prSet presAssocID="{DD935D2F-63EA-4FCE-9AD7-683F12A7B3B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01438C05-9600-4B2D-ABC2-7C94856D5D32}" type="presOf" srcId="{FD80D8DE-EE36-48BA-9CF8-0C65ABA91FC0}" destId="{98250277-23EA-4C0B-A916-FD0E16A4E08D}" srcOrd="0" destOrd="0" presId="urn:microsoft.com/office/officeart/2018/2/layout/IconCircleList"/>
    <dgm:cxn modelId="{5E38B85D-DA80-48DB-8484-964D2B648A89}" srcId="{C1AB1AB8-1730-4C52-A4C4-D84FE9FEE0A9}" destId="{6DCDAF36-73CB-4966-975F-F897FD090EC6}" srcOrd="0" destOrd="0" parTransId="{4F6C9DC3-6FAA-46A7-84A3-D5A235431A9E}" sibTransId="{E354038F-4B6C-4475-8317-977BAABCDB39}"/>
    <dgm:cxn modelId="{F3383F45-9494-4499-9401-B6E4BC5DDA6C}" type="presOf" srcId="{6DCDAF36-73CB-4966-975F-F897FD090EC6}" destId="{753234BA-DF5C-4CA8-A4EE-66AF0BF7D3AA}" srcOrd="0" destOrd="0" presId="urn:microsoft.com/office/officeart/2018/2/layout/IconCircleList"/>
    <dgm:cxn modelId="{D38B244F-5C70-4002-8721-4C83D5651467}" type="presOf" srcId="{24FD6250-DEB5-4307-A567-9FFB1D3EB7E4}" destId="{B66ED2EC-1A6D-49E9-895D-42973AF266BE}" srcOrd="0" destOrd="0" presId="urn:microsoft.com/office/officeart/2018/2/layout/IconCircleList"/>
    <dgm:cxn modelId="{4A585376-CD4E-4C8A-8960-F79B858B16F2}" type="presOf" srcId="{E7D3FBE5-73A9-4836-9B1A-5455A50B858A}" destId="{925FA74D-74DC-41DD-9208-5302DAD95111}" srcOrd="0" destOrd="0" presId="urn:microsoft.com/office/officeart/2018/2/layout/IconCircleList"/>
    <dgm:cxn modelId="{C8042481-E937-4A88-A78B-9DDEDFB0D97D}" srcId="{C1AB1AB8-1730-4C52-A4C4-D84FE9FEE0A9}" destId="{C74EFEF7-1971-4F4D-878E-2BFD90FA13B6}" srcOrd="3" destOrd="0" parTransId="{4AEAF11C-74C5-4C83-80A3-848AE9D8310A}" sibTransId="{24FD6250-DEB5-4307-A567-9FFB1D3EB7E4}"/>
    <dgm:cxn modelId="{783BD186-2F20-4DB6-B835-C3C66D627FC8}" type="presOf" srcId="{B026B28D-C0F2-4D22-B90F-E42C4ABEF483}" destId="{8CF1BA97-B726-45D6-B8B9-609E29714A23}" srcOrd="0" destOrd="0" presId="urn:microsoft.com/office/officeart/2018/2/layout/IconCircleList"/>
    <dgm:cxn modelId="{0CA58D8F-0FFC-4F65-B2CF-60D746D3039B}" type="presOf" srcId="{E354038F-4B6C-4475-8317-977BAABCDB39}" destId="{2A41F8E4-0793-4D69-BB68-B7977B7843F4}" srcOrd="0" destOrd="0" presId="urn:microsoft.com/office/officeart/2018/2/layout/IconCircleList"/>
    <dgm:cxn modelId="{CA026692-F3E2-46ED-9EF6-F51D076720ED}" type="presOf" srcId="{E67C28AB-5F79-4111-90B4-8B1952381051}" destId="{AD8F91C5-4D6A-4F6C-ADDD-7C1A52921C12}" srcOrd="0" destOrd="0" presId="urn:microsoft.com/office/officeart/2018/2/layout/IconCircleList"/>
    <dgm:cxn modelId="{063139A2-5A5B-40E2-95E6-C91E475CCD2E}" type="presOf" srcId="{C1AB1AB8-1730-4C52-A4C4-D84FE9FEE0A9}" destId="{67DB9DF2-DFD7-44EC-9B74-B5A9FB65D2C7}" srcOrd="0" destOrd="0" presId="urn:microsoft.com/office/officeart/2018/2/layout/IconCircleList"/>
    <dgm:cxn modelId="{7A5D91AC-A98F-4775-A662-9B3EA95A815E}" type="presOf" srcId="{DD935D2F-63EA-4FCE-9AD7-683F12A7B3BA}" destId="{A6EE509C-1628-4F01-8830-4392C434C4D6}" srcOrd="0" destOrd="0" presId="urn:microsoft.com/office/officeart/2018/2/layout/IconCircleList"/>
    <dgm:cxn modelId="{108F0BBB-214E-4698-B747-C1BFCE27BC9E}" type="presOf" srcId="{C74EFEF7-1971-4F4D-878E-2BFD90FA13B6}" destId="{D41A6D65-3E8A-4B12-9402-B598EB2BAD5B}" srcOrd="0" destOrd="0" presId="urn:microsoft.com/office/officeart/2018/2/layout/IconCircleList"/>
    <dgm:cxn modelId="{EE4174C9-BEF7-46B4-95A7-7D163827FC6F}" srcId="{C1AB1AB8-1730-4C52-A4C4-D84FE9FEE0A9}" destId="{DD935D2F-63EA-4FCE-9AD7-683F12A7B3BA}" srcOrd="5" destOrd="0" parTransId="{A0E1EDBB-D049-4513-89CD-D8AD39185FFE}" sibTransId="{C0E81956-820F-4BC2-8995-28B0CC9FC005}"/>
    <dgm:cxn modelId="{0D89ABD0-2DA3-4440-A770-C944A0D6A701}" srcId="{C1AB1AB8-1730-4C52-A4C4-D84FE9FEE0A9}" destId="{E7D3FBE5-73A9-4836-9B1A-5455A50B858A}" srcOrd="2" destOrd="0" parTransId="{73829833-DA8A-4277-9EC5-6D6C50DF6EC7}" sibTransId="{B026B28D-C0F2-4D22-B90F-E42C4ABEF483}"/>
    <dgm:cxn modelId="{3E6261DB-77D1-46F6-846B-6D9F85E611D2}" type="presOf" srcId="{936E690B-9D7C-446F-8F64-B8D2C9EB79B3}" destId="{BD74D7AD-C76A-46D9-BD07-A5B1B85EB70C}" srcOrd="0" destOrd="0" presId="urn:microsoft.com/office/officeart/2018/2/layout/IconCircleList"/>
    <dgm:cxn modelId="{9D98BAE1-E5F6-4913-BF95-06A79F486504}" type="presOf" srcId="{C3E84BD0-5FB9-4ADC-B02A-209BE8AB6F47}" destId="{A49081B5-F5E7-49BE-8696-051C4179C9D5}" srcOrd="0" destOrd="0" presId="urn:microsoft.com/office/officeart/2018/2/layout/IconCircleList"/>
    <dgm:cxn modelId="{9ABA51F0-4756-40B6-9F05-C9B25188D19A}" srcId="{C1AB1AB8-1730-4C52-A4C4-D84FE9FEE0A9}" destId="{C3E84BD0-5FB9-4ADC-B02A-209BE8AB6F47}" srcOrd="1" destOrd="0" parTransId="{A69ECB99-CD84-4233-AFA9-7ABD759E0863}" sibTransId="{936E690B-9D7C-446F-8F64-B8D2C9EB79B3}"/>
    <dgm:cxn modelId="{77129AF3-8FB2-44A7-AA34-9543B4259568}" srcId="{C1AB1AB8-1730-4C52-A4C4-D84FE9FEE0A9}" destId="{E67C28AB-5F79-4111-90B4-8B1952381051}" srcOrd="4" destOrd="0" parTransId="{F3420716-C2A7-43B8-8AC8-57A25C18F4CF}" sibTransId="{FD80D8DE-EE36-48BA-9CF8-0C65ABA91FC0}"/>
    <dgm:cxn modelId="{4AE658C4-C163-4FF6-B76E-20F10674AD12}" type="presParOf" srcId="{67DB9DF2-DFD7-44EC-9B74-B5A9FB65D2C7}" destId="{CCDDF6CE-4B99-43F0-B71B-0C0D4F7AB105}" srcOrd="0" destOrd="0" presId="urn:microsoft.com/office/officeart/2018/2/layout/IconCircleList"/>
    <dgm:cxn modelId="{78DB4528-6A57-4F64-ACF3-1E2D97F28383}" type="presParOf" srcId="{CCDDF6CE-4B99-43F0-B71B-0C0D4F7AB105}" destId="{817F4EE3-9E7A-4D1D-8EB6-310482BA5DDC}" srcOrd="0" destOrd="0" presId="urn:microsoft.com/office/officeart/2018/2/layout/IconCircleList"/>
    <dgm:cxn modelId="{7F54BCBB-4631-4B66-9EBE-8768508DDE41}" type="presParOf" srcId="{817F4EE3-9E7A-4D1D-8EB6-310482BA5DDC}" destId="{0C118F57-34F6-4888-997A-A1ECF6C56196}" srcOrd="0" destOrd="0" presId="urn:microsoft.com/office/officeart/2018/2/layout/IconCircleList"/>
    <dgm:cxn modelId="{D6B60B0E-3EBE-44B8-B5BA-62088A60DA12}" type="presParOf" srcId="{817F4EE3-9E7A-4D1D-8EB6-310482BA5DDC}" destId="{893CC424-D090-4FAB-A6C3-08E69EB69567}" srcOrd="1" destOrd="0" presId="urn:microsoft.com/office/officeart/2018/2/layout/IconCircleList"/>
    <dgm:cxn modelId="{C7CC3E4F-1E9D-452C-848D-A079C4805609}" type="presParOf" srcId="{817F4EE3-9E7A-4D1D-8EB6-310482BA5DDC}" destId="{05846245-8F84-42B8-A085-B9176DB19FD4}" srcOrd="2" destOrd="0" presId="urn:microsoft.com/office/officeart/2018/2/layout/IconCircleList"/>
    <dgm:cxn modelId="{70A90549-A3B2-4E58-95E6-7F04841D2DFB}" type="presParOf" srcId="{817F4EE3-9E7A-4D1D-8EB6-310482BA5DDC}" destId="{753234BA-DF5C-4CA8-A4EE-66AF0BF7D3AA}" srcOrd="3" destOrd="0" presId="urn:microsoft.com/office/officeart/2018/2/layout/IconCircleList"/>
    <dgm:cxn modelId="{02017D45-A747-4DA3-A99B-7D34CF022568}" type="presParOf" srcId="{CCDDF6CE-4B99-43F0-B71B-0C0D4F7AB105}" destId="{2A41F8E4-0793-4D69-BB68-B7977B7843F4}" srcOrd="1" destOrd="0" presId="urn:microsoft.com/office/officeart/2018/2/layout/IconCircleList"/>
    <dgm:cxn modelId="{3EF5D80E-FB54-42E1-8A22-F89C1A0283DB}" type="presParOf" srcId="{CCDDF6CE-4B99-43F0-B71B-0C0D4F7AB105}" destId="{BFE2B10F-F804-48C8-8E6B-C35666E505AA}" srcOrd="2" destOrd="0" presId="urn:microsoft.com/office/officeart/2018/2/layout/IconCircleList"/>
    <dgm:cxn modelId="{0BD3E858-467B-4225-B137-337340C487FD}" type="presParOf" srcId="{BFE2B10F-F804-48C8-8E6B-C35666E505AA}" destId="{09CA03AE-FF51-4412-961F-C38B7C0CFA53}" srcOrd="0" destOrd="0" presId="urn:microsoft.com/office/officeart/2018/2/layout/IconCircleList"/>
    <dgm:cxn modelId="{64C4188D-CA8A-4358-B3AA-E3035388BAD2}" type="presParOf" srcId="{BFE2B10F-F804-48C8-8E6B-C35666E505AA}" destId="{BC99C7E8-B348-4D04-A685-39A5F8387A7B}" srcOrd="1" destOrd="0" presId="urn:microsoft.com/office/officeart/2018/2/layout/IconCircleList"/>
    <dgm:cxn modelId="{32E197A0-C00D-4419-8356-8287D5498EE9}" type="presParOf" srcId="{BFE2B10F-F804-48C8-8E6B-C35666E505AA}" destId="{F0965173-6F21-403F-A8DA-7E4A99C613A4}" srcOrd="2" destOrd="0" presId="urn:microsoft.com/office/officeart/2018/2/layout/IconCircleList"/>
    <dgm:cxn modelId="{41148CBC-9D2F-4744-8388-8C39B1DB8A46}" type="presParOf" srcId="{BFE2B10F-F804-48C8-8E6B-C35666E505AA}" destId="{A49081B5-F5E7-49BE-8696-051C4179C9D5}" srcOrd="3" destOrd="0" presId="urn:microsoft.com/office/officeart/2018/2/layout/IconCircleList"/>
    <dgm:cxn modelId="{5CE5607D-7215-46DA-92C2-4C9B4CEC091B}" type="presParOf" srcId="{CCDDF6CE-4B99-43F0-B71B-0C0D4F7AB105}" destId="{BD74D7AD-C76A-46D9-BD07-A5B1B85EB70C}" srcOrd="3" destOrd="0" presId="urn:microsoft.com/office/officeart/2018/2/layout/IconCircleList"/>
    <dgm:cxn modelId="{705EE268-2AA8-4DBE-A32E-4DA53030201B}" type="presParOf" srcId="{CCDDF6CE-4B99-43F0-B71B-0C0D4F7AB105}" destId="{A0F654F3-5818-480B-956A-AC5CA4A4126F}" srcOrd="4" destOrd="0" presId="urn:microsoft.com/office/officeart/2018/2/layout/IconCircleList"/>
    <dgm:cxn modelId="{16001A0D-B5AC-4D3E-8F5D-9F937D7BB74B}" type="presParOf" srcId="{A0F654F3-5818-480B-956A-AC5CA4A4126F}" destId="{523D23F1-A8A3-4AE1-98BC-16A7EDEF8DDD}" srcOrd="0" destOrd="0" presId="urn:microsoft.com/office/officeart/2018/2/layout/IconCircleList"/>
    <dgm:cxn modelId="{71DB79D9-7293-4E6B-9FB3-5035B9934A36}" type="presParOf" srcId="{A0F654F3-5818-480B-956A-AC5CA4A4126F}" destId="{9911B14F-38A5-4F11-A196-B38F529086C2}" srcOrd="1" destOrd="0" presId="urn:microsoft.com/office/officeart/2018/2/layout/IconCircleList"/>
    <dgm:cxn modelId="{F5ECD4FA-6BC4-405E-87D9-B64D9071964C}" type="presParOf" srcId="{A0F654F3-5818-480B-956A-AC5CA4A4126F}" destId="{FFD9BE63-D9CF-422A-A98A-1099BC79140A}" srcOrd="2" destOrd="0" presId="urn:microsoft.com/office/officeart/2018/2/layout/IconCircleList"/>
    <dgm:cxn modelId="{A10305C7-D468-43A6-8BE2-5268C2DD3945}" type="presParOf" srcId="{A0F654F3-5818-480B-956A-AC5CA4A4126F}" destId="{925FA74D-74DC-41DD-9208-5302DAD95111}" srcOrd="3" destOrd="0" presId="urn:microsoft.com/office/officeart/2018/2/layout/IconCircleList"/>
    <dgm:cxn modelId="{7C946167-0EA7-4BDB-83A8-29EFC066250E}" type="presParOf" srcId="{CCDDF6CE-4B99-43F0-B71B-0C0D4F7AB105}" destId="{8CF1BA97-B726-45D6-B8B9-609E29714A23}" srcOrd="5" destOrd="0" presId="urn:microsoft.com/office/officeart/2018/2/layout/IconCircleList"/>
    <dgm:cxn modelId="{DCE3D44A-F251-4FE8-B73D-337D85B949D8}" type="presParOf" srcId="{CCDDF6CE-4B99-43F0-B71B-0C0D4F7AB105}" destId="{B0CD0D90-317B-4BF3-A494-71A90A572F0C}" srcOrd="6" destOrd="0" presId="urn:microsoft.com/office/officeart/2018/2/layout/IconCircleList"/>
    <dgm:cxn modelId="{C167879F-8A5B-45BD-9477-7C6190206559}" type="presParOf" srcId="{B0CD0D90-317B-4BF3-A494-71A90A572F0C}" destId="{EECFFF5C-033D-4ADB-9A05-EAA8A181BB57}" srcOrd="0" destOrd="0" presId="urn:microsoft.com/office/officeart/2018/2/layout/IconCircleList"/>
    <dgm:cxn modelId="{E6474CCA-A625-4794-AD72-D1D5249BFF9B}" type="presParOf" srcId="{B0CD0D90-317B-4BF3-A494-71A90A572F0C}" destId="{8B69D92F-411A-41D0-A9AE-0D8494971269}" srcOrd="1" destOrd="0" presId="urn:microsoft.com/office/officeart/2018/2/layout/IconCircleList"/>
    <dgm:cxn modelId="{4976C3EE-E546-4FEA-8BF0-8F9DFC05AAB1}" type="presParOf" srcId="{B0CD0D90-317B-4BF3-A494-71A90A572F0C}" destId="{ED3F769E-5AD1-49B3-B95F-8582C72C0742}" srcOrd="2" destOrd="0" presId="urn:microsoft.com/office/officeart/2018/2/layout/IconCircleList"/>
    <dgm:cxn modelId="{5D6360BB-875D-49CD-A523-6A2950621D5D}" type="presParOf" srcId="{B0CD0D90-317B-4BF3-A494-71A90A572F0C}" destId="{D41A6D65-3E8A-4B12-9402-B598EB2BAD5B}" srcOrd="3" destOrd="0" presId="urn:microsoft.com/office/officeart/2018/2/layout/IconCircleList"/>
    <dgm:cxn modelId="{87FB8504-BDB2-4747-9D1C-DC3FE2ECC13C}" type="presParOf" srcId="{CCDDF6CE-4B99-43F0-B71B-0C0D4F7AB105}" destId="{B66ED2EC-1A6D-49E9-895D-42973AF266BE}" srcOrd="7" destOrd="0" presId="urn:microsoft.com/office/officeart/2018/2/layout/IconCircleList"/>
    <dgm:cxn modelId="{72CE5A59-B64C-41BC-B6C9-04EECDF2EBE3}" type="presParOf" srcId="{CCDDF6CE-4B99-43F0-B71B-0C0D4F7AB105}" destId="{1419AD8B-59D7-4C78-A2BC-F51605DD9679}" srcOrd="8" destOrd="0" presId="urn:microsoft.com/office/officeart/2018/2/layout/IconCircleList"/>
    <dgm:cxn modelId="{E1DF43CD-075E-469C-BF1C-C98456A6A7EF}" type="presParOf" srcId="{1419AD8B-59D7-4C78-A2BC-F51605DD9679}" destId="{D71F230C-D2CB-41E4-9B14-AD2CF39B2734}" srcOrd="0" destOrd="0" presId="urn:microsoft.com/office/officeart/2018/2/layout/IconCircleList"/>
    <dgm:cxn modelId="{C7F1E773-8079-4F0A-B851-F6711A556217}" type="presParOf" srcId="{1419AD8B-59D7-4C78-A2BC-F51605DD9679}" destId="{891C4F63-DD46-4642-A4A9-C53A5DDC5B02}" srcOrd="1" destOrd="0" presId="urn:microsoft.com/office/officeart/2018/2/layout/IconCircleList"/>
    <dgm:cxn modelId="{5014A5F8-609D-4C4B-B654-005A8F0D56BA}" type="presParOf" srcId="{1419AD8B-59D7-4C78-A2BC-F51605DD9679}" destId="{A2033367-3ABF-47F1-8192-911C6503D7AA}" srcOrd="2" destOrd="0" presId="urn:microsoft.com/office/officeart/2018/2/layout/IconCircleList"/>
    <dgm:cxn modelId="{495B360E-4FF6-4664-8D76-78FFBF16CFDB}" type="presParOf" srcId="{1419AD8B-59D7-4C78-A2BC-F51605DD9679}" destId="{AD8F91C5-4D6A-4F6C-ADDD-7C1A52921C12}" srcOrd="3" destOrd="0" presId="urn:microsoft.com/office/officeart/2018/2/layout/IconCircleList"/>
    <dgm:cxn modelId="{5A5A41DB-E171-407F-8392-7176778D4CEA}" type="presParOf" srcId="{CCDDF6CE-4B99-43F0-B71B-0C0D4F7AB105}" destId="{98250277-23EA-4C0B-A916-FD0E16A4E08D}" srcOrd="9" destOrd="0" presId="urn:microsoft.com/office/officeart/2018/2/layout/IconCircleList"/>
    <dgm:cxn modelId="{D86855E4-D1DE-44B9-99F3-D937C3A1F910}" type="presParOf" srcId="{CCDDF6CE-4B99-43F0-B71B-0C0D4F7AB105}" destId="{E892F615-B52B-4748-9935-CBC6FFAAE2D5}" srcOrd="10" destOrd="0" presId="urn:microsoft.com/office/officeart/2018/2/layout/IconCircleList"/>
    <dgm:cxn modelId="{D7ABF88F-5803-43DC-8F3A-7F66B1D76539}" type="presParOf" srcId="{E892F615-B52B-4748-9935-CBC6FFAAE2D5}" destId="{85FEF911-DD88-4266-8ACC-60329D9F3D66}" srcOrd="0" destOrd="0" presId="urn:microsoft.com/office/officeart/2018/2/layout/IconCircleList"/>
    <dgm:cxn modelId="{02E43DB2-4E13-4517-BF57-F56C889366D8}" type="presParOf" srcId="{E892F615-B52B-4748-9935-CBC6FFAAE2D5}" destId="{C05C8F72-E9EB-447A-90F1-DD3A8D3F10CB}" srcOrd="1" destOrd="0" presId="urn:microsoft.com/office/officeart/2018/2/layout/IconCircleList"/>
    <dgm:cxn modelId="{E26C74E4-BA8E-435B-B732-37A82D2EE35D}" type="presParOf" srcId="{E892F615-B52B-4748-9935-CBC6FFAAE2D5}" destId="{CF5A6CEB-6CA8-4780-8947-B194794ED5E9}" srcOrd="2" destOrd="0" presId="urn:microsoft.com/office/officeart/2018/2/layout/IconCircleList"/>
    <dgm:cxn modelId="{A5339428-4D77-43C2-B42E-4B72D7B553A3}" type="presParOf" srcId="{E892F615-B52B-4748-9935-CBC6FFAAE2D5}" destId="{A6EE509C-1628-4F01-8830-4392C434C4D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37FFB-09FF-4334-97C8-D0A4739A7AC5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Non-denominational school with 389 learners</a:t>
          </a:r>
          <a:endParaRPr lang="en-US" sz="2200" kern="1200" dirty="0"/>
        </a:p>
      </dsp:txBody>
      <dsp:txXfrm>
        <a:off x="3170" y="232216"/>
        <a:ext cx="2514897" cy="1508938"/>
      </dsp:txXfrm>
    </dsp:sp>
    <dsp:sp modelId="{11E063E3-A4C7-466E-A205-565A6AC69009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2">
            <a:hueOff val="-2743267"/>
            <a:satOff val="-285"/>
            <a:lumOff val="-14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ELCC with 56 learners</a:t>
          </a:r>
          <a:endParaRPr lang="en-US" sz="2200" kern="1200"/>
        </a:p>
      </dsp:txBody>
      <dsp:txXfrm>
        <a:off x="2769557" y="232216"/>
        <a:ext cx="2514897" cy="1508938"/>
      </dsp:txXfrm>
    </dsp:sp>
    <dsp:sp modelId="{F6B55204-3F91-4C52-A9E9-9FD401DFCA89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2">
            <a:hueOff val="-5486534"/>
            <a:satOff val="-571"/>
            <a:lumOff val="-29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Urban setting in busy town</a:t>
          </a:r>
          <a:endParaRPr lang="en-US" sz="2200" kern="1200"/>
        </a:p>
      </dsp:txBody>
      <dsp:txXfrm>
        <a:off x="5535944" y="232216"/>
        <a:ext cx="2514897" cy="1508938"/>
      </dsp:txXfrm>
    </dsp:sp>
    <dsp:sp modelId="{C35D1406-45E3-4B7E-B7A5-5722F5D8EC38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2">
            <a:hueOff val="-8229801"/>
            <a:satOff val="-856"/>
            <a:lumOff val="-4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18% FSM</a:t>
          </a:r>
          <a:endParaRPr lang="en-US" sz="2200" kern="1200"/>
        </a:p>
      </dsp:txBody>
      <dsp:txXfrm>
        <a:off x="8302332" y="232216"/>
        <a:ext cx="2514897" cy="1508938"/>
      </dsp:txXfrm>
    </dsp:sp>
    <dsp:sp modelId="{321FA319-CB17-4C2F-98BB-9CDA221D47CB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2">
            <a:hueOff val="-10973068"/>
            <a:satOff val="-1142"/>
            <a:lumOff val="-5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22% clothing grant</a:t>
          </a:r>
          <a:endParaRPr lang="en-US" sz="2200" kern="1200"/>
        </a:p>
      </dsp:txBody>
      <dsp:txXfrm>
        <a:off x="3170" y="1992644"/>
        <a:ext cx="2514897" cy="1508938"/>
      </dsp:txXfrm>
    </dsp:sp>
    <dsp:sp modelId="{0DA79A2D-3B1F-47DC-AA15-0AEDBDB73329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-13716335"/>
            <a:satOff val="-1427"/>
            <a:lumOff val="-74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29% SIMD 1&amp;2</a:t>
          </a:r>
          <a:endParaRPr lang="en-US" sz="2200" kern="1200"/>
        </a:p>
      </dsp:txBody>
      <dsp:txXfrm>
        <a:off x="2769557" y="1992644"/>
        <a:ext cx="2514897" cy="1508938"/>
      </dsp:txXfrm>
    </dsp:sp>
    <dsp:sp modelId="{4B1788FE-FA41-49F6-9097-E8FE3980851D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2">
            <a:hueOff val="-16459601"/>
            <a:satOff val="-1713"/>
            <a:lumOff val="-8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28% learners with identified ASN</a:t>
          </a:r>
          <a:endParaRPr lang="en-US" sz="2200" kern="1200"/>
        </a:p>
      </dsp:txBody>
      <dsp:txXfrm>
        <a:off x="5535944" y="1992644"/>
        <a:ext cx="2514897" cy="1508938"/>
      </dsp:txXfrm>
    </dsp:sp>
    <dsp:sp modelId="{FE0E3861-9C42-46DC-846B-62A93753CC26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2">
            <a:hueOff val="-19202867"/>
            <a:satOff val="-1998"/>
            <a:lumOff val="-103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Two stream with 14 classes </a:t>
          </a:r>
          <a:endParaRPr lang="en-US" sz="2200" kern="1200"/>
        </a:p>
      </dsp:txBody>
      <dsp:txXfrm>
        <a:off x="8302332" y="1992644"/>
        <a:ext cx="2514897" cy="150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264E4-6137-4AC2-8618-344555651F30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E1175931-6B2E-4CBD-9A7A-CC09709028BE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Undertook RNRA training in November 2019</a:t>
          </a:r>
          <a:endParaRPr lang="en-US" sz="2100" kern="1200"/>
        </a:p>
      </dsp:txBody>
      <dsp:txXfrm>
        <a:off x="8061" y="5979"/>
        <a:ext cx="3034531" cy="1820718"/>
      </dsp:txXfrm>
    </dsp:sp>
    <dsp:sp modelId="{5A8F1F78-7403-46AA-946B-7FC44D76EE4C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4800717"/>
              <a:satOff val="-500"/>
              <a:lumOff val="-259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570EB263-6C55-468E-8DEB-9766176FD7A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3840574"/>
                <a:satOff val="-400"/>
                <a:lumOff val="-2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40574"/>
                <a:satOff val="-400"/>
                <a:lumOff val="-2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40574"/>
                <a:satOff val="-400"/>
                <a:lumOff val="-2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Identified Nurture principle in conjunction with all stakeholders</a:t>
          </a:r>
        </a:p>
      </dsp:txBody>
      <dsp:txXfrm>
        <a:off x="3740534" y="5979"/>
        <a:ext cx="3034531" cy="1820718"/>
      </dsp:txXfrm>
    </dsp:sp>
    <dsp:sp modelId="{0D47E017-3380-4910-8A6D-0B939DE181AD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2">
              <a:hueOff val="-9601434"/>
              <a:satOff val="-999"/>
              <a:lumOff val="-51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9A111DD7-F3B4-42C5-B3BA-50DFF830D92E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7681147"/>
                <a:satOff val="-799"/>
                <a:lumOff val="-4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681147"/>
                <a:satOff val="-799"/>
                <a:lumOff val="-4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681147"/>
                <a:satOff val="-799"/>
                <a:lumOff val="-4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HT and Class teacher trained in NVR Level 1 in response to changing behaviours in March 2021</a:t>
          </a:r>
          <a:endParaRPr lang="en-US" sz="2100" kern="1200"/>
        </a:p>
      </dsp:txBody>
      <dsp:txXfrm>
        <a:off x="7473007" y="5979"/>
        <a:ext cx="3034531" cy="1820718"/>
      </dsp:txXfrm>
    </dsp:sp>
    <dsp:sp modelId="{337DB494-2FF2-42D0-A31F-07444FC5E463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4402151"/>
              <a:satOff val="-1499"/>
              <a:lumOff val="-77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0FB063E4-9509-4D2A-92B1-622DD4534E18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1521721"/>
                <a:satOff val="-1199"/>
                <a:lumOff val="-6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521721"/>
                <a:satOff val="-1199"/>
                <a:lumOff val="-6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521721"/>
                <a:satOff val="-1199"/>
                <a:lumOff val="-6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Two DHT’s, another Class teacher since trained</a:t>
          </a:r>
          <a:endParaRPr lang="en-US" sz="2100" kern="1200" dirty="0"/>
        </a:p>
      </dsp:txBody>
      <dsp:txXfrm>
        <a:off x="8061" y="2524640"/>
        <a:ext cx="3034531" cy="1820718"/>
      </dsp:txXfrm>
    </dsp:sp>
    <dsp:sp modelId="{BA4C6690-3D60-4A27-AD9B-94975C5F00B7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-19202867"/>
              <a:satOff val="-1998"/>
              <a:lumOff val="-1039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320B4EFB-B220-4CAA-85B2-FC5639563570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5362294"/>
                <a:satOff val="-1598"/>
                <a:lumOff val="-83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5362294"/>
                <a:satOff val="-1598"/>
                <a:lumOff val="-83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5362294"/>
                <a:satOff val="-1598"/>
                <a:lumOff val="-83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PT currently completing NVR</a:t>
          </a:r>
          <a:endParaRPr lang="en-US" sz="2100" kern="1200"/>
        </a:p>
      </dsp:txBody>
      <dsp:txXfrm>
        <a:off x="3740534" y="2524640"/>
        <a:ext cx="3034531" cy="1820718"/>
      </dsp:txXfrm>
    </dsp:sp>
    <dsp:sp modelId="{DD01E49B-E2EE-47A4-A23B-57CAC1DD40D4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-19202867"/>
                <a:satOff val="-1998"/>
                <a:lumOff val="-103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9202867"/>
                <a:satOff val="-1998"/>
                <a:lumOff val="-103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9202867"/>
                <a:satOff val="-1998"/>
                <a:lumOff val="-103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August 2023 all staff NVR Part 1</a:t>
          </a:r>
          <a:endParaRPr lang="en-US" sz="2100" kern="1200"/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18F57-34F6-4888-997A-A1ECF6C56196}">
      <dsp:nvSpPr>
        <dsp:cNvPr id="0" name=""/>
        <dsp:cNvSpPr/>
      </dsp:nvSpPr>
      <dsp:spPr>
        <a:xfrm>
          <a:off x="82613" y="54476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C424-D090-4FAB-A6C3-08E69EB69567}">
      <dsp:nvSpPr>
        <dsp:cNvPr id="0" name=""/>
        <dsp:cNvSpPr/>
      </dsp:nvSpPr>
      <dsp:spPr>
        <a:xfrm>
          <a:off x="271034" y="73318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234BA-DF5C-4CA8-A4EE-66AF0BF7D3AA}">
      <dsp:nvSpPr>
        <dsp:cNvPr id="0" name=""/>
        <dsp:cNvSpPr/>
      </dsp:nvSpPr>
      <dsp:spPr>
        <a:xfrm>
          <a:off x="1172126" y="54476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Tweak staff wellbeing programme</a:t>
          </a:r>
          <a:endParaRPr lang="en-US" sz="2000" kern="1200"/>
        </a:p>
      </dsp:txBody>
      <dsp:txXfrm>
        <a:off x="1172126" y="544762"/>
        <a:ext cx="2114937" cy="897246"/>
      </dsp:txXfrm>
    </dsp:sp>
    <dsp:sp modelId="{09CA03AE-FF51-4412-961F-C38B7C0CFA53}">
      <dsp:nvSpPr>
        <dsp:cNvPr id="0" name=""/>
        <dsp:cNvSpPr/>
      </dsp:nvSpPr>
      <dsp:spPr>
        <a:xfrm>
          <a:off x="3655575" y="54476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99C7E8-B348-4D04-A685-39A5F8387A7B}">
      <dsp:nvSpPr>
        <dsp:cNvPr id="0" name=""/>
        <dsp:cNvSpPr/>
      </dsp:nvSpPr>
      <dsp:spPr>
        <a:xfrm>
          <a:off x="3843996" y="73318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081B5-F5E7-49BE-8696-051C4179C9D5}">
      <dsp:nvSpPr>
        <dsp:cNvPr id="0" name=""/>
        <dsp:cNvSpPr/>
      </dsp:nvSpPr>
      <dsp:spPr>
        <a:xfrm>
          <a:off x="4745088" y="54476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Mini scripts</a:t>
          </a:r>
          <a:endParaRPr lang="en-US" sz="2000" kern="1200"/>
        </a:p>
      </dsp:txBody>
      <dsp:txXfrm>
        <a:off x="4745088" y="544762"/>
        <a:ext cx="2114937" cy="897246"/>
      </dsp:txXfrm>
    </dsp:sp>
    <dsp:sp modelId="{523D23F1-A8A3-4AE1-98BC-16A7EDEF8DDD}">
      <dsp:nvSpPr>
        <dsp:cNvPr id="0" name=""/>
        <dsp:cNvSpPr/>
      </dsp:nvSpPr>
      <dsp:spPr>
        <a:xfrm>
          <a:off x="7228536" y="54476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1B14F-38A5-4F11-A196-B38F529086C2}">
      <dsp:nvSpPr>
        <dsp:cNvPr id="0" name=""/>
        <dsp:cNvSpPr/>
      </dsp:nvSpPr>
      <dsp:spPr>
        <a:xfrm>
          <a:off x="7416958" y="73318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FA74D-74DC-41DD-9208-5302DAD95111}">
      <dsp:nvSpPr>
        <dsp:cNvPr id="0" name=""/>
        <dsp:cNvSpPr/>
      </dsp:nvSpPr>
      <dsp:spPr>
        <a:xfrm>
          <a:off x="8318049" y="54476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Emotional presence</a:t>
          </a:r>
          <a:endParaRPr lang="en-US" sz="2000" kern="1200"/>
        </a:p>
      </dsp:txBody>
      <dsp:txXfrm>
        <a:off x="8318049" y="544762"/>
        <a:ext cx="2114937" cy="897246"/>
      </dsp:txXfrm>
    </dsp:sp>
    <dsp:sp modelId="{EECFFF5C-033D-4ADB-9A05-EAA8A181BB57}">
      <dsp:nvSpPr>
        <dsp:cNvPr id="0" name=""/>
        <dsp:cNvSpPr/>
      </dsp:nvSpPr>
      <dsp:spPr>
        <a:xfrm>
          <a:off x="82613" y="2032711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9D92F-411A-41D0-A9AE-0D8494971269}">
      <dsp:nvSpPr>
        <dsp:cNvPr id="0" name=""/>
        <dsp:cNvSpPr/>
      </dsp:nvSpPr>
      <dsp:spPr>
        <a:xfrm>
          <a:off x="271034" y="2221132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A6D65-3E8A-4B12-9402-B598EB2BAD5B}">
      <dsp:nvSpPr>
        <dsp:cNvPr id="0" name=""/>
        <dsp:cNvSpPr/>
      </dsp:nvSpPr>
      <dsp:spPr>
        <a:xfrm>
          <a:off x="1172126" y="203271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Further develop presence profiles</a:t>
          </a:r>
          <a:endParaRPr lang="en-US" sz="2000" kern="1200"/>
        </a:p>
      </dsp:txBody>
      <dsp:txXfrm>
        <a:off x="1172126" y="2032711"/>
        <a:ext cx="2114937" cy="897246"/>
      </dsp:txXfrm>
    </dsp:sp>
    <dsp:sp modelId="{D71F230C-D2CB-41E4-9B14-AD2CF39B2734}">
      <dsp:nvSpPr>
        <dsp:cNvPr id="0" name=""/>
        <dsp:cNvSpPr/>
      </dsp:nvSpPr>
      <dsp:spPr>
        <a:xfrm>
          <a:off x="3655575" y="2032711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1C4F63-DD46-4642-A4A9-C53A5DDC5B02}">
      <dsp:nvSpPr>
        <dsp:cNvPr id="0" name=""/>
        <dsp:cNvSpPr/>
      </dsp:nvSpPr>
      <dsp:spPr>
        <a:xfrm>
          <a:off x="3843996" y="2221132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F91C5-4D6A-4F6C-ADDD-7C1A52921C12}">
      <dsp:nvSpPr>
        <dsp:cNvPr id="0" name=""/>
        <dsp:cNvSpPr/>
      </dsp:nvSpPr>
      <dsp:spPr>
        <a:xfrm>
          <a:off x="4745088" y="203271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Recognition rather than praise</a:t>
          </a:r>
          <a:endParaRPr lang="en-US" sz="2000" kern="1200"/>
        </a:p>
      </dsp:txBody>
      <dsp:txXfrm>
        <a:off x="4745088" y="2032711"/>
        <a:ext cx="2114937" cy="897246"/>
      </dsp:txXfrm>
    </dsp:sp>
    <dsp:sp modelId="{85FEF911-DD88-4266-8ACC-60329D9F3D66}">
      <dsp:nvSpPr>
        <dsp:cNvPr id="0" name=""/>
        <dsp:cNvSpPr/>
      </dsp:nvSpPr>
      <dsp:spPr>
        <a:xfrm>
          <a:off x="7228536" y="2032711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C8F72-E9EB-447A-90F1-DD3A8D3F10CB}">
      <dsp:nvSpPr>
        <dsp:cNvPr id="0" name=""/>
        <dsp:cNvSpPr/>
      </dsp:nvSpPr>
      <dsp:spPr>
        <a:xfrm>
          <a:off x="7416958" y="2221132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E509C-1628-4F01-8830-4392C434C4D6}">
      <dsp:nvSpPr>
        <dsp:cNvPr id="0" name=""/>
        <dsp:cNvSpPr/>
      </dsp:nvSpPr>
      <dsp:spPr>
        <a:xfrm>
          <a:off x="8318049" y="2032711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Trauma informed </a:t>
          </a:r>
          <a:endParaRPr lang="en-US" sz="2000" kern="1200"/>
        </a:p>
      </dsp:txBody>
      <dsp:txXfrm>
        <a:off x="8318049" y="2032711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08299-6F35-415B-9F7D-767C952C557F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95991-FA89-461F-9B15-95F97BE79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60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12.15-12.45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5E6F3-2904-4B85-AB8E-BD260A0CB2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7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You’ll be glad to hear that I don’t think I have all the answers and that I acknowledge the level of challenges currently within ELCC and schools exacerbated by budget constraints and the inclusion agenda.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6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Todholm has my heart. There is absolutely no doubt that it is going through a period of transition the same as the rest of the world. I believe beyond all doubt that every single child at Todholm has a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59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those of you who are not familiar with Todholm.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91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I’m going to share our warts and all journey so far. I am not looking to paint a false picture.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0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February 2022 was one of those days I deeply regretted being on the Senior Management Team! We effectively took the temperature of the staff and it was icy cold!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10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had to not only acknowledge how the staff were feeling but take genuine action that would affect change.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94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8046-22C8-0A4D-B430-54EF6820E1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3073" y="4809273"/>
            <a:ext cx="4676274" cy="8107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E0F40A-912F-664F-8E7E-CEE92B1FC3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3073" y="5619983"/>
            <a:ext cx="4314825" cy="481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68937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urp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8899-A493-F04E-8416-74773B8962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4" y="1708607"/>
            <a:ext cx="3932237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text, or a list, or a flurry of words. You can put as much or as little text as you like.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51F76-1649-3241-8A69-22E188694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A4AAF9-99BE-DB40-8FEF-3DA8B5451E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3300" y="1708607"/>
            <a:ext cx="6640513" cy="4051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6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8899-A493-F04E-8416-74773B8962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4" y="1708606"/>
            <a:ext cx="3932237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6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text, or a list, or a flurry of words. You can put as much or as little text as you like. 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51F76-1649-3241-8A69-22E188694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A4AAF9-99BE-DB40-8FEF-3DA8B5451E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3300" y="1708606"/>
            <a:ext cx="6640513" cy="40511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791F6B-F03E-49B0-AA5D-3BE99D1E9BC8}" type="datetimeFigureOut">
              <a:rPr lang="en-GB"/>
              <a:pPr>
                <a:defRPr/>
              </a:pPr>
              <a:t>30/05/2024</a:t>
            </a:fld>
            <a:endParaRPr lang="en-GB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1C3C7F-446D-470E-8B8C-4F9B8A86BBF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97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438400"/>
            <a:ext cx="10972800" cy="4267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2F0FE7-E6BF-4064-82F5-5E16A3FC4E3A}" type="datetimeFigureOut">
              <a:rPr lang="en-US"/>
              <a:pPr>
                <a:defRPr/>
              </a:pPr>
              <a:t>5/30/2024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7AE924-629A-4601-AFF2-3DD41C607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0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9D6E-3580-4883-9BE4-2050F6AE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890BB-B385-4CF6-8B7A-FF6A0F63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8284-5266-45FE-823E-FDA49AC80F53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5FF5E-B30E-485F-A5D4-BC9580DC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A87625-3685-49BE-B6B8-FDF6E9CC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29998-B8B5-4098-97C2-74ECC03B7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5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100B0-BC2D-500D-53C3-83784D2E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F72A-C13F-4302-8757-525F7853EE27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81096-47A8-43B6-C27E-E2B7C03C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FA179-8C48-41CB-40BB-ED586C287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FA20-B17B-43C2-8E65-AB5DC22198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431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05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5640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27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25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EBD09D-C4DE-084C-9DC3-1BA642AF85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73073" y="4809273"/>
            <a:ext cx="4676274" cy="81071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of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BA705D-48F7-1843-B52B-49669F570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3073" y="5619983"/>
            <a:ext cx="4314825" cy="4811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1715941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523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71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78681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4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91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74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36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01922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32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58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lide_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775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3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26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38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1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415259-DDC1-804C-9E67-7340719199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777B740-8D0E-6E47-9D1D-8314F460D00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1708608"/>
            <a:ext cx="3789946" cy="398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75D0103-0D95-3C49-9D76-59F7677805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295" y="1708608"/>
            <a:ext cx="4130675" cy="39851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This is a list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38899-A493-F04E-8416-74773B8962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1708608"/>
            <a:ext cx="3789946" cy="398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351F76-1649-3241-8A69-22E188694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8B7BB-BE8D-F84D-B756-0D9B47C038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295" y="1708608"/>
            <a:ext cx="4130675" cy="39851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This is a list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F351F76-1649-3241-8A69-22E188694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BC32C-4D57-8C49-A3B4-FC5E5764676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1708608"/>
            <a:ext cx="3789946" cy="3985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A6B34C-14C4-A249-8AEE-ABC397A615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4295" y="1708608"/>
            <a:ext cx="4130675" cy="39851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This is a list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1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37E426-F189-AF48-AB0F-A6C8D9463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F8995CE-AEE9-7C4F-9308-BE53409A76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1708607"/>
            <a:ext cx="5017166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6F24CE-34B5-FD4B-A343-742E300C106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25548" y="1708607"/>
            <a:ext cx="5017166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 Or a picture. Or a list.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20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37E426-F189-AF48-AB0F-A6C8D9463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949960-5DAF-F840-A4C5-64A6DA6968E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1708607"/>
            <a:ext cx="5017166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54BCA07-8445-5344-8160-113BD11E2B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025548" y="1708607"/>
            <a:ext cx="5017166" cy="40511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 Or a picture. Or a list.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6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37E426-F189-AF48-AB0F-A6C8D9463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536827"/>
            <a:ext cx="5727032" cy="8187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FACFB8-BF32-2B48-B3C2-A88876A427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9655" y="2057400"/>
            <a:ext cx="501716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1001257-1982-074D-8DA8-E13F15F564C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36633" y="2057400"/>
            <a:ext cx="501716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a column of text. Or a picture. Or a list.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0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87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glowscotland.org.uk/re/renfrewshireedpsy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hall@renfrewshire.school" TargetMode="External"/><Relationship Id="rId2" Type="http://schemas.openxmlformats.org/officeDocument/2006/relationships/hyperlink" Target="mailto:aileen.cochrane@renfrewshire.school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B3AE-98E6-478A-87FF-CB28DE33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81000"/>
            <a:ext cx="10477500" cy="1143000"/>
          </a:xfrm>
        </p:spPr>
        <p:txBody>
          <a:bodyPr/>
          <a:lstStyle/>
          <a:p>
            <a:pPr algn="ctr"/>
            <a:r>
              <a:rPr lang="en-GB" b="1" dirty="0">
                <a:highlight>
                  <a:srgbClr val="FF00FF"/>
                </a:highlight>
              </a:rPr>
              <a:t>RNRA/NVR in </a:t>
            </a:r>
            <a:r>
              <a:rPr lang="en-GB" b="1" dirty="0" err="1">
                <a:highlight>
                  <a:srgbClr val="FF00FF"/>
                </a:highlight>
              </a:rPr>
              <a:t>Todholm</a:t>
            </a:r>
            <a:r>
              <a:rPr lang="en-GB" b="1" dirty="0">
                <a:highlight>
                  <a:srgbClr val="FF00FF"/>
                </a:highlight>
              </a:rPr>
              <a:t> PS</a:t>
            </a:r>
            <a:br>
              <a:rPr lang="en-GB" b="1" dirty="0">
                <a:highlight>
                  <a:srgbClr val="FF00FF"/>
                </a:highlight>
              </a:rPr>
            </a:br>
            <a:r>
              <a:rPr lang="en-US" sz="2800" b="1" dirty="0"/>
              <a:t>Aileen Cochrane HT &amp; Claire Hall DHT​, </a:t>
            </a:r>
            <a:r>
              <a:rPr lang="en-GB" sz="2800" b="1" dirty="0" err="1"/>
              <a:t>Todholm</a:t>
            </a:r>
            <a:r>
              <a:rPr lang="en-GB" sz="2800" b="1" dirty="0"/>
              <a:t> Primary School</a:t>
            </a:r>
            <a:endParaRPr lang="en-GB" b="1" dirty="0"/>
          </a:p>
        </p:txBody>
      </p:sp>
      <p:pic>
        <p:nvPicPr>
          <p:cNvPr id="4" name="Content Placeholder 3" descr="Renfrewshire Educational Psychology Service">
            <a:hlinkClick r:id="rId3"/>
            <a:extLst>
              <a:ext uri="{FF2B5EF4-FFF2-40B4-BE49-F238E27FC236}">
                <a16:creationId xmlns:a16="http://schemas.microsoft.com/office/drawing/2014/main" id="{BD0E3223-54F4-4E67-91BA-5FCDD46CAE2D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524000"/>
            <a:ext cx="69469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5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What has worked well</a:t>
            </a:r>
            <a:b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</a:b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(whole school)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14594-AB52-2769-5C04-27B5AD72A8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600" dirty="0"/>
              <a:t>Introduction of shared language</a:t>
            </a:r>
          </a:p>
          <a:p>
            <a:r>
              <a:rPr lang="en-GB" sz="2600" dirty="0"/>
              <a:t>Whole staff approach: Training; Relationship Policy; CIRCLE training; PATHS </a:t>
            </a:r>
          </a:p>
          <a:p>
            <a:r>
              <a:rPr lang="en-GB" sz="2600" dirty="0"/>
              <a:t>Soft Starts</a:t>
            </a:r>
          </a:p>
          <a:p>
            <a:r>
              <a:rPr lang="en-GB" sz="2600" dirty="0"/>
              <a:t>Calm corners</a:t>
            </a:r>
          </a:p>
          <a:p>
            <a:r>
              <a:rPr lang="en-GB" sz="2600" dirty="0"/>
              <a:t>Nurture suites</a:t>
            </a:r>
          </a:p>
          <a:p>
            <a:r>
              <a:rPr lang="en-GB" sz="2600" dirty="0"/>
              <a:t>SLT on gate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5E8928-1C47-376E-A118-667BC959CF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/>
              <a:t>Termly pupil surveys</a:t>
            </a:r>
          </a:p>
          <a:p>
            <a:r>
              <a:rPr lang="en-GB" sz="2400" dirty="0"/>
              <a:t>Staff Wellbeing surveys', SLT agenda</a:t>
            </a:r>
          </a:p>
          <a:p>
            <a:r>
              <a:rPr lang="en-GB" sz="2400" dirty="0"/>
              <a:t>Welcome, end and sends</a:t>
            </a:r>
          </a:p>
          <a:p>
            <a:r>
              <a:rPr lang="en-GB" sz="2400" dirty="0"/>
              <a:t>Staff Newsletter</a:t>
            </a:r>
          </a:p>
          <a:p>
            <a:r>
              <a:rPr lang="en-GB" sz="2400" dirty="0"/>
              <a:t>Rookie Minds, Exchange counselling</a:t>
            </a:r>
          </a:p>
          <a:p>
            <a:r>
              <a:rPr lang="en-GB" sz="2400" dirty="0"/>
              <a:t>Presence Profile </a:t>
            </a:r>
          </a:p>
          <a:p>
            <a:r>
              <a:rPr lang="en-GB" sz="2400" dirty="0"/>
              <a:t>Supply Teacher Pack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05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175E-0D33-F03C-ECF7-73994742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NVR / RNRA Wins!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F6DF-FD1C-7E07-C730-5E42B9587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>
            <a:normAutofit/>
          </a:bodyPr>
          <a:lstStyle/>
          <a:p>
            <a:r>
              <a:rPr lang="en-GB" dirty="0"/>
              <a:t>Correction in private</a:t>
            </a:r>
          </a:p>
          <a:p>
            <a:r>
              <a:rPr lang="en-GB" dirty="0"/>
              <a:t>Recognition rather than praise</a:t>
            </a:r>
          </a:p>
          <a:p>
            <a:r>
              <a:rPr lang="en-GB" dirty="0"/>
              <a:t>Recognition boards</a:t>
            </a:r>
          </a:p>
          <a:p>
            <a:r>
              <a:rPr lang="en-GB" dirty="0"/>
              <a:t>Relational gestures</a:t>
            </a:r>
          </a:p>
          <a:p>
            <a:r>
              <a:rPr lang="en-GB" dirty="0"/>
              <a:t>Strike while the iron is cold</a:t>
            </a:r>
          </a:p>
          <a:p>
            <a:r>
              <a:rPr lang="en-GB" dirty="0"/>
              <a:t>Small basket behaviours</a:t>
            </a:r>
          </a:p>
          <a:p>
            <a:r>
              <a:rPr lang="en-GB" dirty="0"/>
              <a:t>Shield of shame</a:t>
            </a:r>
          </a:p>
          <a:p>
            <a:endParaRPr lang="en-GB" dirty="0"/>
          </a:p>
        </p:txBody>
      </p:sp>
      <p:pic>
        <p:nvPicPr>
          <p:cNvPr id="7" name="Picture 6" descr="Close-up of chain link">
            <a:extLst>
              <a:ext uri="{FF2B5EF4-FFF2-40B4-BE49-F238E27FC236}">
                <a16:creationId xmlns:a16="http://schemas.microsoft.com/office/drawing/2014/main" id="{0A4C88DB-75BB-058F-6944-DBC175D2B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8" b="-2"/>
          <a:stretch/>
        </p:blipFill>
        <p:spPr>
          <a:xfrm>
            <a:off x="6172200" y="2628461"/>
            <a:ext cx="5181600" cy="354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315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4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pic>
        <p:nvPicPr>
          <p:cNvPr id="3" name="Picture 2" descr="A group of colorful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9345C047-EBF3-CE16-12F8-37A13705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14" y="643467"/>
            <a:ext cx="784657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05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7E80E2-65B4-0981-B6B1-F27FA20C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 Overview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7F5743D-08D3-5C97-B783-C45508714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178" y="1935311"/>
            <a:ext cx="1046164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4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What has worked well</a:t>
            </a:r>
            <a:b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</a:br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</a:rPr>
              <a:t>(1%)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14594-AB52-2769-5C04-27B5AD72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Seeing behind the behaviour (RNRA, NVR)</a:t>
            </a:r>
          </a:p>
          <a:p>
            <a:r>
              <a:rPr lang="en-GB" dirty="0"/>
              <a:t>Rookie Minds, Exchange counselling</a:t>
            </a:r>
          </a:p>
          <a:p>
            <a:r>
              <a:rPr lang="en-GB" dirty="0"/>
              <a:t>Bespoke timetables</a:t>
            </a:r>
          </a:p>
          <a:p>
            <a:r>
              <a:rPr lang="en-GB" dirty="0"/>
              <a:t>Therapeutic interventions</a:t>
            </a:r>
          </a:p>
          <a:p>
            <a:r>
              <a:rPr lang="en-GB" dirty="0"/>
              <a:t>Following processes (LISN, ESRG etc.)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5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F3398-ACD8-7122-18FD-E6E0F831D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007" y="68263"/>
            <a:ext cx="4387986" cy="6721475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BC3F8A-B6CC-FD75-BA09-1865C0DB139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1DDBBA90-E98B-10B7-DE44-CB9A4E4BB2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296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C3D5-AEC8-60F0-28F0-C559FCAF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09109-279A-C9C6-85A6-6E80B7AD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Reduction of 30% to 7% in children accessing Nurture suites</a:t>
            </a:r>
          </a:p>
          <a:p>
            <a:r>
              <a:rPr lang="en-GB" dirty="0"/>
              <a:t>Increase in staff confidence – almost all staff now confident in managing dysregulated behaviours</a:t>
            </a:r>
          </a:p>
          <a:p>
            <a:r>
              <a:rPr lang="en-GB" dirty="0"/>
              <a:t>Improved classroom environments </a:t>
            </a:r>
          </a:p>
          <a:p>
            <a:r>
              <a:rPr lang="en-GB" dirty="0"/>
              <a:t>Reduction in parental complaints</a:t>
            </a:r>
          </a:p>
          <a:p>
            <a:r>
              <a:rPr lang="en-GB" dirty="0"/>
              <a:t>Staff using inclusive language and understanding that all behaviours </a:t>
            </a:r>
            <a:r>
              <a:rPr lang="en-GB"/>
              <a:t>are communication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8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CCC5-AB8D-CAFB-E973-C0E4AF60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8786C-500B-5E44-B423-C758FBBC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249" y="575353"/>
            <a:ext cx="4193295" cy="549667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Parental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Physical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Changing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Recruitment of high-quality Inclusion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Changing the culture</a:t>
            </a:r>
          </a:p>
        </p:txBody>
      </p:sp>
    </p:spTree>
    <p:extLst>
      <p:ext uri="{BB962C8B-B14F-4D97-AF65-F5344CB8AC3E}">
        <p14:creationId xmlns:p14="http://schemas.microsoft.com/office/powerpoint/2010/main" val="950151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C4AE-C2C4-A814-CC59-BD002AEF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en-US"/>
              <a:t>Next Steps</a:t>
            </a:r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F139EF2B-3D74-1793-F796-10795924CB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990088"/>
          <a:ext cx="105156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14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EA70-6F02-057E-7929-8FB053D3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anchor="ctr">
            <a:normAutofit/>
          </a:bodyPr>
          <a:lstStyle/>
          <a:p>
            <a:r>
              <a:rPr lang="en-GB" dirty="0"/>
              <a:t>Thank 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03EDD-0FA0-B83C-5440-30D6F25D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hlinkClick r:id="rId2"/>
              </a:rPr>
              <a:t>aileen.cochrane@renfrewshire.school</a:t>
            </a:r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dirty="0" err="1">
                <a:hlinkClick r:id="rId3"/>
              </a:rPr>
              <a:t>claire.hall@renfrewshire.school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4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398" y="2706624"/>
            <a:ext cx="5823204" cy="1088136"/>
          </a:xfrm>
        </p:spPr>
        <p:txBody>
          <a:bodyPr anchor="b">
            <a:normAutofit/>
          </a:bodyPr>
          <a:lstStyle/>
          <a:p>
            <a:r>
              <a:rPr lang="en-US" sz="3200" dirty="0"/>
              <a:t>Todholm ELCC and Primary – Nurture and Inclusion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Aileen Cochrane &amp; Claire Hall​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60470E1-E100-B448-DCDC-502F3007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anchor="ctr">
            <a:normAutofit/>
          </a:bodyPr>
          <a:lstStyle/>
          <a:p>
            <a:r>
              <a:rPr lang="en-GB" dirty="0"/>
              <a:t>Todholm</a:t>
            </a:r>
          </a:p>
        </p:txBody>
      </p:sp>
      <p:pic>
        <p:nvPicPr>
          <p:cNvPr id="4" name="Picture 3" descr="A heart with red paint splatters&#10;&#10;Description automatically generated">
            <a:extLst>
              <a:ext uri="{FF2B5EF4-FFF2-40B4-BE49-F238E27FC236}">
                <a16:creationId xmlns:a16="http://schemas.microsoft.com/office/drawing/2014/main" id="{5F617D5A-6110-5C09-0034-16902514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36" y="2011680"/>
            <a:ext cx="2843784" cy="2843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18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24793-A156-1E7C-69AB-6D0773FF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4000"/>
              <a:t>School Demographic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8E58B1A-FF8F-426C-61C1-19D4289B6D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47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Full Disclosure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D9610E3-2726-5B52-0918-2BE195662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>
            <a:normAutofit/>
          </a:bodyPr>
          <a:lstStyle/>
          <a:p>
            <a:r>
              <a:rPr lang="en-US" dirty="0"/>
              <a:t>It’s a journey!</a:t>
            </a:r>
          </a:p>
          <a:p>
            <a:r>
              <a:rPr lang="en-US" dirty="0"/>
              <a:t>Every school, centre, staff is unique – as are the children and families.</a:t>
            </a:r>
          </a:p>
          <a:p>
            <a:r>
              <a:rPr lang="en-US" dirty="0"/>
              <a:t>Sometimes you can’t see the wood for the trees.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18B79B-BEF5-03EB-F219-2F47322AF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1153" y="2628461"/>
            <a:ext cx="3983694" cy="354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77163F-DB59-C25D-1100-BDD20519E4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CA3A8-C629-0142-BEF7-5AB585E5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Journey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4C4665B-EB72-93A3-45A5-F944C37311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356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Rationale for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4552ED-2628-E53C-5F53-C6F62891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32" y="2628461"/>
            <a:ext cx="4620936" cy="35485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AC05D-560D-1665-8879-549C0B4ED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28461"/>
            <a:ext cx="5181600" cy="35485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Service Day February 2022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Increase in distressed behaviour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measure of intelligence is the ability to change.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47ED29-D9DA-9DC6-8B43-80EC2A2E5B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“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 Einstein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634FAD-36DD-9FB0-7030-266A29178C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87633-4F0A-0DC8-F6F5-DF4BEB8B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598E3-7423-55EF-2875-531D5CC9C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No bell</a:t>
            </a:r>
          </a:p>
          <a:p>
            <a:r>
              <a:rPr lang="en-GB" dirty="0"/>
              <a:t>Steering Groups combined to create Relationship Working Party</a:t>
            </a:r>
          </a:p>
          <a:p>
            <a:r>
              <a:rPr lang="en-GB" dirty="0"/>
              <a:t>New Relationship Policy</a:t>
            </a:r>
          </a:p>
          <a:p>
            <a:r>
              <a:rPr lang="en-GB" dirty="0"/>
              <a:t>Good practice visits</a:t>
            </a:r>
          </a:p>
          <a:p>
            <a:r>
              <a:rPr lang="en-GB" dirty="0"/>
              <a:t>Building staff capacity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0F05B-E434-4181-AD1F-84185F1EB6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Clear expectations</a:t>
            </a:r>
          </a:p>
          <a:p>
            <a:r>
              <a:rPr lang="en-GB" dirty="0"/>
              <a:t>Staff survey identifying support needs</a:t>
            </a:r>
          </a:p>
          <a:p>
            <a:r>
              <a:rPr lang="en-GB" dirty="0"/>
              <a:t>De-escalation session</a:t>
            </a:r>
          </a:p>
          <a:p>
            <a:r>
              <a:rPr lang="en-GB" dirty="0"/>
              <a:t>Guest speaker James Docherty</a:t>
            </a:r>
          </a:p>
          <a:p>
            <a:r>
              <a:rPr lang="en-GB" dirty="0"/>
              <a:t>Professional learning – belonging, attachment, NVR</a:t>
            </a:r>
          </a:p>
        </p:txBody>
      </p:sp>
    </p:spTree>
    <p:extLst>
      <p:ext uri="{BB962C8B-B14F-4D97-AF65-F5344CB8AC3E}">
        <p14:creationId xmlns:p14="http://schemas.microsoft.com/office/powerpoint/2010/main" val="2902766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623</Words>
  <Application>Microsoft Office PowerPoint</Application>
  <PresentationFormat>Widescreen</PresentationFormat>
  <Paragraphs>113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Baskerville</vt:lpstr>
      <vt:lpstr>Baskerville Old Face</vt:lpstr>
      <vt:lpstr>Calibri</vt:lpstr>
      <vt:lpstr>Calibri Light</vt:lpstr>
      <vt:lpstr>Gill Sans Light</vt:lpstr>
      <vt:lpstr>Gill Sans Nova</vt:lpstr>
      <vt:lpstr>Gill Sans Nova Light</vt:lpstr>
      <vt:lpstr>Wingdings</vt:lpstr>
      <vt:lpstr>1_Office Theme</vt:lpstr>
      <vt:lpstr>2_Office Theme</vt:lpstr>
      <vt:lpstr>RNRA/NVR in Todholm PS Aileen Cochrane HT &amp; Claire Hall DHT​, Todholm Primary School</vt:lpstr>
      <vt:lpstr>Todholm ELCC and Primary – Nurture and Inclusion Journey</vt:lpstr>
      <vt:lpstr>Todholm</vt:lpstr>
      <vt:lpstr>School Demographic</vt:lpstr>
      <vt:lpstr>Full Disclosure</vt:lpstr>
      <vt:lpstr>Journey</vt:lpstr>
      <vt:lpstr>Rationale for change</vt:lpstr>
      <vt:lpstr>The measure of intelligence is the ability to change.</vt:lpstr>
      <vt:lpstr>Quick Wins</vt:lpstr>
      <vt:lpstr>What has worked well (whole school)</vt:lpstr>
      <vt:lpstr>NVR / RNRA Wins!</vt:lpstr>
      <vt:lpstr>PowerPoint Presentation</vt:lpstr>
      <vt:lpstr>Inclusion Overview</vt:lpstr>
      <vt:lpstr>What has worked well (1%)</vt:lpstr>
      <vt:lpstr>PowerPoint Presentation</vt:lpstr>
      <vt:lpstr>So what?</vt:lpstr>
      <vt:lpstr>Challenges</vt:lpstr>
      <vt:lpstr>Next Steps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RNRA/NVR in Todholm PS Aileen Cochrane HT &amp; Claire Hall DHT​, Todholm Primary School</dc:title>
  <dc:creator>Charlotte Murray</dc:creator>
  <cp:lastModifiedBy>Charlotte Murray</cp:lastModifiedBy>
  <cp:revision>1</cp:revision>
  <dcterms:created xsi:type="dcterms:W3CDTF">2024-05-30T11:27:47Z</dcterms:created>
  <dcterms:modified xsi:type="dcterms:W3CDTF">2024-05-30T11:29:01Z</dcterms:modified>
</cp:coreProperties>
</file>