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535" r:id="rId3"/>
    <p:sldId id="1971" r:id="rId4"/>
    <p:sldId id="440" r:id="rId5"/>
    <p:sldId id="1925" r:id="rId6"/>
    <p:sldId id="1969" r:id="rId7"/>
    <p:sldId id="490" r:id="rId8"/>
    <p:sldId id="1959" r:id="rId9"/>
    <p:sldId id="1974" r:id="rId10"/>
    <p:sldId id="1905" r:id="rId11"/>
    <p:sldId id="192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lgn="ctr" rtl="0">
            <a:defRPr lang="en-GB" sz="1862" b="0" i="0" u="none" strike="noStrike" kern="1200" spc="0" baseline="0" dirty="0">
              <a:solidFill>
                <a:prstClr val="black">
                  <a:lumMod val="65000"/>
                  <a:lumOff val="35000"/>
                </a:prstClr>
              </a:solidFill>
              <a:latin typeface="+mn-lt"/>
              <a:ea typeface="+mn-ea"/>
              <a:cs typeface="+mn-cs"/>
            </a:defRPr>
          </a:pPr>
          <a:endParaRPr lang="en-US"/>
        </a:p>
      </c:txPr>
    </c:title>
    <c:autoTitleDeleted val="0"/>
    <c:plotArea>
      <c:layout/>
      <c:pieChart>
        <c:varyColors val="1"/>
        <c:ser>
          <c:idx val="0"/>
          <c:order val="0"/>
          <c:tx>
            <c:strRef>
              <c:f>Sheet1!$B$1</c:f>
              <c:strCache>
                <c:ptCount val="1"/>
                <c:pt idx="0">
                  <c:v>How often are you using NVR strategies?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CED4-4485-B28C-8FE5795D584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CED4-4485-B28C-8FE5795D584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CED4-4485-B28C-8FE5795D584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CED4-4485-B28C-8FE5795D584E}"/>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CED4-4485-B28C-8FE5795D584E}"/>
              </c:ext>
            </c:extLst>
          </c:dPt>
          <c:cat>
            <c:strRef>
              <c:f>Sheet1!$A$2:$A$6</c:f>
              <c:strCache>
                <c:ptCount val="5"/>
                <c:pt idx="0">
                  <c:v>Not at all</c:v>
                </c:pt>
                <c:pt idx="1">
                  <c:v>Seldom e.g. termly)</c:v>
                </c:pt>
                <c:pt idx="2">
                  <c:v>Occasionally (e.g. monthly)</c:v>
                </c:pt>
                <c:pt idx="3">
                  <c:v>Regularly (e.g. weekly)</c:v>
                </c:pt>
                <c:pt idx="4">
                  <c:v>Frequently (e.g. daily)</c:v>
                </c:pt>
              </c:strCache>
            </c:strRef>
          </c:cat>
          <c:val>
            <c:numRef>
              <c:f>Sheet1!$B$2:$B$6</c:f>
              <c:numCache>
                <c:formatCode>General</c:formatCode>
                <c:ptCount val="5"/>
                <c:pt idx="0">
                  <c:v>0</c:v>
                </c:pt>
                <c:pt idx="1">
                  <c:v>2</c:v>
                </c:pt>
                <c:pt idx="2">
                  <c:v>0</c:v>
                </c:pt>
                <c:pt idx="3">
                  <c:v>14</c:v>
                </c:pt>
                <c:pt idx="4">
                  <c:v>15</c:v>
                </c:pt>
              </c:numCache>
            </c:numRef>
          </c:val>
          <c:extLst>
            <c:ext xmlns:c16="http://schemas.microsoft.com/office/drawing/2014/chart" uri="{C3380CC4-5D6E-409C-BE32-E72D297353CC}">
              <c16:uniqueId val="{00000000-8346-4FA9-B64D-DEDA4C70E58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Confidence in managing distressed/distressing behaviour</c:v>
                </c:pt>
              </c:strCache>
            </c:strRef>
          </c:tx>
          <c:spPr>
            <a:solidFill>
              <a:schemeClr val="accent1"/>
            </a:solidFill>
            <a:ln>
              <a:noFill/>
            </a:ln>
            <a:effectLst/>
          </c:spPr>
          <c:invertIfNegative val="0"/>
          <c:cat>
            <c:numRef>
              <c:f>Sheet1!$A$2:$A$11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Sheet1!$B$2:$B$11</c:f>
              <c:numCache>
                <c:formatCode>General</c:formatCode>
                <c:ptCount val="10"/>
                <c:pt idx="0">
                  <c:v>0</c:v>
                </c:pt>
                <c:pt idx="1">
                  <c:v>0</c:v>
                </c:pt>
                <c:pt idx="2">
                  <c:v>0</c:v>
                </c:pt>
                <c:pt idx="3">
                  <c:v>0</c:v>
                </c:pt>
                <c:pt idx="4">
                  <c:v>0</c:v>
                </c:pt>
                <c:pt idx="5">
                  <c:v>2</c:v>
                </c:pt>
                <c:pt idx="6">
                  <c:v>6</c:v>
                </c:pt>
                <c:pt idx="7">
                  <c:v>4</c:v>
                </c:pt>
                <c:pt idx="8">
                  <c:v>7</c:v>
                </c:pt>
                <c:pt idx="9">
                  <c:v>2</c:v>
                </c:pt>
              </c:numCache>
            </c:numRef>
          </c:val>
          <c:extLst>
            <c:ext xmlns:c16="http://schemas.microsoft.com/office/drawing/2014/chart" uri="{C3380CC4-5D6E-409C-BE32-E72D297353CC}">
              <c16:uniqueId val="{00000000-F811-43CB-B909-C21B42CD40D5}"/>
            </c:ext>
          </c:extLst>
        </c:ser>
        <c:dLbls>
          <c:showLegendKey val="0"/>
          <c:showVal val="0"/>
          <c:showCatName val="0"/>
          <c:showSerName val="0"/>
          <c:showPercent val="0"/>
          <c:showBubbleSize val="0"/>
        </c:dLbls>
        <c:gapWidth val="219"/>
        <c:overlap val="-27"/>
        <c:axId val="365876688"/>
        <c:axId val="365877048"/>
      </c:barChart>
      <c:catAx>
        <c:axId val="3658766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Scale:</a:t>
                </a:r>
                <a:r>
                  <a:rPr lang="en-GB" baseline="0" dirty="0"/>
                  <a:t> 1=not at all confident                           10=very confident</a:t>
                </a:r>
                <a:endParaRPr lang="en-GB"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877048"/>
        <c:crosses val="autoZero"/>
        <c:auto val="1"/>
        <c:lblAlgn val="ctr"/>
        <c:lblOffset val="100"/>
        <c:noMultiLvlLbl val="0"/>
      </c:catAx>
      <c:valAx>
        <c:axId val="365877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No.</a:t>
                </a:r>
                <a:r>
                  <a:rPr lang="en-GB" baseline="0" dirty="0"/>
                  <a:t> of respondents</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876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Areas experienced success in through using NVR strategies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D3CB-423D-B33D-5729B57C2AAE}"/>
              </c:ext>
            </c:extLst>
          </c:dPt>
          <c:dPt>
            <c:idx val="2"/>
            <c:invertIfNegative val="0"/>
            <c:bubble3D val="0"/>
            <c:spPr>
              <a:solidFill>
                <a:srgbClr val="15AA0E"/>
              </a:solidFill>
              <a:ln>
                <a:noFill/>
              </a:ln>
              <a:effectLst/>
            </c:spPr>
            <c:extLst>
              <c:ext xmlns:c16="http://schemas.microsoft.com/office/drawing/2014/chart" uri="{C3380CC4-5D6E-409C-BE32-E72D297353CC}">
                <c16:uniqueId val="{00000003-D3CB-423D-B33D-5729B57C2AAE}"/>
              </c:ext>
            </c:extLst>
          </c:dPt>
          <c:dPt>
            <c:idx val="3"/>
            <c:invertIfNegative val="0"/>
            <c:bubble3D val="0"/>
            <c:spPr>
              <a:solidFill>
                <a:srgbClr val="FF0000"/>
              </a:solidFill>
              <a:ln>
                <a:noFill/>
              </a:ln>
              <a:effectLst/>
            </c:spPr>
            <c:extLst>
              <c:ext xmlns:c16="http://schemas.microsoft.com/office/drawing/2014/chart" uri="{C3380CC4-5D6E-409C-BE32-E72D297353CC}">
                <c16:uniqueId val="{00000005-D3CB-423D-B33D-5729B57C2AAE}"/>
              </c:ext>
            </c:extLst>
          </c:dPt>
          <c:dPt>
            <c:idx val="4"/>
            <c:invertIfNegative val="0"/>
            <c:bubble3D val="0"/>
            <c:spPr>
              <a:solidFill>
                <a:srgbClr val="AE78D6"/>
              </a:solidFill>
              <a:ln>
                <a:noFill/>
              </a:ln>
              <a:effectLst/>
            </c:spPr>
            <c:extLst>
              <c:ext xmlns:c16="http://schemas.microsoft.com/office/drawing/2014/chart" uri="{C3380CC4-5D6E-409C-BE32-E72D297353CC}">
                <c16:uniqueId val="{00000007-D3CB-423D-B33D-5729B57C2AAE}"/>
              </c:ext>
            </c:extLst>
          </c:dPt>
          <c:dPt>
            <c:idx val="5"/>
            <c:invertIfNegative val="0"/>
            <c:bubble3D val="0"/>
            <c:spPr>
              <a:solidFill>
                <a:schemeClr val="accent2">
                  <a:lumMod val="50000"/>
                </a:schemeClr>
              </a:solidFill>
              <a:ln>
                <a:noFill/>
              </a:ln>
              <a:effectLst/>
            </c:spPr>
            <c:extLst>
              <c:ext xmlns:c16="http://schemas.microsoft.com/office/drawing/2014/chart" uri="{C3380CC4-5D6E-409C-BE32-E72D297353CC}">
                <c16:uniqueId val="{00000009-D3CB-423D-B33D-5729B57C2AAE}"/>
              </c:ext>
            </c:extLst>
          </c:dPt>
          <c:dPt>
            <c:idx val="6"/>
            <c:invertIfNegative val="0"/>
            <c:bubble3D val="0"/>
            <c:spPr>
              <a:solidFill>
                <a:srgbClr val="FF66FF"/>
              </a:solidFill>
              <a:ln>
                <a:noFill/>
              </a:ln>
              <a:effectLst/>
            </c:spPr>
            <c:extLst>
              <c:ext xmlns:c16="http://schemas.microsoft.com/office/drawing/2014/chart" uri="{C3380CC4-5D6E-409C-BE32-E72D297353CC}">
                <c16:uniqueId val="{0000000B-D3CB-423D-B33D-5729B57C2AAE}"/>
              </c:ext>
            </c:extLst>
          </c:dPt>
          <c:dPt>
            <c:idx val="7"/>
            <c:invertIfNegative val="0"/>
            <c:bubble3D val="0"/>
            <c:spPr>
              <a:solidFill>
                <a:srgbClr val="969696"/>
              </a:solidFill>
              <a:ln>
                <a:noFill/>
              </a:ln>
              <a:effectLst/>
            </c:spPr>
            <c:extLst>
              <c:ext xmlns:c16="http://schemas.microsoft.com/office/drawing/2014/chart" uri="{C3380CC4-5D6E-409C-BE32-E72D297353CC}">
                <c16:uniqueId val="{0000000D-D3CB-423D-B33D-5729B57C2AAE}"/>
              </c:ext>
            </c:extLst>
          </c:dPt>
          <c:dPt>
            <c:idx val="8"/>
            <c:invertIfNegative val="0"/>
            <c:bubble3D val="0"/>
            <c:spPr>
              <a:solidFill>
                <a:srgbClr val="808000"/>
              </a:solidFill>
              <a:ln>
                <a:noFill/>
              </a:ln>
              <a:effectLst/>
            </c:spPr>
            <c:extLst>
              <c:ext xmlns:c16="http://schemas.microsoft.com/office/drawing/2014/chart" uri="{C3380CC4-5D6E-409C-BE32-E72D297353CC}">
                <c16:uniqueId val="{0000000F-D3CB-423D-B33D-5729B57C2AAE}"/>
              </c:ext>
            </c:extLst>
          </c:dPt>
          <c:dPt>
            <c:idx val="9"/>
            <c:invertIfNegative val="0"/>
            <c:bubble3D val="0"/>
            <c:spPr>
              <a:solidFill>
                <a:srgbClr val="00CC99"/>
              </a:solidFill>
              <a:ln>
                <a:noFill/>
              </a:ln>
              <a:effectLst/>
            </c:spPr>
            <c:extLst>
              <c:ext xmlns:c16="http://schemas.microsoft.com/office/drawing/2014/chart" uri="{C3380CC4-5D6E-409C-BE32-E72D297353CC}">
                <c16:uniqueId val="{00000011-D3CB-423D-B33D-5729B57C2AAE}"/>
              </c:ext>
            </c:extLst>
          </c:dPt>
          <c:cat>
            <c:numRef>
              <c:f>Sheet1!$A$2:$A$11</c:f>
              <c:numCache>
                <c:formatCode>General</c:formatCode>
                <c:ptCount val="10"/>
              </c:numCache>
            </c:numRef>
          </c:cat>
          <c:val>
            <c:numRef>
              <c:f>Sheet1!$B$2:$B$11</c:f>
              <c:numCache>
                <c:formatCode>General</c:formatCode>
                <c:ptCount val="10"/>
                <c:pt idx="0">
                  <c:v>16</c:v>
                </c:pt>
                <c:pt idx="1">
                  <c:v>45</c:v>
                </c:pt>
                <c:pt idx="2">
                  <c:v>29</c:v>
                </c:pt>
                <c:pt idx="3">
                  <c:v>84</c:v>
                </c:pt>
                <c:pt idx="4">
                  <c:v>55</c:v>
                </c:pt>
                <c:pt idx="5">
                  <c:v>58</c:v>
                </c:pt>
                <c:pt idx="6">
                  <c:v>42</c:v>
                </c:pt>
                <c:pt idx="7">
                  <c:v>29</c:v>
                </c:pt>
                <c:pt idx="8">
                  <c:v>23</c:v>
                </c:pt>
                <c:pt idx="9">
                  <c:v>32</c:v>
                </c:pt>
              </c:numCache>
            </c:numRef>
          </c:val>
          <c:extLst>
            <c:ext xmlns:c16="http://schemas.microsoft.com/office/drawing/2014/chart" uri="{C3380CC4-5D6E-409C-BE32-E72D297353CC}">
              <c16:uniqueId val="{00000012-D3CB-423D-B33D-5729B57C2AAE}"/>
            </c:ext>
          </c:extLst>
        </c:ser>
        <c:dLbls>
          <c:showLegendKey val="0"/>
          <c:showVal val="0"/>
          <c:showCatName val="0"/>
          <c:showSerName val="0"/>
          <c:showPercent val="0"/>
          <c:showBubbleSize val="0"/>
        </c:dLbls>
        <c:gapWidth val="219"/>
        <c:overlap val="-27"/>
        <c:axId val="1075227208"/>
        <c:axId val="1075228848"/>
      </c:barChart>
      <c:catAx>
        <c:axId val="10752272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Areas</a:t>
                </a:r>
                <a:r>
                  <a:rPr lang="en-GB" baseline="0"/>
                  <a:t> experienced success in through using NVR strategies</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228848"/>
        <c:crosses val="autoZero"/>
        <c:auto val="1"/>
        <c:lblAlgn val="ctr"/>
        <c:lblOffset val="100"/>
        <c:noMultiLvlLbl val="0"/>
      </c:catAx>
      <c:valAx>
        <c:axId val="1075228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of respondents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227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cid:image001.png@01D8C2CA.7DD6C880" TargetMode="External"/><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9ED74-F6CA-40CC-B03C-DB8E072518B8}"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GB"/>
        </a:p>
      </dgm:t>
    </dgm:pt>
    <dgm:pt modelId="{B719518A-7FF1-4E65-B9DC-0A7BC1A3E563}">
      <dgm:prSet phldrT="[Text]"/>
      <dgm:spPr/>
      <dgm:t>
        <a:bodyPr/>
        <a:lstStyle/>
        <a:p>
          <a:r>
            <a:rPr lang="en-GB" dirty="0"/>
            <a:t>Parent Support </a:t>
          </a:r>
        </a:p>
      </dgm:t>
    </dgm:pt>
    <dgm:pt modelId="{3A9DE222-8F0D-42F1-82E6-C07D95F4770B}" type="parTrans" cxnId="{B4D2F659-C347-4C6A-8F9B-E5753B3D46A7}">
      <dgm:prSet/>
      <dgm:spPr/>
      <dgm:t>
        <a:bodyPr/>
        <a:lstStyle/>
        <a:p>
          <a:endParaRPr lang="en-GB"/>
        </a:p>
      </dgm:t>
    </dgm:pt>
    <dgm:pt modelId="{522FCEE0-9BCA-46A9-91F2-261E5B9699CA}" type="sibTrans" cxnId="{B4D2F659-C347-4C6A-8F9B-E5753B3D46A7}">
      <dgm:prSet/>
      <dgm:spPr/>
      <dgm:t>
        <a:bodyPr/>
        <a:lstStyle/>
        <a:p>
          <a:endParaRPr lang="en-GB"/>
        </a:p>
      </dgm:t>
    </dgm:pt>
    <dgm:pt modelId="{E2F9852A-A55B-41EE-B202-6CDE94E827C7}">
      <dgm:prSet phldrT="[Text]"/>
      <dgm:spPr/>
      <dgm:t>
        <a:bodyPr/>
        <a:lstStyle/>
        <a:p>
          <a:r>
            <a:rPr lang="en-GB" dirty="0"/>
            <a:t>Centrally </a:t>
          </a:r>
        </a:p>
      </dgm:t>
    </dgm:pt>
    <dgm:pt modelId="{DBC8A78A-38CC-4BAA-9E32-D9287E0BC4CE}" type="parTrans" cxnId="{D7C60362-6322-4FA9-A6CC-E61010915EE8}">
      <dgm:prSet/>
      <dgm:spPr/>
      <dgm:t>
        <a:bodyPr/>
        <a:lstStyle/>
        <a:p>
          <a:endParaRPr lang="en-GB"/>
        </a:p>
      </dgm:t>
    </dgm:pt>
    <dgm:pt modelId="{4E2915CF-307B-4AD8-97EB-E74021A05010}" type="sibTrans" cxnId="{D7C60362-6322-4FA9-A6CC-E61010915EE8}">
      <dgm:prSet/>
      <dgm:spPr/>
      <dgm:t>
        <a:bodyPr/>
        <a:lstStyle/>
        <a:p>
          <a:endParaRPr lang="en-GB"/>
        </a:p>
      </dgm:t>
    </dgm:pt>
    <dgm:pt modelId="{0372EB15-6828-4209-AAD0-299682EB0265}">
      <dgm:prSet phldrT="[Text]"/>
      <dgm:spPr/>
      <dgm:t>
        <a:bodyPr/>
        <a:lstStyle/>
        <a:p>
          <a:r>
            <a:rPr lang="en-GB" dirty="0"/>
            <a:t>Training </a:t>
          </a:r>
        </a:p>
      </dgm:t>
    </dgm:pt>
    <dgm:pt modelId="{71DEFD6F-B46F-4130-B2A9-9C8D66DC514A}" type="parTrans" cxnId="{DEC387A4-D0F3-42B7-B7E7-24CFF558B852}">
      <dgm:prSet/>
      <dgm:spPr/>
      <dgm:t>
        <a:bodyPr/>
        <a:lstStyle/>
        <a:p>
          <a:endParaRPr lang="en-GB"/>
        </a:p>
      </dgm:t>
    </dgm:pt>
    <dgm:pt modelId="{261B1B40-A4DE-40C0-BCFB-64F482937CD4}" type="sibTrans" cxnId="{DEC387A4-D0F3-42B7-B7E7-24CFF558B852}">
      <dgm:prSet/>
      <dgm:spPr/>
      <dgm:t>
        <a:bodyPr/>
        <a:lstStyle/>
        <a:p>
          <a:endParaRPr lang="en-GB"/>
        </a:p>
      </dgm:t>
    </dgm:pt>
    <dgm:pt modelId="{7F4421D0-4EEB-452E-B769-F1661B768A34}">
      <dgm:prSet phldrT="[Text]"/>
      <dgm:spPr/>
      <dgm:t>
        <a:bodyPr/>
        <a:lstStyle/>
        <a:p>
          <a:r>
            <a:rPr lang="en-GB" dirty="0"/>
            <a:t>Level 1</a:t>
          </a:r>
        </a:p>
      </dgm:t>
    </dgm:pt>
    <dgm:pt modelId="{F3386C3D-4185-4ECD-9F9F-F8AE7CD13B38}" type="parTrans" cxnId="{D2BA64E6-44C6-4A05-AA4B-644CE1839619}">
      <dgm:prSet/>
      <dgm:spPr/>
      <dgm:t>
        <a:bodyPr/>
        <a:lstStyle/>
        <a:p>
          <a:endParaRPr lang="en-GB"/>
        </a:p>
      </dgm:t>
    </dgm:pt>
    <dgm:pt modelId="{71FB8206-7727-4612-A18C-4606586B174F}" type="sibTrans" cxnId="{D2BA64E6-44C6-4A05-AA4B-644CE1839619}">
      <dgm:prSet/>
      <dgm:spPr/>
      <dgm:t>
        <a:bodyPr/>
        <a:lstStyle/>
        <a:p>
          <a:endParaRPr lang="en-GB"/>
        </a:p>
      </dgm:t>
    </dgm:pt>
    <dgm:pt modelId="{36536EAB-1B3E-48AE-A7AD-5B61D4C0D53C}">
      <dgm:prSet phldrT="[Text]"/>
      <dgm:spPr/>
      <dgm:t>
        <a:bodyPr/>
        <a:lstStyle/>
        <a:p>
          <a:r>
            <a:rPr lang="en-GB" dirty="0"/>
            <a:t>Level 2</a:t>
          </a:r>
        </a:p>
      </dgm:t>
    </dgm:pt>
    <dgm:pt modelId="{B155D97D-BA20-4692-BF99-7E86AF553F78}" type="parTrans" cxnId="{08A05F24-ABC2-463D-8686-A2FEC77D1708}">
      <dgm:prSet/>
      <dgm:spPr/>
      <dgm:t>
        <a:bodyPr/>
        <a:lstStyle/>
        <a:p>
          <a:endParaRPr lang="en-GB"/>
        </a:p>
      </dgm:t>
    </dgm:pt>
    <dgm:pt modelId="{6EC2A690-7D8C-4721-A145-D977E7E39B1D}" type="sibTrans" cxnId="{08A05F24-ABC2-463D-8686-A2FEC77D1708}">
      <dgm:prSet/>
      <dgm:spPr/>
      <dgm:t>
        <a:bodyPr/>
        <a:lstStyle/>
        <a:p>
          <a:endParaRPr lang="en-GB"/>
        </a:p>
      </dgm:t>
    </dgm:pt>
    <dgm:pt modelId="{CE0B59D6-8B2B-4A2E-822E-D85400C4189F}">
      <dgm:prSet phldrT="[Text]"/>
      <dgm:spPr/>
      <dgm:t>
        <a:bodyPr/>
        <a:lstStyle/>
        <a:p>
          <a:r>
            <a:rPr lang="en-GB" dirty="0"/>
            <a:t>School Support</a:t>
          </a:r>
        </a:p>
      </dgm:t>
    </dgm:pt>
    <dgm:pt modelId="{2C73DD90-1BAE-49F6-9B5D-3FD423AD74C5}" type="parTrans" cxnId="{08A21F08-AEF3-44CB-9038-2AA500143700}">
      <dgm:prSet/>
      <dgm:spPr/>
      <dgm:t>
        <a:bodyPr/>
        <a:lstStyle/>
        <a:p>
          <a:endParaRPr lang="en-GB"/>
        </a:p>
      </dgm:t>
    </dgm:pt>
    <dgm:pt modelId="{2077322A-1EDA-42D2-830E-BAB03A3EEA92}" type="sibTrans" cxnId="{08A21F08-AEF3-44CB-9038-2AA500143700}">
      <dgm:prSet/>
      <dgm:spPr/>
      <dgm:t>
        <a:bodyPr/>
        <a:lstStyle/>
        <a:p>
          <a:endParaRPr lang="en-GB"/>
        </a:p>
      </dgm:t>
    </dgm:pt>
    <dgm:pt modelId="{F507CAEF-6179-4834-AA47-5AE97BFE7072}">
      <dgm:prSet phldrT="[Text]"/>
      <dgm:spPr/>
      <dgm:t>
        <a:bodyPr/>
        <a:lstStyle/>
        <a:p>
          <a:r>
            <a:rPr lang="en-GB" dirty="0"/>
            <a:t>Training </a:t>
          </a:r>
        </a:p>
      </dgm:t>
    </dgm:pt>
    <dgm:pt modelId="{F70548DC-A885-4394-949A-FB9B6C0EFA99}" type="parTrans" cxnId="{15CCE6B5-44DD-4561-88C5-11A25E371BF9}">
      <dgm:prSet/>
      <dgm:spPr/>
      <dgm:t>
        <a:bodyPr/>
        <a:lstStyle/>
        <a:p>
          <a:endParaRPr lang="en-GB"/>
        </a:p>
      </dgm:t>
    </dgm:pt>
    <dgm:pt modelId="{34E4745A-76C7-4610-8385-665CBC88F190}" type="sibTrans" cxnId="{15CCE6B5-44DD-4561-88C5-11A25E371BF9}">
      <dgm:prSet/>
      <dgm:spPr/>
      <dgm:t>
        <a:bodyPr/>
        <a:lstStyle/>
        <a:p>
          <a:endParaRPr lang="en-GB"/>
        </a:p>
      </dgm:t>
    </dgm:pt>
    <dgm:pt modelId="{ADF0F324-D37E-4CE7-B93C-27346F561E67}">
      <dgm:prSet phldrT="[Text]"/>
      <dgm:spPr/>
      <dgm:t>
        <a:bodyPr/>
        <a:lstStyle/>
        <a:p>
          <a:r>
            <a:rPr lang="en-GB" dirty="0"/>
            <a:t>Individual schools/ Localities</a:t>
          </a:r>
        </a:p>
      </dgm:t>
    </dgm:pt>
    <dgm:pt modelId="{63B729F3-34AC-4E47-BDB5-E76864DD4C49}" type="parTrans" cxnId="{CE199546-D88F-435B-B09F-04A72C3724E2}">
      <dgm:prSet/>
      <dgm:spPr/>
      <dgm:t>
        <a:bodyPr/>
        <a:lstStyle/>
        <a:p>
          <a:endParaRPr lang="en-GB"/>
        </a:p>
      </dgm:t>
    </dgm:pt>
    <dgm:pt modelId="{869740CB-D4BB-4FC9-99D1-82C70D294C0F}" type="sibTrans" cxnId="{CE199546-D88F-435B-B09F-04A72C3724E2}">
      <dgm:prSet/>
      <dgm:spPr/>
      <dgm:t>
        <a:bodyPr/>
        <a:lstStyle/>
        <a:p>
          <a:endParaRPr lang="en-GB"/>
        </a:p>
      </dgm:t>
    </dgm:pt>
    <dgm:pt modelId="{88E8947F-A43B-466B-868C-0063A5DCC615}">
      <dgm:prSet phldrT="[Text]"/>
      <dgm:spPr/>
      <dgm:t>
        <a:bodyPr/>
        <a:lstStyle/>
        <a:p>
          <a:r>
            <a:rPr lang="en-GB" dirty="0"/>
            <a:t>Coaching </a:t>
          </a:r>
        </a:p>
      </dgm:t>
    </dgm:pt>
    <dgm:pt modelId="{3778393D-550B-4ED6-922A-36CA82AC121E}" type="parTrans" cxnId="{69C9E087-473A-48C6-AFEA-356CD9496ECF}">
      <dgm:prSet/>
      <dgm:spPr/>
      <dgm:t>
        <a:bodyPr/>
        <a:lstStyle/>
        <a:p>
          <a:endParaRPr lang="en-GB"/>
        </a:p>
      </dgm:t>
    </dgm:pt>
    <dgm:pt modelId="{595891FA-09DA-429F-80A2-1A4DF1EF1E9C}" type="sibTrans" cxnId="{69C9E087-473A-48C6-AFEA-356CD9496ECF}">
      <dgm:prSet/>
      <dgm:spPr/>
      <dgm:t>
        <a:bodyPr/>
        <a:lstStyle/>
        <a:p>
          <a:endParaRPr lang="en-GB"/>
        </a:p>
      </dgm:t>
    </dgm:pt>
    <dgm:pt modelId="{8B8784DF-13F1-4808-BC0F-D17CF7D18D23}">
      <dgm:prSet phldrT="[Text]"/>
      <dgm:spPr/>
      <dgm:t>
        <a:bodyPr/>
        <a:lstStyle/>
        <a:p>
          <a:r>
            <a:rPr lang="en-GB" dirty="0"/>
            <a:t>Core group</a:t>
          </a:r>
        </a:p>
      </dgm:t>
    </dgm:pt>
    <dgm:pt modelId="{5FBF6C01-FE49-45F1-9B54-7AA7C1089933}" type="sibTrans" cxnId="{AAD06CC8-C84E-441E-809B-7C02C8969D79}">
      <dgm:prSet/>
      <dgm:spPr/>
      <dgm:t>
        <a:bodyPr/>
        <a:lstStyle/>
        <a:p>
          <a:endParaRPr lang="en-GB"/>
        </a:p>
      </dgm:t>
    </dgm:pt>
    <dgm:pt modelId="{F060EB52-EC8C-4625-AB72-87CB3368932C}" type="parTrans" cxnId="{AAD06CC8-C84E-441E-809B-7C02C8969D79}">
      <dgm:prSet/>
      <dgm:spPr/>
      <dgm:t>
        <a:bodyPr/>
        <a:lstStyle/>
        <a:p>
          <a:endParaRPr lang="en-GB"/>
        </a:p>
      </dgm:t>
    </dgm:pt>
    <dgm:pt modelId="{BD9550A2-95FB-4172-9901-88782E674E97}">
      <dgm:prSet phldrT="[Text]"/>
      <dgm:spPr/>
      <dgm:t>
        <a:bodyPr/>
        <a:lstStyle/>
        <a:p>
          <a:r>
            <a:rPr lang="en-GB" dirty="0"/>
            <a:t>Coaching </a:t>
          </a:r>
        </a:p>
      </dgm:t>
    </dgm:pt>
    <dgm:pt modelId="{EBB460AE-ED50-4421-B3D8-4B091C002445}" type="parTrans" cxnId="{D82F41E7-8EC4-42F5-9B15-2328EF8613BE}">
      <dgm:prSet/>
      <dgm:spPr/>
      <dgm:t>
        <a:bodyPr/>
        <a:lstStyle/>
        <a:p>
          <a:endParaRPr lang="en-GB"/>
        </a:p>
      </dgm:t>
    </dgm:pt>
    <dgm:pt modelId="{BDE62BE9-7CAD-481C-9EE4-0239C540009F}" type="sibTrans" cxnId="{D82F41E7-8EC4-42F5-9B15-2328EF8613BE}">
      <dgm:prSet/>
      <dgm:spPr/>
      <dgm:t>
        <a:bodyPr/>
        <a:lstStyle/>
        <a:p>
          <a:endParaRPr lang="en-GB"/>
        </a:p>
      </dgm:t>
    </dgm:pt>
    <dgm:pt modelId="{33EF165D-DD6C-42AA-8387-9EE54BDFEFE2}">
      <dgm:prSet phldrT="[Text]"/>
      <dgm:spPr/>
      <dgm:t>
        <a:bodyPr/>
        <a:lstStyle/>
        <a:p>
          <a:r>
            <a:rPr lang="en-GB" dirty="0"/>
            <a:t>Targeted through casework</a:t>
          </a:r>
        </a:p>
      </dgm:t>
    </dgm:pt>
    <dgm:pt modelId="{C9AFD4C2-BF3D-4B07-AEE3-026060E2A6E2}" type="parTrans" cxnId="{2098508D-6434-4D0D-861B-BF145E2BE868}">
      <dgm:prSet/>
      <dgm:spPr/>
      <dgm:t>
        <a:bodyPr/>
        <a:lstStyle/>
        <a:p>
          <a:endParaRPr lang="en-GB"/>
        </a:p>
      </dgm:t>
    </dgm:pt>
    <dgm:pt modelId="{F796675D-567C-4EB7-A1FB-BDD2D284BF8F}" type="sibTrans" cxnId="{2098508D-6434-4D0D-861B-BF145E2BE868}">
      <dgm:prSet/>
      <dgm:spPr/>
      <dgm:t>
        <a:bodyPr/>
        <a:lstStyle/>
        <a:p>
          <a:endParaRPr lang="en-GB"/>
        </a:p>
      </dgm:t>
    </dgm:pt>
    <dgm:pt modelId="{EF3EA23C-672C-4636-934C-B36F0A43FF5E}">
      <dgm:prSet phldrT="[Text]"/>
      <dgm:spPr/>
      <dgm:t>
        <a:bodyPr/>
        <a:lstStyle/>
        <a:p>
          <a:r>
            <a:rPr lang="en-GB" dirty="0"/>
            <a:t>Targeted through casework</a:t>
          </a:r>
        </a:p>
      </dgm:t>
    </dgm:pt>
    <dgm:pt modelId="{69412229-B031-4041-8B74-28A814C39192}" type="parTrans" cxnId="{79AF9C7C-6F13-49CD-BF35-5BEE9F5BCD74}">
      <dgm:prSet/>
      <dgm:spPr/>
      <dgm:t>
        <a:bodyPr/>
        <a:lstStyle/>
        <a:p>
          <a:endParaRPr lang="en-GB"/>
        </a:p>
      </dgm:t>
    </dgm:pt>
    <dgm:pt modelId="{1B77C186-FCDE-4215-84AD-4BCBC35D0DD1}" type="sibTrans" cxnId="{79AF9C7C-6F13-49CD-BF35-5BEE9F5BCD74}">
      <dgm:prSet/>
      <dgm:spPr/>
      <dgm:t>
        <a:bodyPr/>
        <a:lstStyle/>
        <a:p>
          <a:endParaRPr lang="en-GB"/>
        </a:p>
      </dgm:t>
    </dgm:pt>
    <dgm:pt modelId="{D08018A8-B200-465E-852A-98B015C78335}" type="pres">
      <dgm:prSet presAssocID="{CFC9ED74-F6CA-40CC-B03C-DB8E072518B8}" presName="theList" presStyleCnt="0">
        <dgm:presLayoutVars>
          <dgm:dir/>
          <dgm:animLvl val="lvl"/>
          <dgm:resizeHandles val="exact"/>
        </dgm:presLayoutVars>
      </dgm:prSet>
      <dgm:spPr/>
    </dgm:pt>
    <dgm:pt modelId="{FE4D0560-E95A-4307-A54A-3B325DB43BF4}" type="pres">
      <dgm:prSet presAssocID="{B719518A-7FF1-4E65-B9DC-0A7BC1A3E563}" presName="compNode" presStyleCnt="0"/>
      <dgm:spPr/>
    </dgm:pt>
    <dgm:pt modelId="{BCB7A97C-D913-4A4D-99F3-BE706D002EDA}" type="pres">
      <dgm:prSet presAssocID="{B719518A-7FF1-4E65-B9DC-0A7BC1A3E563}" presName="noGeometry" presStyleCnt="0"/>
      <dgm:spPr/>
    </dgm:pt>
    <dgm:pt modelId="{4CF533BA-8CE8-431B-80FA-4393AB90439B}" type="pres">
      <dgm:prSet presAssocID="{B719518A-7FF1-4E65-B9DC-0A7BC1A3E563}" presName="childTextVisible" presStyleLbl="bgAccFollowNode1" presStyleIdx="0" presStyleCnt="3">
        <dgm:presLayoutVars>
          <dgm:bulletEnabled val="1"/>
        </dgm:presLayoutVars>
      </dgm:prSet>
      <dgm:spPr/>
    </dgm:pt>
    <dgm:pt modelId="{4301B113-97E9-4A3F-A0FE-1EEA9ED6F5D0}" type="pres">
      <dgm:prSet presAssocID="{B719518A-7FF1-4E65-B9DC-0A7BC1A3E563}" presName="childTextHidden" presStyleLbl="bgAccFollowNode1" presStyleIdx="0" presStyleCnt="3"/>
      <dgm:spPr/>
    </dgm:pt>
    <dgm:pt modelId="{0F075A89-C5A6-4C57-A0B1-D211315E20C2}" type="pres">
      <dgm:prSet presAssocID="{B719518A-7FF1-4E65-B9DC-0A7BC1A3E563}" presName="parentText" presStyleLbl="node1" presStyleIdx="0" presStyleCnt="3">
        <dgm:presLayoutVars>
          <dgm:chMax val="1"/>
          <dgm:bulletEnabled val="1"/>
        </dgm:presLayoutVars>
      </dgm:prSet>
      <dgm:spPr/>
    </dgm:pt>
    <dgm:pt modelId="{27C07A4E-91BC-48E7-8060-6BF3D1087CE6}" type="pres">
      <dgm:prSet presAssocID="{B719518A-7FF1-4E65-B9DC-0A7BC1A3E563}" presName="aSpace" presStyleCnt="0"/>
      <dgm:spPr/>
    </dgm:pt>
    <dgm:pt modelId="{33479332-D8A0-4915-8BC9-0D9759D79362}" type="pres">
      <dgm:prSet presAssocID="{0372EB15-6828-4209-AAD0-299682EB0265}" presName="compNode" presStyleCnt="0"/>
      <dgm:spPr/>
    </dgm:pt>
    <dgm:pt modelId="{1A855F80-3550-466B-BF4F-0B1D484B5DF9}" type="pres">
      <dgm:prSet presAssocID="{0372EB15-6828-4209-AAD0-299682EB0265}" presName="noGeometry" presStyleCnt="0"/>
      <dgm:spPr/>
    </dgm:pt>
    <dgm:pt modelId="{F0FA8338-F478-40ED-9D44-4857A00B27B3}" type="pres">
      <dgm:prSet presAssocID="{0372EB15-6828-4209-AAD0-299682EB0265}" presName="childTextVisible" presStyleLbl="bgAccFollowNode1" presStyleIdx="1" presStyleCnt="3">
        <dgm:presLayoutVars>
          <dgm:bulletEnabled val="1"/>
        </dgm:presLayoutVars>
      </dgm:prSet>
      <dgm:spPr/>
    </dgm:pt>
    <dgm:pt modelId="{9EA7F947-8571-4094-987D-695B647A90AF}" type="pres">
      <dgm:prSet presAssocID="{0372EB15-6828-4209-AAD0-299682EB0265}" presName="childTextHidden" presStyleLbl="bgAccFollowNode1" presStyleIdx="1" presStyleCnt="3"/>
      <dgm:spPr/>
    </dgm:pt>
    <dgm:pt modelId="{F507BB0B-DCA2-4826-B917-CBC9F2588D08}" type="pres">
      <dgm:prSet presAssocID="{0372EB15-6828-4209-AAD0-299682EB0265}" presName="parentText" presStyleLbl="node1" presStyleIdx="1" presStyleCnt="3">
        <dgm:presLayoutVars>
          <dgm:chMax val="1"/>
          <dgm:bulletEnabled val="1"/>
        </dgm:presLayoutVars>
      </dgm:prSet>
      <dgm:spPr/>
    </dgm:pt>
    <dgm:pt modelId="{4B154D77-9DCD-45FB-B40F-ECC0AFF6B956}" type="pres">
      <dgm:prSet presAssocID="{0372EB15-6828-4209-AAD0-299682EB0265}" presName="aSpace" presStyleCnt="0"/>
      <dgm:spPr/>
    </dgm:pt>
    <dgm:pt modelId="{E321B706-3A64-48E7-80B6-5ECD438BA810}" type="pres">
      <dgm:prSet presAssocID="{CE0B59D6-8B2B-4A2E-822E-D85400C4189F}" presName="compNode" presStyleCnt="0"/>
      <dgm:spPr/>
    </dgm:pt>
    <dgm:pt modelId="{03B849D5-C6B3-4E02-9452-AEB8AA6621C9}" type="pres">
      <dgm:prSet presAssocID="{CE0B59D6-8B2B-4A2E-822E-D85400C4189F}" presName="noGeometry" presStyleCnt="0"/>
      <dgm:spPr/>
    </dgm:pt>
    <dgm:pt modelId="{149817E4-29A9-4D4F-A22C-1F7CE3D290C9}" type="pres">
      <dgm:prSet presAssocID="{CE0B59D6-8B2B-4A2E-822E-D85400C4189F}" presName="childTextVisible" presStyleLbl="bgAccFollowNode1" presStyleIdx="2" presStyleCnt="3">
        <dgm:presLayoutVars>
          <dgm:bulletEnabled val="1"/>
        </dgm:presLayoutVars>
      </dgm:prSet>
      <dgm:spPr/>
    </dgm:pt>
    <dgm:pt modelId="{41739BEB-6B00-401B-97B2-8B400E9FB381}" type="pres">
      <dgm:prSet presAssocID="{CE0B59D6-8B2B-4A2E-822E-D85400C4189F}" presName="childTextHidden" presStyleLbl="bgAccFollowNode1" presStyleIdx="2" presStyleCnt="3"/>
      <dgm:spPr/>
    </dgm:pt>
    <dgm:pt modelId="{42AB378A-B878-4B7E-8CA4-534A7D9C2689}" type="pres">
      <dgm:prSet presAssocID="{CE0B59D6-8B2B-4A2E-822E-D85400C4189F}" presName="parentText" presStyleLbl="node1" presStyleIdx="2" presStyleCnt="3">
        <dgm:presLayoutVars>
          <dgm:chMax val="1"/>
          <dgm:bulletEnabled val="1"/>
        </dgm:presLayoutVars>
      </dgm:prSet>
      <dgm:spPr/>
    </dgm:pt>
  </dgm:ptLst>
  <dgm:cxnLst>
    <dgm:cxn modelId="{5B645902-AF79-4835-B9B8-C191E1BB4F07}" type="presOf" srcId="{CE0B59D6-8B2B-4A2E-822E-D85400C4189F}" destId="{42AB378A-B878-4B7E-8CA4-534A7D9C2689}" srcOrd="0" destOrd="0" presId="urn:microsoft.com/office/officeart/2005/8/layout/hProcess6"/>
    <dgm:cxn modelId="{08A21F08-AEF3-44CB-9038-2AA500143700}" srcId="{CFC9ED74-F6CA-40CC-B03C-DB8E072518B8}" destId="{CE0B59D6-8B2B-4A2E-822E-D85400C4189F}" srcOrd="2" destOrd="0" parTransId="{2C73DD90-1BAE-49F6-9B5D-3FD423AD74C5}" sibTransId="{2077322A-1EDA-42D2-830E-BAB03A3EEA92}"/>
    <dgm:cxn modelId="{08A05F24-ABC2-463D-8686-A2FEC77D1708}" srcId="{0372EB15-6828-4209-AAD0-299682EB0265}" destId="{36536EAB-1B3E-48AE-A7AD-5B61D4C0D53C}" srcOrd="1" destOrd="0" parTransId="{B155D97D-BA20-4692-BF99-7E86AF553F78}" sibTransId="{6EC2A690-7D8C-4721-A145-D977E7E39B1D}"/>
    <dgm:cxn modelId="{D2E1CD2B-E5AB-4546-BC76-9B60C45FC6F4}" type="presOf" srcId="{8B8784DF-13F1-4808-BC0F-D17CF7D18D23}" destId="{41739BEB-6B00-401B-97B2-8B400E9FB381}" srcOrd="1" destOrd="1" presId="urn:microsoft.com/office/officeart/2005/8/layout/hProcess6"/>
    <dgm:cxn modelId="{56ABFC38-4ED0-4919-8947-CEE78A775F5C}" type="presOf" srcId="{CFC9ED74-F6CA-40CC-B03C-DB8E072518B8}" destId="{D08018A8-B200-465E-852A-98B015C78335}" srcOrd="0" destOrd="0" presId="urn:microsoft.com/office/officeart/2005/8/layout/hProcess6"/>
    <dgm:cxn modelId="{0C878139-327C-4A2B-BAAF-FBC270476059}" type="presOf" srcId="{EF3EA23C-672C-4636-934C-B36F0A43FF5E}" destId="{149817E4-29A9-4D4F-A22C-1F7CE3D290C9}" srcOrd="0" destOrd="3" presId="urn:microsoft.com/office/officeart/2005/8/layout/hProcess6"/>
    <dgm:cxn modelId="{80DB9539-34F9-4946-A761-D2233D938E08}" type="presOf" srcId="{0372EB15-6828-4209-AAD0-299682EB0265}" destId="{F507BB0B-DCA2-4826-B917-CBC9F2588D08}" srcOrd="0" destOrd="0" presId="urn:microsoft.com/office/officeart/2005/8/layout/hProcess6"/>
    <dgm:cxn modelId="{F05BF740-5FEE-4037-B9DC-12C10923A06E}" type="presOf" srcId="{88E8947F-A43B-466B-868C-0063A5DCC615}" destId="{9EA7F947-8571-4094-987D-695B647A90AF}" srcOrd="1" destOrd="2" presId="urn:microsoft.com/office/officeart/2005/8/layout/hProcess6"/>
    <dgm:cxn modelId="{D7C60362-6322-4FA9-A6CC-E61010915EE8}" srcId="{B719518A-7FF1-4E65-B9DC-0A7BC1A3E563}" destId="{E2F9852A-A55B-41EE-B202-6CDE94E827C7}" srcOrd="0" destOrd="0" parTransId="{DBC8A78A-38CC-4BAA-9E32-D9287E0BC4CE}" sibTransId="{4E2915CF-307B-4AD8-97EB-E74021A05010}"/>
    <dgm:cxn modelId="{CE199546-D88F-435B-B09F-04A72C3724E2}" srcId="{B719518A-7FF1-4E65-B9DC-0A7BC1A3E563}" destId="{ADF0F324-D37E-4CE7-B93C-27346F561E67}" srcOrd="1" destOrd="0" parTransId="{63B729F3-34AC-4E47-BDB5-E76864DD4C49}" sibTransId="{869740CB-D4BB-4FC9-99D1-82C70D294C0F}"/>
    <dgm:cxn modelId="{12B42B50-ABE2-4744-AEC2-8DDE5C009617}" type="presOf" srcId="{F507CAEF-6179-4834-AA47-5AE97BFE7072}" destId="{149817E4-29A9-4D4F-A22C-1F7CE3D290C9}" srcOrd="0" destOrd="0" presId="urn:microsoft.com/office/officeart/2005/8/layout/hProcess6"/>
    <dgm:cxn modelId="{B4D2F659-C347-4C6A-8F9B-E5753B3D46A7}" srcId="{CFC9ED74-F6CA-40CC-B03C-DB8E072518B8}" destId="{B719518A-7FF1-4E65-B9DC-0A7BC1A3E563}" srcOrd="0" destOrd="0" parTransId="{3A9DE222-8F0D-42F1-82E6-C07D95F4770B}" sibTransId="{522FCEE0-9BCA-46A9-91F2-261E5B9699CA}"/>
    <dgm:cxn modelId="{79AF9C7C-6F13-49CD-BF35-5BEE9F5BCD74}" srcId="{CE0B59D6-8B2B-4A2E-822E-D85400C4189F}" destId="{EF3EA23C-672C-4636-934C-B36F0A43FF5E}" srcOrd="3" destOrd="0" parTransId="{69412229-B031-4041-8B74-28A814C39192}" sibTransId="{1B77C186-FCDE-4215-84AD-4BCBC35D0DD1}"/>
    <dgm:cxn modelId="{69C9E087-473A-48C6-AFEA-356CD9496ECF}" srcId="{0372EB15-6828-4209-AAD0-299682EB0265}" destId="{88E8947F-A43B-466B-868C-0063A5DCC615}" srcOrd="2" destOrd="0" parTransId="{3778393D-550B-4ED6-922A-36CA82AC121E}" sibTransId="{595891FA-09DA-429F-80A2-1A4DF1EF1E9C}"/>
    <dgm:cxn modelId="{AB5D6C89-13AF-4964-A64B-AEE2C1CCD1C3}" type="presOf" srcId="{E2F9852A-A55B-41EE-B202-6CDE94E827C7}" destId="{4301B113-97E9-4A3F-A0FE-1EEA9ED6F5D0}" srcOrd="1" destOrd="0" presId="urn:microsoft.com/office/officeart/2005/8/layout/hProcess6"/>
    <dgm:cxn modelId="{348AF089-8645-4920-8E73-6E85CD1D57E4}" type="presOf" srcId="{33EF165D-DD6C-42AA-8387-9EE54BDFEFE2}" destId="{4301B113-97E9-4A3F-A0FE-1EEA9ED6F5D0}" srcOrd="1" destOrd="2" presId="urn:microsoft.com/office/officeart/2005/8/layout/hProcess6"/>
    <dgm:cxn modelId="{ED2A0B8B-3F64-49A9-82DD-E1AAB18ED871}" type="presOf" srcId="{F507CAEF-6179-4834-AA47-5AE97BFE7072}" destId="{41739BEB-6B00-401B-97B2-8B400E9FB381}" srcOrd="1" destOrd="0" presId="urn:microsoft.com/office/officeart/2005/8/layout/hProcess6"/>
    <dgm:cxn modelId="{8B07D88B-3FDD-438F-BD2D-38E9869982C1}" type="presOf" srcId="{36536EAB-1B3E-48AE-A7AD-5B61D4C0D53C}" destId="{F0FA8338-F478-40ED-9D44-4857A00B27B3}" srcOrd="0" destOrd="1" presId="urn:microsoft.com/office/officeart/2005/8/layout/hProcess6"/>
    <dgm:cxn modelId="{2098508D-6434-4D0D-861B-BF145E2BE868}" srcId="{B719518A-7FF1-4E65-B9DC-0A7BC1A3E563}" destId="{33EF165D-DD6C-42AA-8387-9EE54BDFEFE2}" srcOrd="2" destOrd="0" parTransId="{C9AFD4C2-BF3D-4B07-AEE3-026060E2A6E2}" sibTransId="{F796675D-567C-4EB7-A1FB-BDD2D284BF8F}"/>
    <dgm:cxn modelId="{643F079A-0D21-4450-9992-C20718AB623B}" type="presOf" srcId="{8B8784DF-13F1-4808-BC0F-D17CF7D18D23}" destId="{149817E4-29A9-4D4F-A22C-1F7CE3D290C9}" srcOrd="0" destOrd="1" presId="urn:microsoft.com/office/officeart/2005/8/layout/hProcess6"/>
    <dgm:cxn modelId="{1D363E9B-1CB6-48EE-A5AA-5909F2F55A6F}" type="presOf" srcId="{ADF0F324-D37E-4CE7-B93C-27346F561E67}" destId="{4CF533BA-8CE8-431B-80FA-4393AB90439B}" srcOrd="0" destOrd="1" presId="urn:microsoft.com/office/officeart/2005/8/layout/hProcess6"/>
    <dgm:cxn modelId="{496C839F-37AC-4C4F-B6F8-DBCB01C00334}" type="presOf" srcId="{BD9550A2-95FB-4172-9901-88782E674E97}" destId="{41739BEB-6B00-401B-97B2-8B400E9FB381}" srcOrd="1" destOrd="2" presId="urn:microsoft.com/office/officeart/2005/8/layout/hProcess6"/>
    <dgm:cxn modelId="{DEC387A4-D0F3-42B7-B7E7-24CFF558B852}" srcId="{CFC9ED74-F6CA-40CC-B03C-DB8E072518B8}" destId="{0372EB15-6828-4209-AAD0-299682EB0265}" srcOrd="1" destOrd="0" parTransId="{71DEFD6F-B46F-4130-B2A9-9C8D66DC514A}" sibTransId="{261B1B40-A4DE-40C0-BCFB-64F482937CD4}"/>
    <dgm:cxn modelId="{88F8E6A7-F20C-4042-96CF-D86FD216D232}" type="presOf" srcId="{BD9550A2-95FB-4172-9901-88782E674E97}" destId="{149817E4-29A9-4D4F-A22C-1F7CE3D290C9}" srcOrd="0" destOrd="2" presId="urn:microsoft.com/office/officeart/2005/8/layout/hProcess6"/>
    <dgm:cxn modelId="{15CCE6B5-44DD-4561-88C5-11A25E371BF9}" srcId="{CE0B59D6-8B2B-4A2E-822E-D85400C4189F}" destId="{F507CAEF-6179-4834-AA47-5AE97BFE7072}" srcOrd="0" destOrd="0" parTransId="{F70548DC-A885-4394-949A-FB9B6C0EFA99}" sibTransId="{34E4745A-76C7-4610-8385-665CBC88F190}"/>
    <dgm:cxn modelId="{E3B7DABD-E4B4-4C33-9FBC-35902693957E}" type="presOf" srcId="{E2F9852A-A55B-41EE-B202-6CDE94E827C7}" destId="{4CF533BA-8CE8-431B-80FA-4393AB90439B}" srcOrd="0" destOrd="0" presId="urn:microsoft.com/office/officeart/2005/8/layout/hProcess6"/>
    <dgm:cxn modelId="{318923C6-F63A-4907-AB07-3B557C2AE073}" type="presOf" srcId="{33EF165D-DD6C-42AA-8387-9EE54BDFEFE2}" destId="{4CF533BA-8CE8-431B-80FA-4393AB90439B}" srcOrd="0" destOrd="2" presId="urn:microsoft.com/office/officeart/2005/8/layout/hProcess6"/>
    <dgm:cxn modelId="{AAD06CC8-C84E-441E-809B-7C02C8969D79}" srcId="{CE0B59D6-8B2B-4A2E-822E-D85400C4189F}" destId="{8B8784DF-13F1-4808-BC0F-D17CF7D18D23}" srcOrd="1" destOrd="0" parTransId="{F060EB52-EC8C-4625-AB72-87CB3368932C}" sibTransId="{5FBF6C01-FE49-45F1-9B54-7AA7C1089933}"/>
    <dgm:cxn modelId="{FB1525CD-7A3E-44E1-9545-AE8BC65E38BB}" type="presOf" srcId="{36536EAB-1B3E-48AE-A7AD-5B61D4C0D53C}" destId="{9EA7F947-8571-4094-987D-695B647A90AF}" srcOrd="1" destOrd="1" presId="urn:microsoft.com/office/officeart/2005/8/layout/hProcess6"/>
    <dgm:cxn modelId="{9DABC2D0-4F8B-478E-8EC3-AE8A66338008}" type="presOf" srcId="{88E8947F-A43B-466B-868C-0063A5DCC615}" destId="{F0FA8338-F478-40ED-9D44-4857A00B27B3}" srcOrd="0" destOrd="2" presId="urn:microsoft.com/office/officeart/2005/8/layout/hProcess6"/>
    <dgm:cxn modelId="{EF0E7BD3-9F18-4E1E-A8C5-EB345C3D06E3}" type="presOf" srcId="{B719518A-7FF1-4E65-B9DC-0A7BC1A3E563}" destId="{0F075A89-C5A6-4C57-A0B1-D211315E20C2}" srcOrd="0" destOrd="0" presId="urn:microsoft.com/office/officeart/2005/8/layout/hProcess6"/>
    <dgm:cxn modelId="{311601DB-6DED-428E-BAD8-74A9F1E10DAE}" type="presOf" srcId="{EF3EA23C-672C-4636-934C-B36F0A43FF5E}" destId="{41739BEB-6B00-401B-97B2-8B400E9FB381}" srcOrd="1" destOrd="3" presId="urn:microsoft.com/office/officeart/2005/8/layout/hProcess6"/>
    <dgm:cxn modelId="{3125E5DE-1A30-46EF-9106-1974850091C7}" type="presOf" srcId="{ADF0F324-D37E-4CE7-B93C-27346F561E67}" destId="{4301B113-97E9-4A3F-A0FE-1EEA9ED6F5D0}" srcOrd="1" destOrd="1" presId="urn:microsoft.com/office/officeart/2005/8/layout/hProcess6"/>
    <dgm:cxn modelId="{6EFEECE2-FCA9-4F76-9AF3-9F7A340E95D5}" type="presOf" srcId="{7F4421D0-4EEB-452E-B769-F1661B768A34}" destId="{9EA7F947-8571-4094-987D-695B647A90AF}" srcOrd="1" destOrd="0" presId="urn:microsoft.com/office/officeart/2005/8/layout/hProcess6"/>
    <dgm:cxn modelId="{016797E4-EDD1-4EFF-9CF4-D2E7E5B3AA1D}" type="presOf" srcId="{7F4421D0-4EEB-452E-B769-F1661B768A34}" destId="{F0FA8338-F478-40ED-9D44-4857A00B27B3}" srcOrd="0" destOrd="0" presId="urn:microsoft.com/office/officeart/2005/8/layout/hProcess6"/>
    <dgm:cxn modelId="{D2BA64E6-44C6-4A05-AA4B-644CE1839619}" srcId="{0372EB15-6828-4209-AAD0-299682EB0265}" destId="{7F4421D0-4EEB-452E-B769-F1661B768A34}" srcOrd="0" destOrd="0" parTransId="{F3386C3D-4185-4ECD-9F9F-F8AE7CD13B38}" sibTransId="{71FB8206-7727-4612-A18C-4606586B174F}"/>
    <dgm:cxn modelId="{D82F41E7-8EC4-42F5-9B15-2328EF8613BE}" srcId="{CE0B59D6-8B2B-4A2E-822E-D85400C4189F}" destId="{BD9550A2-95FB-4172-9901-88782E674E97}" srcOrd="2" destOrd="0" parTransId="{EBB460AE-ED50-4421-B3D8-4B091C002445}" sibTransId="{BDE62BE9-7CAD-481C-9EE4-0239C540009F}"/>
    <dgm:cxn modelId="{7F4E7D0C-41D7-4088-8188-039890F60012}" type="presParOf" srcId="{D08018A8-B200-465E-852A-98B015C78335}" destId="{FE4D0560-E95A-4307-A54A-3B325DB43BF4}" srcOrd="0" destOrd="0" presId="urn:microsoft.com/office/officeart/2005/8/layout/hProcess6"/>
    <dgm:cxn modelId="{05BA1C7D-501A-4862-A0C1-9E67B690E06C}" type="presParOf" srcId="{FE4D0560-E95A-4307-A54A-3B325DB43BF4}" destId="{BCB7A97C-D913-4A4D-99F3-BE706D002EDA}" srcOrd="0" destOrd="0" presId="urn:microsoft.com/office/officeart/2005/8/layout/hProcess6"/>
    <dgm:cxn modelId="{6A678258-7A26-4E3D-BBC8-94B0A0023C20}" type="presParOf" srcId="{FE4D0560-E95A-4307-A54A-3B325DB43BF4}" destId="{4CF533BA-8CE8-431B-80FA-4393AB90439B}" srcOrd="1" destOrd="0" presId="urn:microsoft.com/office/officeart/2005/8/layout/hProcess6"/>
    <dgm:cxn modelId="{B1EA4150-3738-481E-9EAB-8FD127FBB3E8}" type="presParOf" srcId="{FE4D0560-E95A-4307-A54A-3B325DB43BF4}" destId="{4301B113-97E9-4A3F-A0FE-1EEA9ED6F5D0}" srcOrd="2" destOrd="0" presId="urn:microsoft.com/office/officeart/2005/8/layout/hProcess6"/>
    <dgm:cxn modelId="{40530E9C-9014-4345-8E32-1265541987CC}" type="presParOf" srcId="{FE4D0560-E95A-4307-A54A-3B325DB43BF4}" destId="{0F075A89-C5A6-4C57-A0B1-D211315E20C2}" srcOrd="3" destOrd="0" presId="urn:microsoft.com/office/officeart/2005/8/layout/hProcess6"/>
    <dgm:cxn modelId="{EF862DAD-84F2-49F7-8F1C-CA3A832B29B5}" type="presParOf" srcId="{D08018A8-B200-465E-852A-98B015C78335}" destId="{27C07A4E-91BC-48E7-8060-6BF3D1087CE6}" srcOrd="1" destOrd="0" presId="urn:microsoft.com/office/officeart/2005/8/layout/hProcess6"/>
    <dgm:cxn modelId="{649CF3F1-6565-473F-8E8A-D750A14D42A7}" type="presParOf" srcId="{D08018A8-B200-465E-852A-98B015C78335}" destId="{33479332-D8A0-4915-8BC9-0D9759D79362}" srcOrd="2" destOrd="0" presId="urn:microsoft.com/office/officeart/2005/8/layout/hProcess6"/>
    <dgm:cxn modelId="{CE64BF8A-7368-4837-B72D-5EE60267BD69}" type="presParOf" srcId="{33479332-D8A0-4915-8BC9-0D9759D79362}" destId="{1A855F80-3550-466B-BF4F-0B1D484B5DF9}" srcOrd="0" destOrd="0" presId="urn:microsoft.com/office/officeart/2005/8/layout/hProcess6"/>
    <dgm:cxn modelId="{D6A91F97-A040-477C-8C11-CCDF6C9150B7}" type="presParOf" srcId="{33479332-D8A0-4915-8BC9-0D9759D79362}" destId="{F0FA8338-F478-40ED-9D44-4857A00B27B3}" srcOrd="1" destOrd="0" presId="urn:microsoft.com/office/officeart/2005/8/layout/hProcess6"/>
    <dgm:cxn modelId="{260CDA77-BB76-4E0A-864B-A5EA5D883813}" type="presParOf" srcId="{33479332-D8A0-4915-8BC9-0D9759D79362}" destId="{9EA7F947-8571-4094-987D-695B647A90AF}" srcOrd="2" destOrd="0" presId="urn:microsoft.com/office/officeart/2005/8/layout/hProcess6"/>
    <dgm:cxn modelId="{F93FC498-3B64-4E12-8656-32857B94FAB2}" type="presParOf" srcId="{33479332-D8A0-4915-8BC9-0D9759D79362}" destId="{F507BB0B-DCA2-4826-B917-CBC9F2588D08}" srcOrd="3" destOrd="0" presId="urn:microsoft.com/office/officeart/2005/8/layout/hProcess6"/>
    <dgm:cxn modelId="{BC96E832-A3AA-442F-A66F-6AC0C6BBBD53}" type="presParOf" srcId="{D08018A8-B200-465E-852A-98B015C78335}" destId="{4B154D77-9DCD-45FB-B40F-ECC0AFF6B956}" srcOrd="3" destOrd="0" presId="urn:microsoft.com/office/officeart/2005/8/layout/hProcess6"/>
    <dgm:cxn modelId="{F0FC7541-EC8E-4ACE-AAA3-3E51664B8440}" type="presParOf" srcId="{D08018A8-B200-465E-852A-98B015C78335}" destId="{E321B706-3A64-48E7-80B6-5ECD438BA810}" srcOrd="4" destOrd="0" presId="urn:microsoft.com/office/officeart/2005/8/layout/hProcess6"/>
    <dgm:cxn modelId="{BC00386A-9224-420C-9995-1879B35BB5AA}" type="presParOf" srcId="{E321B706-3A64-48E7-80B6-5ECD438BA810}" destId="{03B849D5-C6B3-4E02-9452-AEB8AA6621C9}" srcOrd="0" destOrd="0" presId="urn:microsoft.com/office/officeart/2005/8/layout/hProcess6"/>
    <dgm:cxn modelId="{E28D8E19-955E-4354-9031-03043F0785F6}" type="presParOf" srcId="{E321B706-3A64-48E7-80B6-5ECD438BA810}" destId="{149817E4-29A9-4D4F-A22C-1F7CE3D290C9}" srcOrd="1" destOrd="0" presId="urn:microsoft.com/office/officeart/2005/8/layout/hProcess6"/>
    <dgm:cxn modelId="{330A660A-8CD4-4438-B542-85C34EDDBF5A}" type="presParOf" srcId="{E321B706-3A64-48E7-80B6-5ECD438BA810}" destId="{41739BEB-6B00-401B-97B2-8B400E9FB381}" srcOrd="2" destOrd="0" presId="urn:microsoft.com/office/officeart/2005/8/layout/hProcess6"/>
    <dgm:cxn modelId="{B6FCCBEA-014F-4E29-8D71-52BBF9C6D9A7}" type="presParOf" srcId="{E321B706-3A64-48E7-80B6-5ECD438BA810}" destId="{42AB378A-B878-4B7E-8CA4-534A7D9C2689}" srcOrd="3" destOrd="0" presId="urn:microsoft.com/office/officeart/2005/8/layout/hProcess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88C092-7962-41EC-8675-16449F230D72}" type="doc">
      <dgm:prSet loTypeId="urn:microsoft.com/office/officeart/2011/layout/HexagonRadial" loCatId="officeonline" qsTypeId="urn:microsoft.com/office/officeart/2005/8/quickstyle/simple5" qsCatId="simple" csTypeId="urn:microsoft.com/office/officeart/2005/8/colors/accent1_2" csCatId="accent1" phldr="1"/>
      <dgm:spPr/>
      <dgm:t>
        <a:bodyPr/>
        <a:lstStyle/>
        <a:p>
          <a:endParaRPr lang="en-GB"/>
        </a:p>
      </dgm:t>
    </dgm:pt>
    <dgm:pt modelId="{710F1151-B025-4025-9D42-9B1DF7C6E3C1}">
      <dgm:prSet phldrT="[Text]" custT="1"/>
      <dgm:spPr/>
      <dgm:t>
        <a:bodyPr/>
        <a:lstStyle/>
        <a:p>
          <a:r>
            <a:rPr lang="en-GB" sz="1800" b="1" dirty="0"/>
            <a:t>Nurture Principles &amp; NVR</a:t>
          </a:r>
        </a:p>
      </dgm:t>
    </dgm:pt>
    <dgm:pt modelId="{25A1AE7F-E7C4-40B5-9582-4424BDE0E0E7}" type="parTrans" cxnId="{FC9821FD-C160-4DB5-8B37-5C43F07478E0}">
      <dgm:prSet/>
      <dgm:spPr/>
      <dgm:t>
        <a:bodyPr/>
        <a:lstStyle/>
        <a:p>
          <a:endParaRPr lang="en-GB"/>
        </a:p>
      </dgm:t>
    </dgm:pt>
    <dgm:pt modelId="{14E6182C-9BE0-4ACC-9327-D05DAD613A72}" type="sibTrans" cxnId="{FC9821FD-C160-4DB5-8B37-5C43F07478E0}">
      <dgm:prSet/>
      <dgm:spPr/>
      <dgm:t>
        <a:bodyPr/>
        <a:lstStyle/>
        <a:p>
          <a:endParaRPr lang="en-GB"/>
        </a:p>
      </dgm:t>
    </dgm:pt>
    <dgm:pt modelId="{B9EF129E-0C0E-4CD3-851A-D60907BD2699}">
      <dgm:prSet phldrT="[Text]" custT="1"/>
      <dgm:spPr/>
      <dgm:t>
        <a:bodyPr/>
        <a:lstStyle/>
        <a:p>
          <a:r>
            <a:rPr lang="en-GB" sz="1100" b="1"/>
            <a:t>All behaviour is communication</a:t>
          </a:r>
        </a:p>
        <a:p>
          <a:r>
            <a:rPr lang="en-GB" sz="900" b="0"/>
            <a:t>- de-escalation</a:t>
          </a:r>
        </a:p>
        <a:p>
          <a:r>
            <a:rPr lang="en-GB" sz="900" b="0"/>
            <a:t>- unmet needs</a:t>
          </a:r>
        </a:p>
        <a:p>
          <a:r>
            <a:rPr lang="en-GB" sz="900" b="0"/>
            <a:t>- relational gestures</a:t>
          </a:r>
        </a:p>
        <a:p>
          <a:r>
            <a:rPr lang="en-GB" sz="900" b="0"/>
            <a:t>- active resistance/sit ins</a:t>
          </a:r>
        </a:p>
        <a:p>
          <a:r>
            <a:rPr lang="en-GB" sz="900" b="0"/>
            <a:t>- vigilant care</a:t>
          </a:r>
        </a:p>
        <a:p>
          <a:r>
            <a:rPr lang="en-GB" sz="900" b="0"/>
            <a:t>- persistence </a:t>
          </a:r>
        </a:p>
        <a:p>
          <a:endParaRPr lang="en-GB" sz="900" b="0"/>
        </a:p>
      </dgm:t>
    </dgm:pt>
    <dgm:pt modelId="{8CF57749-23AC-4A72-BB62-504760D65146}" type="parTrans" cxnId="{3A01D3A7-1733-4B8A-9D90-4D1BE5DE2D28}">
      <dgm:prSet/>
      <dgm:spPr/>
      <dgm:t>
        <a:bodyPr/>
        <a:lstStyle/>
        <a:p>
          <a:endParaRPr lang="en-GB"/>
        </a:p>
      </dgm:t>
    </dgm:pt>
    <dgm:pt modelId="{1AE03138-209E-4EDD-AE77-312856804E47}" type="sibTrans" cxnId="{3A01D3A7-1733-4B8A-9D90-4D1BE5DE2D28}">
      <dgm:prSet/>
      <dgm:spPr/>
      <dgm:t>
        <a:bodyPr/>
        <a:lstStyle/>
        <a:p>
          <a:endParaRPr lang="en-GB"/>
        </a:p>
      </dgm:t>
    </dgm:pt>
    <dgm:pt modelId="{6661CCC0-DAFF-46A5-A579-213159C131E9}">
      <dgm:prSet phldrT="[Text]" custT="1"/>
      <dgm:spPr/>
      <dgm:t>
        <a:bodyPr/>
        <a:lstStyle/>
        <a:p>
          <a:r>
            <a:rPr lang="en-GB" sz="1100" b="1" dirty="0"/>
            <a:t>Language is a vital means of communication</a:t>
          </a:r>
        </a:p>
        <a:p>
          <a:r>
            <a:rPr lang="en-GB" sz="900" b="0" dirty="0"/>
            <a:t>- announcements</a:t>
          </a:r>
        </a:p>
        <a:p>
          <a:r>
            <a:rPr lang="en-GB" sz="900" b="0" dirty="0"/>
            <a:t>- message campaigns</a:t>
          </a:r>
        </a:p>
        <a:p>
          <a:r>
            <a:rPr lang="en-GB" sz="900" b="0" dirty="0"/>
            <a:t>- autopilot statements</a:t>
          </a:r>
        </a:p>
        <a:p>
          <a:r>
            <a:rPr lang="en-GB" sz="900" b="0" dirty="0"/>
            <a:t>- non-shaming language</a:t>
          </a:r>
        </a:p>
      </dgm:t>
    </dgm:pt>
    <dgm:pt modelId="{774A4253-EDF0-4B68-BEB8-08F0142B2E64}" type="parTrans" cxnId="{684B3553-D1F5-4C4D-8CB3-EFAF8E7A4BB3}">
      <dgm:prSet/>
      <dgm:spPr/>
      <dgm:t>
        <a:bodyPr/>
        <a:lstStyle/>
        <a:p>
          <a:endParaRPr lang="en-GB"/>
        </a:p>
      </dgm:t>
    </dgm:pt>
    <dgm:pt modelId="{9E14CE0C-8A02-4913-8D8A-731ACB0652B4}" type="sibTrans" cxnId="{684B3553-D1F5-4C4D-8CB3-EFAF8E7A4BB3}">
      <dgm:prSet/>
      <dgm:spPr/>
      <dgm:t>
        <a:bodyPr/>
        <a:lstStyle/>
        <a:p>
          <a:endParaRPr lang="en-GB"/>
        </a:p>
      </dgm:t>
    </dgm:pt>
    <dgm:pt modelId="{056469EA-3FB4-4F43-B5E0-EAC6C2C216E6}">
      <dgm:prSet phldrT="[Text]" custT="1"/>
      <dgm:spPr/>
      <dgm:t>
        <a:bodyPr/>
        <a:lstStyle/>
        <a:p>
          <a:r>
            <a:rPr lang="en-GB" sz="1100" b="1"/>
            <a:t>The classroom offers a safe base</a:t>
          </a:r>
        </a:p>
        <a:p>
          <a:r>
            <a:rPr lang="en-GB" sz="900" b="0"/>
            <a:t>- de-escalation</a:t>
          </a:r>
        </a:p>
        <a:p>
          <a:r>
            <a:rPr lang="en-GB" sz="900" b="0"/>
            <a:t>- relational gestures</a:t>
          </a:r>
        </a:p>
        <a:p>
          <a:r>
            <a:rPr lang="en-GB" sz="900" b="0"/>
            <a:t>- non-shaming</a:t>
          </a:r>
        </a:p>
        <a:p>
          <a:r>
            <a:rPr lang="en-GB" sz="900" b="0"/>
            <a:t>- vigilant care</a:t>
          </a:r>
        </a:p>
        <a:p>
          <a:r>
            <a:rPr lang="en-GB" sz="900" b="0"/>
            <a:t>- key adult 'presence'</a:t>
          </a:r>
        </a:p>
      </dgm:t>
    </dgm:pt>
    <dgm:pt modelId="{71AEAF8B-57F9-465C-AA78-D2EBE4160920}" type="parTrans" cxnId="{68E48903-6B0A-4B9E-9014-132F4450460B}">
      <dgm:prSet/>
      <dgm:spPr/>
      <dgm:t>
        <a:bodyPr/>
        <a:lstStyle/>
        <a:p>
          <a:endParaRPr lang="en-GB"/>
        </a:p>
      </dgm:t>
    </dgm:pt>
    <dgm:pt modelId="{0AD65FFF-B315-421D-A987-B7E0775744DE}" type="sibTrans" cxnId="{68E48903-6B0A-4B9E-9014-132F4450460B}">
      <dgm:prSet/>
      <dgm:spPr/>
      <dgm:t>
        <a:bodyPr/>
        <a:lstStyle/>
        <a:p>
          <a:endParaRPr lang="en-GB"/>
        </a:p>
      </dgm:t>
    </dgm:pt>
    <dgm:pt modelId="{8A539E52-C0AA-4863-977B-1073EBFB3862}">
      <dgm:prSet phldrT="[Text]" custT="1"/>
      <dgm:spPr/>
      <dgm:t>
        <a:bodyPr/>
        <a:lstStyle/>
        <a:p>
          <a:r>
            <a:rPr lang="en-GB" sz="1100" b="1"/>
            <a:t>Children's learning is understood developmentally</a:t>
          </a:r>
        </a:p>
        <a:p>
          <a:r>
            <a:rPr lang="en-GB" sz="900" b="0"/>
            <a:t>- unmet needs</a:t>
          </a:r>
        </a:p>
        <a:p>
          <a:r>
            <a:rPr lang="en-GB" sz="900" b="0"/>
            <a:t>- priorities (baskets)</a:t>
          </a:r>
        </a:p>
        <a:p>
          <a:r>
            <a:rPr lang="en-GB" sz="900" b="0"/>
            <a:t>- design of announcement</a:t>
          </a:r>
        </a:p>
        <a:p>
          <a:r>
            <a:rPr lang="en-GB" sz="900" b="0"/>
            <a:t>and targeted resistance</a:t>
          </a:r>
        </a:p>
      </dgm:t>
    </dgm:pt>
    <dgm:pt modelId="{ABDA2A72-4849-412D-BA8D-C148E1EE8A78}" type="parTrans" cxnId="{5C75CDBC-12FD-4617-998E-32FEB83B0FEA}">
      <dgm:prSet/>
      <dgm:spPr/>
      <dgm:t>
        <a:bodyPr/>
        <a:lstStyle/>
        <a:p>
          <a:endParaRPr lang="en-GB"/>
        </a:p>
      </dgm:t>
    </dgm:pt>
    <dgm:pt modelId="{E1ADFA5B-7134-4C36-B018-88FA0C883424}" type="sibTrans" cxnId="{5C75CDBC-12FD-4617-998E-32FEB83B0FEA}">
      <dgm:prSet/>
      <dgm:spPr/>
      <dgm:t>
        <a:bodyPr/>
        <a:lstStyle/>
        <a:p>
          <a:endParaRPr lang="en-GB"/>
        </a:p>
      </dgm:t>
    </dgm:pt>
    <dgm:pt modelId="{4959EF3D-D5FF-479A-A878-1AC6A8F68A9F}">
      <dgm:prSet phldrT="[Text]" custT="1"/>
      <dgm:spPr/>
      <dgm:t>
        <a:bodyPr/>
        <a:lstStyle/>
        <a:p>
          <a:r>
            <a:rPr lang="en-GB" sz="1100" b="1"/>
            <a:t>Nurture is important for wellbeing</a:t>
          </a:r>
        </a:p>
        <a:p>
          <a:r>
            <a:rPr lang="en-GB" sz="900" b="0"/>
            <a:t>- unite/supporters</a:t>
          </a:r>
        </a:p>
        <a:p>
          <a:r>
            <a:rPr lang="en-GB" sz="900" b="0"/>
            <a:t>- relational gestures/repair</a:t>
          </a:r>
        </a:p>
        <a:p>
          <a:r>
            <a:rPr lang="en-GB" sz="900" b="0"/>
            <a:t>- positive message campaign</a:t>
          </a:r>
        </a:p>
        <a:p>
          <a:r>
            <a:rPr lang="en-GB" sz="900" b="0"/>
            <a:t>- adult self-care and 'presence'</a:t>
          </a:r>
        </a:p>
      </dgm:t>
    </dgm:pt>
    <dgm:pt modelId="{A0A3F9D1-BCC1-4B8B-8E78-322844BEAE46}" type="parTrans" cxnId="{A674AF08-4336-42B8-82A6-B106D6295AD2}">
      <dgm:prSet/>
      <dgm:spPr/>
      <dgm:t>
        <a:bodyPr/>
        <a:lstStyle/>
        <a:p>
          <a:endParaRPr lang="en-GB"/>
        </a:p>
      </dgm:t>
    </dgm:pt>
    <dgm:pt modelId="{F94BDF7F-C9EE-4D36-BEA9-892DF605ED06}" type="sibTrans" cxnId="{A674AF08-4336-42B8-82A6-B106D6295AD2}">
      <dgm:prSet/>
      <dgm:spPr/>
      <dgm:t>
        <a:bodyPr/>
        <a:lstStyle/>
        <a:p>
          <a:endParaRPr lang="en-GB"/>
        </a:p>
      </dgm:t>
    </dgm:pt>
    <dgm:pt modelId="{FE97CED7-B192-48EE-ACDD-720391668421}">
      <dgm:prSet phldrT="[Text]" custT="1"/>
      <dgm:spPr/>
      <dgm:t>
        <a:bodyPr/>
        <a:lstStyle/>
        <a:p>
          <a:r>
            <a:rPr lang="en-GB" sz="1100" b="1"/>
            <a:t>The importance of transitions in children's lives</a:t>
          </a:r>
        </a:p>
        <a:p>
          <a:r>
            <a:rPr lang="en-GB" sz="900" b="0"/>
            <a:t>- unmet/hidden needs</a:t>
          </a:r>
        </a:p>
        <a:p>
          <a:r>
            <a:rPr lang="en-GB" sz="900" b="0"/>
            <a:t>- priorities (baskets)</a:t>
          </a:r>
        </a:p>
        <a:p>
          <a:r>
            <a:rPr lang="en-GB" sz="900" b="0"/>
            <a:t>- building relationships/connection</a:t>
          </a:r>
        </a:p>
        <a:p>
          <a:r>
            <a:rPr lang="en-GB" sz="900" b="0"/>
            <a:t>- prepared responses</a:t>
          </a:r>
        </a:p>
      </dgm:t>
    </dgm:pt>
    <dgm:pt modelId="{97BFE9DF-41EF-4D93-9A8F-B13BFF3300CB}" type="parTrans" cxnId="{70BF0550-D43F-4227-B5E3-E1989A670D13}">
      <dgm:prSet/>
      <dgm:spPr/>
      <dgm:t>
        <a:bodyPr/>
        <a:lstStyle/>
        <a:p>
          <a:endParaRPr lang="en-GB"/>
        </a:p>
      </dgm:t>
    </dgm:pt>
    <dgm:pt modelId="{39A3627C-ED86-4EEB-8466-F4770735A12F}" type="sibTrans" cxnId="{70BF0550-D43F-4227-B5E3-E1989A670D13}">
      <dgm:prSet/>
      <dgm:spPr/>
      <dgm:t>
        <a:bodyPr/>
        <a:lstStyle/>
        <a:p>
          <a:endParaRPr lang="en-GB"/>
        </a:p>
      </dgm:t>
    </dgm:pt>
    <dgm:pt modelId="{8AAFE0EF-20C4-482B-9C62-08A9A2F79133}" type="pres">
      <dgm:prSet presAssocID="{0088C092-7962-41EC-8675-16449F230D72}" presName="Name0" presStyleCnt="0">
        <dgm:presLayoutVars>
          <dgm:chMax val="1"/>
          <dgm:chPref val="1"/>
          <dgm:dir/>
          <dgm:animOne val="branch"/>
          <dgm:animLvl val="lvl"/>
        </dgm:presLayoutVars>
      </dgm:prSet>
      <dgm:spPr/>
    </dgm:pt>
    <dgm:pt modelId="{9F98F6AB-24B6-4E8A-A346-DB6CC02E2BB2}" type="pres">
      <dgm:prSet presAssocID="{710F1151-B025-4025-9D42-9B1DF7C6E3C1}" presName="Parent" presStyleLbl="node0" presStyleIdx="0" presStyleCnt="1">
        <dgm:presLayoutVars>
          <dgm:chMax val="6"/>
          <dgm:chPref val="6"/>
        </dgm:presLayoutVars>
      </dgm:prSet>
      <dgm:spPr/>
    </dgm:pt>
    <dgm:pt modelId="{A78B0A8C-607C-40B4-BAD5-BB3FCB9F5517}" type="pres">
      <dgm:prSet presAssocID="{B9EF129E-0C0E-4CD3-851A-D60907BD2699}" presName="Accent1" presStyleCnt="0"/>
      <dgm:spPr/>
    </dgm:pt>
    <dgm:pt modelId="{0BFD9304-71DC-4276-8369-884A9A8A398A}" type="pres">
      <dgm:prSet presAssocID="{B9EF129E-0C0E-4CD3-851A-D60907BD2699}" presName="Accent" presStyleLbl="bgShp" presStyleIdx="0" presStyleCnt="6"/>
      <dgm:spPr/>
    </dgm:pt>
    <dgm:pt modelId="{15797479-819D-4AA4-AFA9-99B7AEFAAD15}" type="pres">
      <dgm:prSet presAssocID="{B9EF129E-0C0E-4CD3-851A-D60907BD2699}" presName="Child1" presStyleLbl="node1" presStyleIdx="0" presStyleCnt="6">
        <dgm:presLayoutVars>
          <dgm:chMax val="0"/>
          <dgm:chPref val="0"/>
          <dgm:bulletEnabled val="1"/>
        </dgm:presLayoutVars>
      </dgm:prSet>
      <dgm:spPr/>
    </dgm:pt>
    <dgm:pt modelId="{B7ADD7A3-1130-4D9B-B37A-DC6C882F74BF}" type="pres">
      <dgm:prSet presAssocID="{6661CCC0-DAFF-46A5-A579-213159C131E9}" presName="Accent2" presStyleCnt="0"/>
      <dgm:spPr/>
    </dgm:pt>
    <dgm:pt modelId="{771EF2C1-4A25-427C-AF8F-F2D217848F11}" type="pres">
      <dgm:prSet presAssocID="{6661CCC0-DAFF-46A5-A579-213159C131E9}" presName="Accent" presStyleLbl="bgShp" presStyleIdx="1" presStyleCnt="6"/>
      <dgm:spPr/>
    </dgm:pt>
    <dgm:pt modelId="{668BB52E-1900-435E-A5DA-A9EB22CDEF36}" type="pres">
      <dgm:prSet presAssocID="{6661CCC0-DAFF-46A5-A579-213159C131E9}" presName="Child2" presStyleLbl="node1" presStyleIdx="1" presStyleCnt="6">
        <dgm:presLayoutVars>
          <dgm:chMax val="0"/>
          <dgm:chPref val="0"/>
          <dgm:bulletEnabled val="1"/>
        </dgm:presLayoutVars>
      </dgm:prSet>
      <dgm:spPr/>
    </dgm:pt>
    <dgm:pt modelId="{92F47222-50F5-4478-834C-EDBF814C1AE1}" type="pres">
      <dgm:prSet presAssocID="{056469EA-3FB4-4F43-B5E0-EAC6C2C216E6}" presName="Accent3" presStyleCnt="0"/>
      <dgm:spPr/>
    </dgm:pt>
    <dgm:pt modelId="{F4FD98EB-37B9-4DF2-9DCA-DE3663CF5660}" type="pres">
      <dgm:prSet presAssocID="{056469EA-3FB4-4F43-B5E0-EAC6C2C216E6}" presName="Accent" presStyleLbl="bgShp" presStyleIdx="2" presStyleCnt="6"/>
      <dgm:spPr/>
    </dgm:pt>
    <dgm:pt modelId="{BEAFE166-E59C-456C-BFBF-8DC7D6A888BA}" type="pres">
      <dgm:prSet presAssocID="{056469EA-3FB4-4F43-B5E0-EAC6C2C216E6}" presName="Child3" presStyleLbl="node1" presStyleIdx="2" presStyleCnt="6">
        <dgm:presLayoutVars>
          <dgm:chMax val="0"/>
          <dgm:chPref val="0"/>
          <dgm:bulletEnabled val="1"/>
        </dgm:presLayoutVars>
      </dgm:prSet>
      <dgm:spPr/>
    </dgm:pt>
    <dgm:pt modelId="{3DD147F5-7514-40F9-B38B-CD541DC89CD8}" type="pres">
      <dgm:prSet presAssocID="{8A539E52-C0AA-4863-977B-1073EBFB3862}" presName="Accent4" presStyleCnt="0"/>
      <dgm:spPr/>
    </dgm:pt>
    <dgm:pt modelId="{1DD1476D-89E6-4A80-8D53-9A9A10C91A2F}" type="pres">
      <dgm:prSet presAssocID="{8A539E52-C0AA-4863-977B-1073EBFB3862}" presName="Accent" presStyleLbl="bgShp" presStyleIdx="3" presStyleCnt="6"/>
      <dgm:spPr/>
    </dgm:pt>
    <dgm:pt modelId="{0E8E7FD5-CE41-43AC-B39B-8F64B8825694}" type="pres">
      <dgm:prSet presAssocID="{8A539E52-C0AA-4863-977B-1073EBFB3862}" presName="Child4" presStyleLbl="node1" presStyleIdx="3" presStyleCnt="6">
        <dgm:presLayoutVars>
          <dgm:chMax val="0"/>
          <dgm:chPref val="0"/>
          <dgm:bulletEnabled val="1"/>
        </dgm:presLayoutVars>
      </dgm:prSet>
      <dgm:spPr/>
    </dgm:pt>
    <dgm:pt modelId="{83165193-FD25-4289-8FF7-F854676E607A}" type="pres">
      <dgm:prSet presAssocID="{4959EF3D-D5FF-479A-A878-1AC6A8F68A9F}" presName="Accent5" presStyleCnt="0"/>
      <dgm:spPr/>
    </dgm:pt>
    <dgm:pt modelId="{24FFA8B1-9621-4237-B1CC-4040B964382F}" type="pres">
      <dgm:prSet presAssocID="{4959EF3D-D5FF-479A-A878-1AC6A8F68A9F}" presName="Accent" presStyleLbl="bgShp" presStyleIdx="4" presStyleCnt="6"/>
      <dgm:spPr/>
    </dgm:pt>
    <dgm:pt modelId="{B03A8041-41FB-4387-BB8F-B414E23F47B7}" type="pres">
      <dgm:prSet presAssocID="{4959EF3D-D5FF-479A-A878-1AC6A8F68A9F}" presName="Child5" presStyleLbl="node1" presStyleIdx="4" presStyleCnt="6">
        <dgm:presLayoutVars>
          <dgm:chMax val="0"/>
          <dgm:chPref val="0"/>
          <dgm:bulletEnabled val="1"/>
        </dgm:presLayoutVars>
      </dgm:prSet>
      <dgm:spPr/>
    </dgm:pt>
    <dgm:pt modelId="{8302521A-90DC-4212-962C-CC0E4474BDC6}" type="pres">
      <dgm:prSet presAssocID="{FE97CED7-B192-48EE-ACDD-720391668421}" presName="Accent6" presStyleCnt="0"/>
      <dgm:spPr/>
    </dgm:pt>
    <dgm:pt modelId="{5DFF1DAF-D5A6-48EA-AD23-8AF778366ADC}" type="pres">
      <dgm:prSet presAssocID="{FE97CED7-B192-48EE-ACDD-720391668421}" presName="Accent" presStyleLbl="bgShp" presStyleIdx="5" presStyleCnt="6"/>
      <dgm:spPr/>
    </dgm:pt>
    <dgm:pt modelId="{0C7C6240-C744-4A11-AC02-B3D80C1641E4}" type="pres">
      <dgm:prSet presAssocID="{FE97CED7-B192-48EE-ACDD-720391668421}" presName="Child6" presStyleLbl="node1" presStyleIdx="5" presStyleCnt="6">
        <dgm:presLayoutVars>
          <dgm:chMax val="0"/>
          <dgm:chPref val="0"/>
          <dgm:bulletEnabled val="1"/>
        </dgm:presLayoutVars>
      </dgm:prSet>
      <dgm:spPr/>
    </dgm:pt>
  </dgm:ptLst>
  <dgm:cxnLst>
    <dgm:cxn modelId="{68E48903-6B0A-4B9E-9014-132F4450460B}" srcId="{710F1151-B025-4025-9D42-9B1DF7C6E3C1}" destId="{056469EA-3FB4-4F43-B5E0-EAC6C2C216E6}" srcOrd="2" destOrd="0" parTransId="{71AEAF8B-57F9-465C-AA78-D2EBE4160920}" sibTransId="{0AD65FFF-B315-421D-A987-B7E0775744DE}"/>
    <dgm:cxn modelId="{A674AF08-4336-42B8-82A6-B106D6295AD2}" srcId="{710F1151-B025-4025-9D42-9B1DF7C6E3C1}" destId="{4959EF3D-D5FF-479A-A878-1AC6A8F68A9F}" srcOrd="4" destOrd="0" parTransId="{A0A3F9D1-BCC1-4B8B-8E78-322844BEAE46}" sibTransId="{F94BDF7F-C9EE-4D36-BEA9-892DF605ED06}"/>
    <dgm:cxn modelId="{DD7C4920-F8E9-466B-B7BA-935BD5973244}" type="presOf" srcId="{8A539E52-C0AA-4863-977B-1073EBFB3862}" destId="{0E8E7FD5-CE41-43AC-B39B-8F64B8825694}" srcOrd="0" destOrd="0" presId="urn:microsoft.com/office/officeart/2011/layout/HexagonRadial"/>
    <dgm:cxn modelId="{2D959227-49E5-466A-8288-CF937005BB3A}" type="presOf" srcId="{056469EA-3FB4-4F43-B5E0-EAC6C2C216E6}" destId="{BEAFE166-E59C-456C-BFBF-8DC7D6A888BA}" srcOrd="0" destOrd="0" presId="urn:microsoft.com/office/officeart/2011/layout/HexagonRadial"/>
    <dgm:cxn modelId="{5CF3A828-3FE2-414B-BA3C-875EC5422292}" type="presOf" srcId="{4959EF3D-D5FF-479A-A878-1AC6A8F68A9F}" destId="{B03A8041-41FB-4387-BB8F-B414E23F47B7}" srcOrd="0" destOrd="0" presId="urn:microsoft.com/office/officeart/2011/layout/HexagonRadial"/>
    <dgm:cxn modelId="{93025D5B-0BCC-4B2E-B846-F093132DA762}" type="presOf" srcId="{B9EF129E-0C0E-4CD3-851A-D60907BD2699}" destId="{15797479-819D-4AA4-AFA9-99B7AEFAAD15}" srcOrd="0" destOrd="0" presId="urn:microsoft.com/office/officeart/2011/layout/HexagonRadial"/>
    <dgm:cxn modelId="{83E3DC68-E8B1-444B-8B34-31178784ECBA}" type="presOf" srcId="{0088C092-7962-41EC-8675-16449F230D72}" destId="{8AAFE0EF-20C4-482B-9C62-08A9A2F79133}" srcOrd="0" destOrd="0" presId="urn:microsoft.com/office/officeart/2011/layout/HexagonRadial"/>
    <dgm:cxn modelId="{70BF0550-D43F-4227-B5E3-E1989A670D13}" srcId="{710F1151-B025-4025-9D42-9B1DF7C6E3C1}" destId="{FE97CED7-B192-48EE-ACDD-720391668421}" srcOrd="5" destOrd="0" parTransId="{97BFE9DF-41EF-4D93-9A8F-B13BFF3300CB}" sibTransId="{39A3627C-ED86-4EEB-8466-F4770735A12F}"/>
    <dgm:cxn modelId="{684B3553-D1F5-4C4D-8CB3-EFAF8E7A4BB3}" srcId="{710F1151-B025-4025-9D42-9B1DF7C6E3C1}" destId="{6661CCC0-DAFF-46A5-A579-213159C131E9}" srcOrd="1" destOrd="0" parTransId="{774A4253-EDF0-4B68-BEB8-08F0142B2E64}" sibTransId="{9E14CE0C-8A02-4913-8D8A-731ACB0652B4}"/>
    <dgm:cxn modelId="{2038975A-F4CA-43B7-856F-B2C939D43AE3}" type="presOf" srcId="{FE97CED7-B192-48EE-ACDD-720391668421}" destId="{0C7C6240-C744-4A11-AC02-B3D80C1641E4}" srcOrd="0" destOrd="0" presId="urn:microsoft.com/office/officeart/2011/layout/HexagonRadial"/>
    <dgm:cxn modelId="{54014587-3B85-4A9B-B779-A8150CBC5BE1}" type="presOf" srcId="{6661CCC0-DAFF-46A5-A579-213159C131E9}" destId="{668BB52E-1900-435E-A5DA-A9EB22CDEF36}" srcOrd="0" destOrd="0" presId="urn:microsoft.com/office/officeart/2011/layout/HexagonRadial"/>
    <dgm:cxn modelId="{3A01D3A7-1733-4B8A-9D90-4D1BE5DE2D28}" srcId="{710F1151-B025-4025-9D42-9B1DF7C6E3C1}" destId="{B9EF129E-0C0E-4CD3-851A-D60907BD2699}" srcOrd="0" destOrd="0" parTransId="{8CF57749-23AC-4A72-BB62-504760D65146}" sibTransId="{1AE03138-209E-4EDD-AE77-312856804E47}"/>
    <dgm:cxn modelId="{CC21F0AC-A0EF-43BC-9CE9-AE8DA482F1F3}" type="presOf" srcId="{710F1151-B025-4025-9D42-9B1DF7C6E3C1}" destId="{9F98F6AB-24B6-4E8A-A346-DB6CC02E2BB2}" srcOrd="0" destOrd="0" presId="urn:microsoft.com/office/officeart/2011/layout/HexagonRadial"/>
    <dgm:cxn modelId="{5C75CDBC-12FD-4617-998E-32FEB83B0FEA}" srcId="{710F1151-B025-4025-9D42-9B1DF7C6E3C1}" destId="{8A539E52-C0AA-4863-977B-1073EBFB3862}" srcOrd="3" destOrd="0" parTransId="{ABDA2A72-4849-412D-BA8D-C148E1EE8A78}" sibTransId="{E1ADFA5B-7134-4C36-B018-88FA0C883424}"/>
    <dgm:cxn modelId="{FC9821FD-C160-4DB5-8B37-5C43F07478E0}" srcId="{0088C092-7962-41EC-8675-16449F230D72}" destId="{710F1151-B025-4025-9D42-9B1DF7C6E3C1}" srcOrd="0" destOrd="0" parTransId="{25A1AE7F-E7C4-40B5-9582-4424BDE0E0E7}" sibTransId="{14E6182C-9BE0-4ACC-9327-D05DAD613A72}"/>
    <dgm:cxn modelId="{F4E8A325-76F3-47C6-8DDA-4D6FE003CDC9}" type="presParOf" srcId="{8AAFE0EF-20C4-482B-9C62-08A9A2F79133}" destId="{9F98F6AB-24B6-4E8A-A346-DB6CC02E2BB2}" srcOrd="0" destOrd="0" presId="urn:microsoft.com/office/officeart/2011/layout/HexagonRadial"/>
    <dgm:cxn modelId="{11A120E6-49BE-4869-B56F-4E08C0C5FCE5}" type="presParOf" srcId="{8AAFE0EF-20C4-482B-9C62-08A9A2F79133}" destId="{A78B0A8C-607C-40B4-BAD5-BB3FCB9F5517}" srcOrd="1" destOrd="0" presId="urn:microsoft.com/office/officeart/2011/layout/HexagonRadial"/>
    <dgm:cxn modelId="{A038DDCC-2976-42E5-8F57-3A5211B8DFED}" type="presParOf" srcId="{A78B0A8C-607C-40B4-BAD5-BB3FCB9F5517}" destId="{0BFD9304-71DC-4276-8369-884A9A8A398A}" srcOrd="0" destOrd="0" presId="urn:microsoft.com/office/officeart/2011/layout/HexagonRadial"/>
    <dgm:cxn modelId="{2598A24E-2855-49B4-B495-26AFC89328FA}" type="presParOf" srcId="{8AAFE0EF-20C4-482B-9C62-08A9A2F79133}" destId="{15797479-819D-4AA4-AFA9-99B7AEFAAD15}" srcOrd="2" destOrd="0" presId="urn:microsoft.com/office/officeart/2011/layout/HexagonRadial"/>
    <dgm:cxn modelId="{1C5780DC-E385-4CA3-AEB3-1720DB2F7BBE}" type="presParOf" srcId="{8AAFE0EF-20C4-482B-9C62-08A9A2F79133}" destId="{B7ADD7A3-1130-4D9B-B37A-DC6C882F74BF}" srcOrd="3" destOrd="0" presId="urn:microsoft.com/office/officeart/2011/layout/HexagonRadial"/>
    <dgm:cxn modelId="{6A26FDAF-C5AC-4D74-BB45-9AA8F7102349}" type="presParOf" srcId="{B7ADD7A3-1130-4D9B-B37A-DC6C882F74BF}" destId="{771EF2C1-4A25-427C-AF8F-F2D217848F11}" srcOrd="0" destOrd="0" presId="urn:microsoft.com/office/officeart/2011/layout/HexagonRadial"/>
    <dgm:cxn modelId="{AD5BF6B6-BE76-475C-8695-75184B37B686}" type="presParOf" srcId="{8AAFE0EF-20C4-482B-9C62-08A9A2F79133}" destId="{668BB52E-1900-435E-A5DA-A9EB22CDEF36}" srcOrd="4" destOrd="0" presId="urn:microsoft.com/office/officeart/2011/layout/HexagonRadial"/>
    <dgm:cxn modelId="{2E93360F-8370-4901-870F-8CDDCC6724F1}" type="presParOf" srcId="{8AAFE0EF-20C4-482B-9C62-08A9A2F79133}" destId="{92F47222-50F5-4478-834C-EDBF814C1AE1}" srcOrd="5" destOrd="0" presId="urn:microsoft.com/office/officeart/2011/layout/HexagonRadial"/>
    <dgm:cxn modelId="{0A609EA6-0196-4095-BA3F-FD71D3D18C2C}" type="presParOf" srcId="{92F47222-50F5-4478-834C-EDBF814C1AE1}" destId="{F4FD98EB-37B9-4DF2-9DCA-DE3663CF5660}" srcOrd="0" destOrd="0" presId="urn:microsoft.com/office/officeart/2011/layout/HexagonRadial"/>
    <dgm:cxn modelId="{74F0539E-0923-43DC-BEDC-E686E69DF356}" type="presParOf" srcId="{8AAFE0EF-20C4-482B-9C62-08A9A2F79133}" destId="{BEAFE166-E59C-456C-BFBF-8DC7D6A888BA}" srcOrd="6" destOrd="0" presId="urn:microsoft.com/office/officeart/2011/layout/HexagonRadial"/>
    <dgm:cxn modelId="{D8413250-19C3-415E-81C8-3EFDEAE5521B}" type="presParOf" srcId="{8AAFE0EF-20C4-482B-9C62-08A9A2F79133}" destId="{3DD147F5-7514-40F9-B38B-CD541DC89CD8}" srcOrd="7" destOrd="0" presId="urn:microsoft.com/office/officeart/2011/layout/HexagonRadial"/>
    <dgm:cxn modelId="{FE404367-1A03-4D8B-A395-DFEA56AC1EE3}" type="presParOf" srcId="{3DD147F5-7514-40F9-B38B-CD541DC89CD8}" destId="{1DD1476D-89E6-4A80-8D53-9A9A10C91A2F}" srcOrd="0" destOrd="0" presId="urn:microsoft.com/office/officeart/2011/layout/HexagonRadial"/>
    <dgm:cxn modelId="{AA3997B2-03E5-4AFF-A423-D4372B6D9D17}" type="presParOf" srcId="{8AAFE0EF-20C4-482B-9C62-08A9A2F79133}" destId="{0E8E7FD5-CE41-43AC-B39B-8F64B8825694}" srcOrd="8" destOrd="0" presId="urn:microsoft.com/office/officeart/2011/layout/HexagonRadial"/>
    <dgm:cxn modelId="{9D951B55-5237-4337-B3CD-00E1F6490FCA}" type="presParOf" srcId="{8AAFE0EF-20C4-482B-9C62-08A9A2F79133}" destId="{83165193-FD25-4289-8FF7-F854676E607A}" srcOrd="9" destOrd="0" presId="urn:microsoft.com/office/officeart/2011/layout/HexagonRadial"/>
    <dgm:cxn modelId="{87FB3169-0BB5-49BD-9159-764D10D914CB}" type="presParOf" srcId="{83165193-FD25-4289-8FF7-F854676E607A}" destId="{24FFA8B1-9621-4237-B1CC-4040B964382F}" srcOrd="0" destOrd="0" presId="urn:microsoft.com/office/officeart/2011/layout/HexagonRadial"/>
    <dgm:cxn modelId="{97B7C504-B41B-4B0D-90EE-2937AB2D9B63}" type="presParOf" srcId="{8AAFE0EF-20C4-482B-9C62-08A9A2F79133}" destId="{B03A8041-41FB-4387-BB8F-B414E23F47B7}" srcOrd="10" destOrd="0" presId="urn:microsoft.com/office/officeart/2011/layout/HexagonRadial"/>
    <dgm:cxn modelId="{8CBCE06B-7B7F-423B-9FD0-B7A3FD978B09}" type="presParOf" srcId="{8AAFE0EF-20C4-482B-9C62-08A9A2F79133}" destId="{8302521A-90DC-4212-962C-CC0E4474BDC6}" srcOrd="11" destOrd="0" presId="urn:microsoft.com/office/officeart/2011/layout/HexagonRadial"/>
    <dgm:cxn modelId="{3EE92E2D-7E7F-4F9A-BD3E-5E5F187D5F31}" type="presParOf" srcId="{8302521A-90DC-4212-962C-CC0E4474BDC6}" destId="{5DFF1DAF-D5A6-48EA-AD23-8AF778366ADC}" srcOrd="0" destOrd="0" presId="urn:microsoft.com/office/officeart/2011/layout/HexagonRadial"/>
    <dgm:cxn modelId="{DEA49E4D-DFF4-438D-B25A-0A63B9FFFD43}" type="presParOf" srcId="{8AAFE0EF-20C4-482B-9C62-08A9A2F79133}" destId="{0C7C6240-C744-4A11-AC02-B3D80C1641E4}" srcOrd="12" destOrd="0" presId="urn:microsoft.com/office/officeart/2011/layout/HexagonRadial"/>
  </dgm:cxnLst>
  <dgm:bg>
    <a:blipFill>
      <a:blip xmlns:r="http://schemas.openxmlformats.org/officeDocument/2006/relationships" r:embed="rId1" r:link="rId2">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0088ED-CDC3-4D10-A5B2-7FE59E608CC7}" type="doc">
      <dgm:prSet loTypeId="urn:microsoft.com/office/officeart/2005/8/layout/arrow2" loCatId="process" qsTypeId="urn:microsoft.com/office/officeart/2005/8/quickstyle/simple1" qsCatId="simple" csTypeId="urn:microsoft.com/office/officeart/2005/8/colors/accent6_2" csCatId="accent6" phldr="1"/>
      <dgm:spPr/>
    </dgm:pt>
    <dgm:pt modelId="{9B35DC74-04F9-4C42-B705-63FD6B3A272B}">
      <dgm:prSet phldrT="[Text]" custT="1"/>
      <dgm:spPr/>
      <dgm:t>
        <a:bodyPr/>
        <a:lstStyle/>
        <a:p>
          <a:pPr marL="0" lvl="0" algn="l" defTabSz="511175">
            <a:lnSpc>
              <a:spcPct val="90000"/>
            </a:lnSpc>
            <a:spcBef>
              <a:spcPct val="0"/>
            </a:spcBef>
            <a:spcAft>
              <a:spcPct val="35000"/>
            </a:spcAft>
            <a:buNone/>
          </a:pPr>
          <a:r>
            <a:rPr lang="en-GB" sz="1150" kern="1200" dirty="0"/>
            <a:t>READINESS</a:t>
          </a:r>
        </a:p>
        <a:p>
          <a:pPr marL="0" lvl="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RNRA core training</a:t>
          </a:r>
        </a:p>
        <a:p>
          <a:pPr marL="0" lvl="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Link EP discussion re capacity </a:t>
          </a:r>
        </a:p>
        <a:p>
          <a:pPr marL="0" lvl="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Needs Analysis – NVR in SIP</a:t>
          </a:r>
        </a:p>
        <a:p>
          <a:pPr marL="0" lvl="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Staff Selection</a:t>
          </a:r>
        </a:p>
      </dgm:t>
    </dgm:pt>
    <dgm:pt modelId="{A189C463-C6C8-45B9-93BF-1BF1A9FC5874}" type="parTrans" cxnId="{F89C10F6-8132-4058-969A-01CDB24491C4}">
      <dgm:prSet/>
      <dgm:spPr/>
      <dgm:t>
        <a:bodyPr/>
        <a:lstStyle/>
        <a:p>
          <a:endParaRPr lang="en-GB"/>
        </a:p>
      </dgm:t>
    </dgm:pt>
    <dgm:pt modelId="{13A4E9CB-E5B0-4F34-9073-A9852DC7214C}" type="sibTrans" cxnId="{F89C10F6-8132-4058-969A-01CDB24491C4}">
      <dgm:prSet/>
      <dgm:spPr/>
      <dgm:t>
        <a:bodyPr/>
        <a:lstStyle/>
        <a:p>
          <a:endParaRPr lang="en-GB"/>
        </a:p>
      </dgm:t>
    </dgm:pt>
    <dgm:pt modelId="{9AEDB2A4-0F1A-43E4-95E6-1FD0D6599A0F}">
      <dgm:prSet phldrT="[Text]" custT="1"/>
      <dgm:spPr/>
      <dgm:t>
        <a:bodyPr/>
        <a:lstStyle/>
        <a:p>
          <a:pPr marL="0" lvl="0" algn="l" defTabSz="511175">
            <a:lnSpc>
              <a:spcPct val="90000"/>
            </a:lnSpc>
            <a:spcBef>
              <a:spcPct val="0"/>
            </a:spcBef>
            <a:spcAft>
              <a:spcPct val="35000"/>
            </a:spcAft>
            <a:buNone/>
          </a:pPr>
          <a:r>
            <a:rPr lang="en-GB" sz="1150" kern="1200" dirty="0"/>
            <a:t>IMPLEMENTATION</a:t>
          </a:r>
        </a:p>
        <a:p>
          <a:pPr marL="0" lvl="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Create change ideas based on NVR learning through the core group (supported by link EP)</a:t>
          </a:r>
        </a:p>
        <a:p>
          <a:pPr marL="0" lvl="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Complete Action Plan including considering impact and evaluation measures</a:t>
          </a:r>
        </a:p>
        <a:p>
          <a:pPr marL="0" lvl="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Evaluate these STOC using PDSA cycles</a:t>
          </a:r>
        </a:p>
        <a:p>
          <a:pPr marL="0" lvl="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Report back on adopt, adapt, abandon via the action plan and accreditation framework</a:t>
          </a:r>
        </a:p>
      </dgm:t>
    </dgm:pt>
    <dgm:pt modelId="{33340773-4064-4653-A3B9-96FB3B242FA4}" type="parTrans" cxnId="{6BF435B1-AC30-4C20-8CB2-CA0695F075AF}">
      <dgm:prSet/>
      <dgm:spPr/>
      <dgm:t>
        <a:bodyPr/>
        <a:lstStyle/>
        <a:p>
          <a:endParaRPr lang="en-GB"/>
        </a:p>
      </dgm:t>
    </dgm:pt>
    <dgm:pt modelId="{4B322BFE-65E9-4DD0-87B6-81EBA0AF2B0F}" type="sibTrans" cxnId="{6BF435B1-AC30-4C20-8CB2-CA0695F075AF}">
      <dgm:prSet/>
      <dgm:spPr/>
      <dgm:t>
        <a:bodyPr/>
        <a:lstStyle/>
        <a:p>
          <a:endParaRPr lang="en-GB"/>
        </a:p>
      </dgm:t>
    </dgm:pt>
    <dgm:pt modelId="{2464B319-61E3-4211-BA46-43FA00DF06F8}">
      <dgm:prSet phldrT="[Text]" custT="1"/>
      <dgm:spPr/>
      <dgm:t>
        <a:bodyPr/>
        <a:lstStyle/>
        <a:p>
          <a:pPr marL="0" lvl="0" algn="l" defTabSz="511175">
            <a:lnSpc>
              <a:spcPct val="90000"/>
            </a:lnSpc>
            <a:spcBef>
              <a:spcPct val="0"/>
            </a:spcBef>
            <a:spcAft>
              <a:spcPct val="35000"/>
            </a:spcAft>
            <a:buNone/>
          </a:pPr>
          <a:r>
            <a:rPr lang="en-GB" sz="1150" kern="1200" dirty="0"/>
            <a:t>TRAINING</a:t>
          </a:r>
        </a:p>
        <a:p>
          <a:pPr marL="0" lvl="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Level 1 training (3 full days) attended by two members of staff at least one SMT</a:t>
          </a:r>
        </a:p>
        <a:p>
          <a:pPr marL="0" lvl="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Planning with link EP</a:t>
          </a:r>
        </a:p>
        <a:p>
          <a:pPr marL="0" lvl="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Whole-establishment training co-delivered - 2 half days with EPS and L1 trained staff </a:t>
          </a:r>
        </a:p>
        <a:p>
          <a:pPr marL="0" lvl="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Session 1 – Repair &amp; persist</a:t>
          </a:r>
        </a:p>
        <a:p>
          <a:pPr marL="0" lvl="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Session 2 (at least a term later) – Unite &amp; Resist</a:t>
          </a:r>
        </a:p>
      </dgm:t>
    </dgm:pt>
    <dgm:pt modelId="{60BE2AE5-7074-464D-BD30-9205B9ED0E2F}" type="parTrans" cxnId="{BF737E8F-81EA-4E93-85ED-6BB0174490BE}">
      <dgm:prSet/>
      <dgm:spPr/>
      <dgm:t>
        <a:bodyPr/>
        <a:lstStyle/>
        <a:p>
          <a:endParaRPr lang="en-GB"/>
        </a:p>
      </dgm:t>
    </dgm:pt>
    <dgm:pt modelId="{F3F8C81D-675D-4EDD-A62C-0E544559BDF7}" type="sibTrans" cxnId="{BF737E8F-81EA-4E93-85ED-6BB0174490BE}">
      <dgm:prSet/>
      <dgm:spPr/>
      <dgm:t>
        <a:bodyPr/>
        <a:lstStyle/>
        <a:p>
          <a:endParaRPr lang="en-GB"/>
        </a:p>
      </dgm:t>
    </dgm:pt>
    <dgm:pt modelId="{03C979AC-52FD-4DF0-9150-CC545EE47829}">
      <dgm:prSet phldrT="[Text]" custT="1"/>
      <dgm:spPr/>
      <dgm:t>
        <a:bodyPr/>
        <a:lstStyle/>
        <a:p>
          <a:r>
            <a:rPr lang="en-GB" sz="1100" dirty="0">
              <a:latin typeface="+mn-lt"/>
            </a:rPr>
            <a:t>CONTINUOUS IMPROVEMENT</a:t>
          </a:r>
        </a:p>
        <a:p>
          <a:r>
            <a:rPr lang="en-GB" sz="1100" dirty="0">
              <a:latin typeface="+mn-lt"/>
              <a:cs typeface="Arial" pitchFamily="34" charset="0"/>
            </a:rPr>
            <a:t>Continuous cycle of development, monitoring and evaluation through the action plan (supported by link EP)</a:t>
          </a:r>
        </a:p>
        <a:p>
          <a:r>
            <a:rPr lang="en-GB" sz="1100" dirty="0">
              <a:latin typeface="+mn-lt"/>
              <a:cs typeface="Arial" pitchFamily="34" charset="0"/>
            </a:rPr>
            <a:t>Access to coaching to support and troubleshoot issues and ensure fidelity to the NVR intervention (available for both establishments and EPs) – facilitated by Lead NVR team</a:t>
          </a:r>
        </a:p>
      </dgm:t>
    </dgm:pt>
    <dgm:pt modelId="{A899C480-0DC1-469A-AB8E-5BA274EF18DE}" type="parTrans" cxnId="{76594A0E-B3C7-4869-B28E-554F14BEC497}">
      <dgm:prSet/>
      <dgm:spPr/>
      <dgm:t>
        <a:bodyPr/>
        <a:lstStyle/>
        <a:p>
          <a:endParaRPr lang="en-GB"/>
        </a:p>
      </dgm:t>
    </dgm:pt>
    <dgm:pt modelId="{0F2ADF6E-7EEE-470E-8BC6-796074E58651}" type="sibTrans" cxnId="{76594A0E-B3C7-4869-B28E-554F14BEC497}">
      <dgm:prSet/>
      <dgm:spPr/>
      <dgm:t>
        <a:bodyPr/>
        <a:lstStyle/>
        <a:p>
          <a:endParaRPr lang="en-GB"/>
        </a:p>
      </dgm:t>
    </dgm:pt>
    <dgm:pt modelId="{F46D3094-433F-4717-824B-FA5AF9AE8569}" type="pres">
      <dgm:prSet presAssocID="{600088ED-CDC3-4D10-A5B2-7FE59E608CC7}" presName="arrowDiagram" presStyleCnt="0">
        <dgm:presLayoutVars>
          <dgm:chMax val="5"/>
          <dgm:dir/>
          <dgm:resizeHandles val="exact"/>
        </dgm:presLayoutVars>
      </dgm:prSet>
      <dgm:spPr/>
    </dgm:pt>
    <dgm:pt modelId="{2EABB11C-5147-41BD-8D0D-BC3FAC5C902B}" type="pres">
      <dgm:prSet presAssocID="{600088ED-CDC3-4D10-A5B2-7FE59E608CC7}" presName="arrow" presStyleLbl="bgShp" presStyleIdx="0" presStyleCnt="1"/>
      <dgm:spPr/>
    </dgm:pt>
    <dgm:pt modelId="{D9B692A1-DE45-44D3-8D17-E71F7B9A6C61}" type="pres">
      <dgm:prSet presAssocID="{600088ED-CDC3-4D10-A5B2-7FE59E608CC7}" presName="arrowDiagram4" presStyleCnt="0"/>
      <dgm:spPr/>
    </dgm:pt>
    <dgm:pt modelId="{12C71AC3-9915-4C48-80BC-9C9D6E2CD11E}" type="pres">
      <dgm:prSet presAssocID="{9B35DC74-04F9-4C42-B705-63FD6B3A272B}" presName="bullet4a" presStyleLbl="node1" presStyleIdx="0" presStyleCnt="4"/>
      <dgm:spPr/>
    </dgm:pt>
    <dgm:pt modelId="{4907E54B-850D-4BC3-9344-995EA3AB3336}" type="pres">
      <dgm:prSet presAssocID="{9B35DC74-04F9-4C42-B705-63FD6B3A272B}" presName="textBox4a" presStyleLbl="revTx" presStyleIdx="0" presStyleCnt="4" custScaleX="103919">
        <dgm:presLayoutVars>
          <dgm:bulletEnabled val="1"/>
        </dgm:presLayoutVars>
      </dgm:prSet>
      <dgm:spPr/>
    </dgm:pt>
    <dgm:pt modelId="{A1FF8BC1-7F27-4826-8B10-C6E30196DFE6}" type="pres">
      <dgm:prSet presAssocID="{2464B319-61E3-4211-BA46-43FA00DF06F8}" presName="bullet4b" presStyleLbl="node1" presStyleIdx="1" presStyleCnt="4"/>
      <dgm:spPr/>
    </dgm:pt>
    <dgm:pt modelId="{109247CC-C55B-4E32-9F4A-33AF5A18EE39}" type="pres">
      <dgm:prSet presAssocID="{2464B319-61E3-4211-BA46-43FA00DF06F8}" presName="textBox4b" presStyleLbl="revTx" presStyleIdx="1" presStyleCnt="4">
        <dgm:presLayoutVars>
          <dgm:bulletEnabled val="1"/>
        </dgm:presLayoutVars>
      </dgm:prSet>
      <dgm:spPr/>
    </dgm:pt>
    <dgm:pt modelId="{DAFEF922-D7BF-4E0D-A13A-6722A1E10B87}" type="pres">
      <dgm:prSet presAssocID="{9AEDB2A4-0F1A-43E4-95E6-1FD0D6599A0F}" presName="bullet4c" presStyleLbl="node1" presStyleIdx="2" presStyleCnt="4"/>
      <dgm:spPr/>
    </dgm:pt>
    <dgm:pt modelId="{390E1B95-1014-4E9F-8260-ECAA041ED7E9}" type="pres">
      <dgm:prSet presAssocID="{9AEDB2A4-0F1A-43E4-95E6-1FD0D6599A0F}" presName="textBox4c" presStyleLbl="revTx" presStyleIdx="2" presStyleCnt="4">
        <dgm:presLayoutVars>
          <dgm:bulletEnabled val="1"/>
        </dgm:presLayoutVars>
      </dgm:prSet>
      <dgm:spPr/>
    </dgm:pt>
    <dgm:pt modelId="{D4B4AEFD-0CC3-48D7-96DA-3F22DFD2F3CD}" type="pres">
      <dgm:prSet presAssocID="{03C979AC-52FD-4DF0-9150-CC545EE47829}" presName="bullet4d" presStyleLbl="node1" presStyleIdx="3" presStyleCnt="4"/>
      <dgm:spPr/>
    </dgm:pt>
    <dgm:pt modelId="{037CBE38-45B7-4AC1-9F4B-C84F461DA2FE}" type="pres">
      <dgm:prSet presAssocID="{03C979AC-52FD-4DF0-9150-CC545EE47829}" presName="textBox4d" presStyleLbl="revTx" presStyleIdx="3" presStyleCnt="4">
        <dgm:presLayoutVars>
          <dgm:bulletEnabled val="1"/>
        </dgm:presLayoutVars>
      </dgm:prSet>
      <dgm:spPr/>
    </dgm:pt>
  </dgm:ptLst>
  <dgm:cxnLst>
    <dgm:cxn modelId="{C0538405-B91C-449D-BADF-DB3D330A42DE}" type="presOf" srcId="{03C979AC-52FD-4DF0-9150-CC545EE47829}" destId="{037CBE38-45B7-4AC1-9F4B-C84F461DA2FE}" srcOrd="0" destOrd="0" presId="urn:microsoft.com/office/officeart/2005/8/layout/arrow2"/>
    <dgm:cxn modelId="{76594A0E-B3C7-4869-B28E-554F14BEC497}" srcId="{600088ED-CDC3-4D10-A5B2-7FE59E608CC7}" destId="{03C979AC-52FD-4DF0-9150-CC545EE47829}" srcOrd="3" destOrd="0" parTransId="{A899C480-0DC1-469A-AB8E-5BA274EF18DE}" sibTransId="{0F2ADF6E-7EEE-470E-8BC6-796074E58651}"/>
    <dgm:cxn modelId="{E759363B-40A6-48A4-A5BE-4BE7D610672E}" type="presOf" srcId="{9AEDB2A4-0F1A-43E4-95E6-1FD0D6599A0F}" destId="{390E1B95-1014-4E9F-8260-ECAA041ED7E9}" srcOrd="0" destOrd="0" presId="urn:microsoft.com/office/officeart/2005/8/layout/arrow2"/>
    <dgm:cxn modelId="{789D8F43-B8D2-4A6D-89A9-478B886B650F}" type="presOf" srcId="{2464B319-61E3-4211-BA46-43FA00DF06F8}" destId="{109247CC-C55B-4E32-9F4A-33AF5A18EE39}" srcOrd="0" destOrd="0" presId="urn:microsoft.com/office/officeart/2005/8/layout/arrow2"/>
    <dgm:cxn modelId="{C1992482-D99F-4DEC-9D09-982E38B84013}" type="presOf" srcId="{9B35DC74-04F9-4C42-B705-63FD6B3A272B}" destId="{4907E54B-850D-4BC3-9344-995EA3AB3336}" srcOrd="0" destOrd="0" presId="urn:microsoft.com/office/officeart/2005/8/layout/arrow2"/>
    <dgm:cxn modelId="{BF737E8F-81EA-4E93-85ED-6BB0174490BE}" srcId="{600088ED-CDC3-4D10-A5B2-7FE59E608CC7}" destId="{2464B319-61E3-4211-BA46-43FA00DF06F8}" srcOrd="1" destOrd="0" parTransId="{60BE2AE5-7074-464D-BD30-9205B9ED0E2F}" sibTransId="{F3F8C81D-675D-4EDD-A62C-0E544559BDF7}"/>
    <dgm:cxn modelId="{6BF435B1-AC30-4C20-8CB2-CA0695F075AF}" srcId="{600088ED-CDC3-4D10-A5B2-7FE59E608CC7}" destId="{9AEDB2A4-0F1A-43E4-95E6-1FD0D6599A0F}" srcOrd="2" destOrd="0" parTransId="{33340773-4064-4653-A3B9-96FB3B242FA4}" sibTransId="{4B322BFE-65E9-4DD0-87B6-81EBA0AF2B0F}"/>
    <dgm:cxn modelId="{47857EB5-C181-47D7-AF08-B94E139256F5}" type="presOf" srcId="{600088ED-CDC3-4D10-A5B2-7FE59E608CC7}" destId="{F46D3094-433F-4717-824B-FA5AF9AE8569}" srcOrd="0" destOrd="0" presId="urn:microsoft.com/office/officeart/2005/8/layout/arrow2"/>
    <dgm:cxn modelId="{F89C10F6-8132-4058-969A-01CDB24491C4}" srcId="{600088ED-CDC3-4D10-A5B2-7FE59E608CC7}" destId="{9B35DC74-04F9-4C42-B705-63FD6B3A272B}" srcOrd="0" destOrd="0" parTransId="{A189C463-C6C8-45B9-93BF-1BF1A9FC5874}" sibTransId="{13A4E9CB-E5B0-4F34-9073-A9852DC7214C}"/>
    <dgm:cxn modelId="{5304CB66-0A53-4040-851E-2A651ED180F2}" type="presParOf" srcId="{F46D3094-433F-4717-824B-FA5AF9AE8569}" destId="{2EABB11C-5147-41BD-8D0D-BC3FAC5C902B}" srcOrd="0" destOrd="0" presId="urn:microsoft.com/office/officeart/2005/8/layout/arrow2"/>
    <dgm:cxn modelId="{4ADCDB96-DA92-48EC-929F-24DDD23C57DC}" type="presParOf" srcId="{F46D3094-433F-4717-824B-FA5AF9AE8569}" destId="{D9B692A1-DE45-44D3-8D17-E71F7B9A6C61}" srcOrd="1" destOrd="0" presId="urn:microsoft.com/office/officeart/2005/8/layout/arrow2"/>
    <dgm:cxn modelId="{A143D384-8566-4815-9FF0-42A90050093B}" type="presParOf" srcId="{D9B692A1-DE45-44D3-8D17-E71F7B9A6C61}" destId="{12C71AC3-9915-4C48-80BC-9C9D6E2CD11E}" srcOrd="0" destOrd="0" presId="urn:microsoft.com/office/officeart/2005/8/layout/arrow2"/>
    <dgm:cxn modelId="{0279E01E-10EC-4586-9A87-F2EAB29562DF}" type="presParOf" srcId="{D9B692A1-DE45-44D3-8D17-E71F7B9A6C61}" destId="{4907E54B-850D-4BC3-9344-995EA3AB3336}" srcOrd="1" destOrd="0" presId="urn:microsoft.com/office/officeart/2005/8/layout/arrow2"/>
    <dgm:cxn modelId="{0D726545-A3E3-4EC5-9746-9FE23973A790}" type="presParOf" srcId="{D9B692A1-DE45-44D3-8D17-E71F7B9A6C61}" destId="{A1FF8BC1-7F27-4826-8B10-C6E30196DFE6}" srcOrd="2" destOrd="0" presId="urn:microsoft.com/office/officeart/2005/8/layout/arrow2"/>
    <dgm:cxn modelId="{7E478FE9-9100-4F63-BD0E-056B34D07883}" type="presParOf" srcId="{D9B692A1-DE45-44D3-8D17-E71F7B9A6C61}" destId="{109247CC-C55B-4E32-9F4A-33AF5A18EE39}" srcOrd="3" destOrd="0" presId="urn:microsoft.com/office/officeart/2005/8/layout/arrow2"/>
    <dgm:cxn modelId="{480477A3-E9F6-4862-8F39-006FA0EDACDD}" type="presParOf" srcId="{D9B692A1-DE45-44D3-8D17-E71F7B9A6C61}" destId="{DAFEF922-D7BF-4E0D-A13A-6722A1E10B87}" srcOrd="4" destOrd="0" presId="urn:microsoft.com/office/officeart/2005/8/layout/arrow2"/>
    <dgm:cxn modelId="{9C91EF45-0FE0-4C53-B913-0A3E2CF81BB5}" type="presParOf" srcId="{D9B692A1-DE45-44D3-8D17-E71F7B9A6C61}" destId="{390E1B95-1014-4E9F-8260-ECAA041ED7E9}" srcOrd="5" destOrd="0" presId="urn:microsoft.com/office/officeart/2005/8/layout/arrow2"/>
    <dgm:cxn modelId="{728F7E33-B32A-4556-8CF6-63DC35C09DFF}" type="presParOf" srcId="{D9B692A1-DE45-44D3-8D17-E71F7B9A6C61}" destId="{D4B4AEFD-0CC3-48D7-96DA-3F22DFD2F3CD}" srcOrd="6" destOrd="0" presId="urn:microsoft.com/office/officeart/2005/8/layout/arrow2"/>
    <dgm:cxn modelId="{A0002E3F-06CD-457A-94F9-3326C8269446}" type="presParOf" srcId="{D9B692A1-DE45-44D3-8D17-E71F7B9A6C61}" destId="{037CBE38-45B7-4AC1-9F4B-C84F461DA2FE}"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533BA-8CE8-431B-80FA-4393AB90439B}">
      <dsp:nvSpPr>
        <dsp:cNvPr id="0" name=""/>
        <dsp:cNvSpPr/>
      </dsp:nvSpPr>
      <dsp:spPr>
        <a:xfrm>
          <a:off x="748272" y="1752894"/>
          <a:ext cx="2970587" cy="259666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Centrally </a:t>
          </a:r>
        </a:p>
        <a:p>
          <a:pPr marL="171450" lvl="1" indent="-171450" algn="l" defTabSz="755650">
            <a:lnSpc>
              <a:spcPct val="90000"/>
            </a:lnSpc>
            <a:spcBef>
              <a:spcPct val="0"/>
            </a:spcBef>
            <a:spcAft>
              <a:spcPct val="15000"/>
            </a:spcAft>
            <a:buChar char="•"/>
          </a:pPr>
          <a:r>
            <a:rPr lang="en-GB" sz="1700" kern="1200" dirty="0"/>
            <a:t>Individual schools/ Localities</a:t>
          </a:r>
        </a:p>
        <a:p>
          <a:pPr marL="171450" lvl="1" indent="-171450" algn="l" defTabSz="755650">
            <a:lnSpc>
              <a:spcPct val="90000"/>
            </a:lnSpc>
            <a:spcBef>
              <a:spcPct val="0"/>
            </a:spcBef>
            <a:spcAft>
              <a:spcPct val="15000"/>
            </a:spcAft>
            <a:buChar char="•"/>
          </a:pPr>
          <a:r>
            <a:rPr lang="en-GB" sz="1700" kern="1200" dirty="0"/>
            <a:t>Targeted through casework</a:t>
          </a:r>
        </a:p>
      </dsp:txBody>
      <dsp:txXfrm>
        <a:off x="1490919" y="2142394"/>
        <a:ext cx="1448161" cy="1817666"/>
      </dsp:txXfrm>
    </dsp:sp>
    <dsp:sp modelId="{0F075A89-C5A6-4C57-A0B1-D211315E20C2}">
      <dsp:nvSpPr>
        <dsp:cNvPr id="0" name=""/>
        <dsp:cNvSpPr/>
      </dsp:nvSpPr>
      <dsp:spPr>
        <a:xfrm>
          <a:off x="5626" y="2308580"/>
          <a:ext cx="1485293" cy="14852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Parent Support </a:t>
          </a:r>
        </a:p>
      </dsp:txBody>
      <dsp:txXfrm>
        <a:off x="223142" y="2526096"/>
        <a:ext cx="1050261" cy="1050261"/>
      </dsp:txXfrm>
    </dsp:sp>
    <dsp:sp modelId="{F0FA8338-F478-40ED-9D44-4857A00B27B3}">
      <dsp:nvSpPr>
        <dsp:cNvPr id="0" name=""/>
        <dsp:cNvSpPr/>
      </dsp:nvSpPr>
      <dsp:spPr>
        <a:xfrm>
          <a:off x="4647168" y="1752894"/>
          <a:ext cx="2970587" cy="259666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Level 1</a:t>
          </a:r>
        </a:p>
        <a:p>
          <a:pPr marL="171450" lvl="1" indent="-171450" algn="l" defTabSz="755650">
            <a:lnSpc>
              <a:spcPct val="90000"/>
            </a:lnSpc>
            <a:spcBef>
              <a:spcPct val="0"/>
            </a:spcBef>
            <a:spcAft>
              <a:spcPct val="15000"/>
            </a:spcAft>
            <a:buChar char="•"/>
          </a:pPr>
          <a:r>
            <a:rPr lang="en-GB" sz="1700" kern="1200" dirty="0"/>
            <a:t>Level 2</a:t>
          </a:r>
        </a:p>
        <a:p>
          <a:pPr marL="171450" lvl="1" indent="-171450" algn="l" defTabSz="755650">
            <a:lnSpc>
              <a:spcPct val="90000"/>
            </a:lnSpc>
            <a:spcBef>
              <a:spcPct val="0"/>
            </a:spcBef>
            <a:spcAft>
              <a:spcPct val="15000"/>
            </a:spcAft>
            <a:buChar char="•"/>
          </a:pPr>
          <a:r>
            <a:rPr lang="en-GB" sz="1700" kern="1200" dirty="0"/>
            <a:t>Coaching </a:t>
          </a:r>
        </a:p>
      </dsp:txBody>
      <dsp:txXfrm>
        <a:off x="5389815" y="2142394"/>
        <a:ext cx="1448161" cy="1817666"/>
      </dsp:txXfrm>
    </dsp:sp>
    <dsp:sp modelId="{F507BB0B-DCA2-4826-B917-CBC9F2588D08}">
      <dsp:nvSpPr>
        <dsp:cNvPr id="0" name=""/>
        <dsp:cNvSpPr/>
      </dsp:nvSpPr>
      <dsp:spPr>
        <a:xfrm>
          <a:off x="3904521" y="2308580"/>
          <a:ext cx="1485293" cy="14852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Training </a:t>
          </a:r>
        </a:p>
      </dsp:txBody>
      <dsp:txXfrm>
        <a:off x="4122037" y="2526096"/>
        <a:ext cx="1050261" cy="1050261"/>
      </dsp:txXfrm>
    </dsp:sp>
    <dsp:sp modelId="{149817E4-29A9-4D4F-A22C-1F7CE3D290C9}">
      <dsp:nvSpPr>
        <dsp:cNvPr id="0" name=""/>
        <dsp:cNvSpPr/>
      </dsp:nvSpPr>
      <dsp:spPr>
        <a:xfrm>
          <a:off x="8546063" y="1752894"/>
          <a:ext cx="2970587" cy="2596666"/>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Training </a:t>
          </a:r>
        </a:p>
        <a:p>
          <a:pPr marL="171450" lvl="1" indent="-171450" algn="l" defTabSz="755650">
            <a:lnSpc>
              <a:spcPct val="90000"/>
            </a:lnSpc>
            <a:spcBef>
              <a:spcPct val="0"/>
            </a:spcBef>
            <a:spcAft>
              <a:spcPct val="15000"/>
            </a:spcAft>
            <a:buChar char="•"/>
          </a:pPr>
          <a:r>
            <a:rPr lang="en-GB" sz="1700" kern="1200" dirty="0"/>
            <a:t>Core group</a:t>
          </a:r>
        </a:p>
        <a:p>
          <a:pPr marL="171450" lvl="1" indent="-171450" algn="l" defTabSz="755650">
            <a:lnSpc>
              <a:spcPct val="90000"/>
            </a:lnSpc>
            <a:spcBef>
              <a:spcPct val="0"/>
            </a:spcBef>
            <a:spcAft>
              <a:spcPct val="15000"/>
            </a:spcAft>
            <a:buChar char="•"/>
          </a:pPr>
          <a:r>
            <a:rPr lang="en-GB" sz="1700" kern="1200" dirty="0"/>
            <a:t>Coaching </a:t>
          </a:r>
        </a:p>
        <a:p>
          <a:pPr marL="171450" lvl="1" indent="-171450" algn="l" defTabSz="755650">
            <a:lnSpc>
              <a:spcPct val="90000"/>
            </a:lnSpc>
            <a:spcBef>
              <a:spcPct val="0"/>
            </a:spcBef>
            <a:spcAft>
              <a:spcPct val="15000"/>
            </a:spcAft>
            <a:buChar char="•"/>
          </a:pPr>
          <a:r>
            <a:rPr lang="en-GB" sz="1700" kern="1200" dirty="0"/>
            <a:t>Targeted through casework</a:t>
          </a:r>
        </a:p>
      </dsp:txBody>
      <dsp:txXfrm>
        <a:off x="9288710" y="2142394"/>
        <a:ext cx="1448161" cy="1817666"/>
      </dsp:txXfrm>
    </dsp:sp>
    <dsp:sp modelId="{42AB378A-B878-4B7E-8CA4-534A7D9C2689}">
      <dsp:nvSpPr>
        <dsp:cNvPr id="0" name=""/>
        <dsp:cNvSpPr/>
      </dsp:nvSpPr>
      <dsp:spPr>
        <a:xfrm>
          <a:off x="7803417" y="2308580"/>
          <a:ext cx="1485293" cy="14852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t>School Support</a:t>
          </a:r>
        </a:p>
      </dsp:txBody>
      <dsp:txXfrm>
        <a:off x="8020933" y="2526096"/>
        <a:ext cx="1050261" cy="1050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8F6AB-24B6-4E8A-A346-DB6CC02E2BB2}">
      <dsp:nvSpPr>
        <dsp:cNvPr id="0" name=""/>
        <dsp:cNvSpPr/>
      </dsp:nvSpPr>
      <dsp:spPr>
        <a:xfrm>
          <a:off x="4735906" y="1929844"/>
          <a:ext cx="2452916" cy="2121871"/>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t>Nurture Principles &amp; NVR</a:t>
          </a:r>
        </a:p>
      </dsp:txBody>
      <dsp:txXfrm>
        <a:off x="5142389" y="2281468"/>
        <a:ext cx="1639950" cy="1418623"/>
      </dsp:txXfrm>
    </dsp:sp>
    <dsp:sp modelId="{771EF2C1-4A25-427C-AF8F-F2D217848F11}">
      <dsp:nvSpPr>
        <dsp:cNvPr id="0" name=""/>
        <dsp:cNvSpPr/>
      </dsp:nvSpPr>
      <dsp:spPr>
        <a:xfrm>
          <a:off x="6271903" y="914672"/>
          <a:ext cx="925478" cy="79742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5797479-819D-4AA4-AFA9-99B7AEFAAD15}">
      <dsp:nvSpPr>
        <dsp:cNvPr id="0" name=""/>
        <dsp:cNvSpPr/>
      </dsp:nvSpPr>
      <dsp:spPr>
        <a:xfrm>
          <a:off x="4961855" y="0"/>
          <a:ext cx="2010147" cy="173901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t>All behaviour is communication</a:t>
          </a:r>
        </a:p>
        <a:p>
          <a:pPr marL="0" lvl="0" indent="0" algn="ctr" defTabSz="488950">
            <a:lnSpc>
              <a:spcPct val="90000"/>
            </a:lnSpc>
            <a:spcBef>
              <a:spcPct val="0"/>
            </a:spcBef>
            <a:spcAft>
              <a:spcPct val="35000"/>
            </a:spcAft>
            <a:buNone/>
          </a:pPr>
          <a:r>
            <a:rPr lang="en-GB" sz="900" b="0" kern="1200"/>
            <a:t>- de-escalation</a:t>
          </a:r>
        </a:p>
        <a:p>
          <a:pPr marL="0" lvl="0" indent="0" algn="ctr" defTabSz="488950">
            <a:lnSpc>
              <a:spcPct val="90000"/>
            </a:lnSpc>
            <a:spcBef>
              <a:spcPct val="0"/>
            </a:spcBef>
            <a:spcAft>
              <a:spcPct val="35000"/>
            </a:spcAft>
            <a:buNone/>
          </a:pPr>
          <a:r>
            <a:rPr lang="en-GB" sz="900" b="0" kern="1200"/>
            <a:t>- unmet needs</a:t>
          </a:r>
        </a:p>
        <a:p>
          <a:pPr marL="0" lvl="0" indent="0" algn="ctr" defTabSz="488950">
            <a:lnSpc>
              <a:spcPct val="90000"/>
            </a:lnSpc>
            <a:spcBef>
              <a:spcPct val="0"/>
            </a:spcBef>
            <a:spcAft>
              <a:spcPct val="35000"/>
            </a:spcAft>
            <a:buNone/>
          </a:pPr>
          <a:r>
            <a:rPr lang="en-GB" sz="900" b="0" kern="1200"/>
            <a:t>- relational gestures</a:t>
          </a:r>
        </a:p>
        <a:p>
          <a:pPr marL="0" lvl="0" indent="0" algn="ctr" defTabSz="488950">
            <a:lnSpc>
              <a:spcPct val="90000"/>
            </a:lnSpc>
            <a:spcBef>
              <a:spcPct val="0"/>
            </a:spcBef>
            <a:spcAft>
              <a:spcPct val="35000"/>
            </a:spcAft>
            <a:buNone/>
          </a:pPr>
          <a:r>
            <a:rPr lang="en-GB" sz="900" b="0" kern="1200"/>
            <a:t>- active resistance/sit ins</a:t>
          </a:r>
        </a:p>
        <a:p>
          <a:pPr marL="0" lvl="0" indent="0" algn="ctr" defTabSz="488950">
            <a:lnSpc>
              <a:spcPct val="90000"/>
            </a:lnSpc>
            <a:spcBef>
              <a:spcPct val="0"/>
            </a:spcBef>
            <a:spcAft>
              <a:spcPct val="35000"/>
            </a:spcAft>
            <a:buNone/>
          </a:pPr>
          <a:r>
            <a:rPr lang="en-GB" sz="900" b="0" kern="1200"/>
            <a:t>- vigilant care</a:t>
          </a:r>
        </a:p>
        <a:p>
          <a:pPr marL="0" lvl="0" indent="0" algn="ctr" defTabSz="488950">
            <a:lnSpc>
              <a:spcPct val="90000"/>
            </a:lnSpc>
            <a:spcBef>
              <a:spcPct val="0"/>
            </a:spcBef>
            <a:spcAft>
              <a:spcPct val="35000"/>
            </a:spcAft>
            <a:buNone/>
          </a:pPr>
          <a:r>
            <a:rPr lang="en-GB" sz="900" b="0" kern="1200"/>
            <a:t>- persistence </a:t>
          </a:r>
        </a:p>
        <a:p>
          <a:pPr marL="0" lvl="0" indent="0" algn="ctr" defTabSz="488950">
            <a:lnSpc>
              <a:spcPct val="90000"/>
            </a:lnSpc>
            <a:spcBef>
              <a:spcPct val="0"/>
            </a:spcBef>
            <a:spcAft>
              <a:spcPct val="35000"/>
            </a:spcAft>
            <a:buNone/>
          </a:pPr>
          <a:endParaRPr lang="en-GB" sz="900" b="0" kern="1200"/>
        </a:p>
      </dsp:txBody>
      <dsp:txXfrm>
        <a:off x="5294979" y="288192"/>
        <a:ext cx="1343899" cy="1162629"/>
      </dsp:txXfrm>
    </dsp:sp>
    <dsp:sp modelId="{F4FD98EB-37B9-4DF2-9DCA-DE3663CF5660}">
      <dsp:nvSpPr>
        <dsp:cNvPr id="0" name=""/>
        <dsp:cNvSpPr/>
      </dsp:nvSpPr>
      <dsp:spPr>
        <a:xfrm>
          <a:off x="7352008" y="2405426"/>
          <a:ext cx="925478" cy="79742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68BB52E-1900-435E-A5DA-A9EB22CDEF36}">
      <dsp:nvSpPr>
        <dsp:cNvPr id="0" name=""/>
        <dsp:cNvSpPr/>
      </dsp:nvSpPr>
      <dsp:spPr>
        <a:xfrm>
          <a:off x="6805394" y="1069610"/>
          <a:ext cx="2010147" cy="173901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t>Language is a vital means of communication</a:t>
          </a:r>
        </a:p>
        <a:p>
          <a:pPr marL="0" lvl="0" indent="0" algn="ctr" defTabSz="488950">
            <a:lnSpc>
              <a:spcPct val="90000"/>
            </a:lnSpc>
            <a:spcBef>
              <a:spcPct val="0"/>
            </a:spcBef>
            <a:spcAft>
              <a:spcPct val="35000"/>
            </a:spcAft>
            <a:buNone/>
          </a:pPr>
          <a:r>
            <a:rPr lang="en-GB" sz="900" b="0" kern="1200" dirty="0"/>
            <a:t>- announcements</a:t>
          </a:r>
        </a:p>
        <a:p>
          <a:pPr marL="0" lvl="0" indent="0" algn="ctr" defTabSz="488950">
            <a:lnSpc>
              <a:spcPct val="90000"/>
            </a:lnSpc>
            <a:spcBef>
              <a:spcPct val="0"/>
            </a:spcBef>
            <a:spcAft>
              <a:spcPct val="35000"/>
            </a:spcAft>
            <a:buNone/>
          </a:pPr>
          <a:r>
            <a:rPr lang="en-GB" sz="900" b="0" kern="1200" dirty="0"/>
            <a:t>- message campaigns</a:t>
          </a:r>
        </a:p>
        <a:p>
          <a:pPr marL="0" lvl="0" indent="0" algn="ctr" defTabSz="488950">
            <a:lnSpc>
              <a:spcPct val="90000"/>
            </a:lnSpc>
            <a:spcBef>
              <a:spcPct val="0"/>
            </a:spcBef>
            <a:spcAft>
              <a:spcPct val="35000"/>
            </a:spcAft>
            <a:buNone/>
          </a:pPr>
          <a:r>
            <a:rPr lang="en-GB" sz="900" b="0" kern="1200" dirty="0"/>
            <a:t>- autopilot statements</a:t>
          </a:r>
        </a:p>
        <a:p>
          <a:pPr marL="0" lvl="0" indent="0" algn="ctr" defTabSz="488950">
            <a:lnSpc>
              <a:spcPct val="90000"/>
            </a:lnSpc>
            <a:spcBef>
              <a:spcPct val="0"/>
            </a:spcBef>
            <a:spcAft>
              <a:spcPct val="35000"/>
            </a:spcAft>
            <a:buNone/>
          </a:pPr>
          <a:r>
            <a:rPr lang="en-GB" sz="900" b="0" kern="1200" dirty="0"/>
            <a:t>- non-shaming language</a:t>
          </a:r>
        </a:p>
      </dsp:txBody>
      <dsp:txXfrm>
        <a:off x="7138518" y="1357802"/>
        <a:ext cx="1343899" cy="1162629"/>
      </dsp:txXfrm>
    </dsp:sp>
    <dsp:sp modelId="{1DD1476D-89E6-4A80-8D53-9A9A10C91A2F}">
      <dsp:nvSpPr>
        <dsp:cNvPr id="0" name=""/>
        <dsp:cNvSpPr/>
      </dsp:nvSpPr>
      <dsp:spPr>
        <a:xfrm>
          <a:off x="6601697" y="4088207"/>
          <a:ext cx="925478" cy="79742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EAFE166-E59C-456C-BFBF-8DC7D6A888BA}">
      <dsp:nvSpPr>
        <dsp:cNvPr id="0" name=""/>
        <dsp:cNvSpPr/>
      </dsp:nvSpPr>
      <dsp:spPr>
        <a:xfrm>
          <a:off x="6805394" y="3172338"/>
          <a:ext cx="2010147" cy="173901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t>The classroom offers a safe base</a:t>
          </a:r>
        </a:p>
        <a:p>
          <a:pPr marL="0" lvl="0" indent="0" algn="ctr" defTabSz="488950">
            <a:lnSpc>
              <a:spcPct val="90000"/>
            </a:lnSpc>
            <a:spcBef>
              <a:spcPct val="0"/>
            </a:spcBef>
            <a:spcAft>
              <a:spcPct val="35000"/>
            </a:spcAft>
            <a:buNone/>
          </a:pPr>
          <a:r>
            <a:rPr lang="en-GB" sz="900" b="0" kern="1200"/>
            <a:t>- de-escalation</a:t>
          </a:r>
        </a:p>
        <a:p>
          <a:pPr marL="0" lvl="0" indent="0" algn="ctr" defTabSz="488950">
            <a:lnSpc>
              <a:spcPct val="90000"/>
            </a:lnSpc>
            <a:spcBef>
              <a:spcPct val="0"/>
            </a:spcBef>
            <a:spcAft>
              <a:spcPct val="35000"/>
            </a:spcAft>
            <a:buNone/>
          </a:pPr>
          <a:r>
            <a:rPr lang="en-GB" sz="900" b="0" kern="1200"/>
            <a:t>- relational gestures</a:t>
          </a:r>
        </a:p>
        <a:p>
          <a:pPr marL="0" lvl="0" indent="0" algn="ctr" defTabSz="488950">
            <a:lnSpc>
              <a:spcPct val="90000"/>
            </a:lnSpc>
            <a:spcBef>
              <a:spcPct val="0"/>
            </a:spcBef>
            <a:spcAft>
              <a:spcPct val="35000"/>
            </a:spcAft>
            <a:buNone/>
          </a:pPr>
          <a:r>
            <a:rPr lang="en-GB" sz="900" b="0" kern="1200"/>
            <a:t>- non-shaming</a:t>
          </a:r>
        </a:p>
        <a:p>
          <a:pPr marL="0" lvl="0" indent="0" algn="ctr" defTabSz="488950">
            <a:lnSpc>
              <a:spcPct val="90000"/>
            </a:lnSpc>
            <a:spcBef>
              <a:spcPct val="0"/>
            </a:spcBef>
            <a:spcAft>
              <a:spcPct val="35000"/>
            </a:spcAft>
            <a:buNone/>
          </a:pPr>
          <a:r>
            <a:rPr lang="en-GB" sz="900" b="0" kern="1200"/>
            <a:t>- vigilant care</a:t>
          </a:r>
        </a:p>
        <a:p>
          <a:pPr marL="0" lvl="0" indent="0" algn="ctr" defTabSz="488950">
            <a:lnSpc>
              <a:spcPct val="90000"/>
            </a:lnSpc>
            <a:spcBef>
              <a:spcPct val="0"/>
            </a:spcBef>
            <a:spcAft>
              <a:spcPct val="35000"/>
            </a:spcAft>
            <a:buNone/>
          </a:pPr>
          <a:r>
            <a:rPr lang="en-GB" sz="900" b="0" kern="1200"/>
            <a:t>- key adult 'presence'</a:t>
          </a:r>
        </a:p>
      </dsp:txBody>
      <dsp:txXfrm>
        <a:off x="7138518" y="3460530"/>
        <a:ext cx="1343899" cy="1162629"/>
      </dsp:txXfrm>
    </dsp:sp>
    <dsp:sp modelId="{24FFA8B1-9621-4237-B1CC-4040B964382F}">
      <dsp:nvSpPr>
        <dsp:cNvPr id="0" name=""/>
        <dsp:cNvSpPr/>
      </dsp:nvSpPr>
      <dsp:spPr>
        <a:xfrm>
          <a:off x="4740471" y="4262886"/>
          <a:ext cx="925478" cy="79742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E8E7FD5-CE41-43AC-B39B-8F64B8825694}">
      <dsp:nvSpPr>
        <dsp:cNvPr id="0" name=""/>
        <dsp:cNvSpPr/>
      </dsp:nvSpPr>
      <dsp:spPr>
        <a:xfrm>
          <a:off x="4961855" y="4243145"/>
          <a:ext cx="2010147" cy="173901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t>Children's learning is understood developmentally</a:t>
          </a:r>
        </a:p>
        <a:p>
          <a:pPr marL="0" lvl="0" indent="0" algn="ctr" defTabSz="488950">
            <a:lnSpc>
              <a:spcPct val="90000"/>
            </a:lnSpc>
            <a:spcBef>
              <a:spcPct val="0"/>
            </a:spcBef>
            <a:spcAft>
              <a:spcPct val="35000"/>
            </a:spcAft>
            <a:buNone/>
          </a:pPr>
          <a:r>
            <a:rPr lang="en-GB" sz="900" b="0" kern="1200"/>
            <a:t>- unmet needs</a:t>
          </a:r>
        </a:p>
        <a:p>
          <a:pPr marL="0" lvl="0" indent="0" algn="ctr" defTabSz="488950">
            <a:lnSpc>
              <a:spcPct val="90000"/>
            </a:lnSpc>
            <a:spcBef>
              <a:spcPct val="0"/>
            </a:spcBef>
            <a:spcAft>
              <a:spcPct val="35000"/>
            </a:spcAft>
            <a:buNone/>
          </a:pPr>
          <a:r>
            <a:rPr lang="en-GB" sz="900" b="0" kern="1200"/>
            <a:t>- priorities (baskets)</a:t>
          </a:r>
        </a:p>
        <a:p>
          <a:pPr marL="0" lvl="0" indent="0" algn="ctr" defTabSz="488950">
            <a:lnSpc>
              <a:spcPct val="90000"/>
            </a:lnSpc>
            <a:spcBef>
              <a:spcPct val="0"/>
            </a:spcBef>
            <a:spcAft>
              <a:spcPct val="35000"/>
            </a:spcAft>
            <a:buNone/>
          </a:pPr>
          <a:r>
            <a:rPr lang="en-GB" sz="900" b="0" kern="1200"/>
            <a:t>- design of announcement</a:t>
          </a:r>
        </a:p>
        <a:p>
          <a:pPr marL="0" lvl="0" indent="0" algn="ctr" defTabSz="488950">
            <a:lnSpc>
              <a:spcPct val="90000"/>
            </a:lnSpc>
            <a:spcBef>
              <a:spcPct val="0"/>
            </a:spcBef>
            <a:spcAft>
              <a:spcPct val="35000"/>
            </a:spcAft>
            <a:buNone/>
          </a:pPr>
          <a:r>
            <a:rPr lang="en-GB" sz="900" b="0" kern="1200"/>
            <a:t>and targeted resistance</a:t>
          </a:r>
        </a:p>
      </dsp:txBody>
      <dsp:txXfrm>
        <a:off x="5294979" y="4531337"/>
        <a:ext cx="1343899" cy="1162629"/>
      </dsp:txXfrm>
    </dsp:sp>
    <dsp:sp modelId="{5DFF1DAF-D5A6-48EA-AD23-8AF778366ADC}">
      <dsp:nvSpPr>
        <dsp:cNvPr id="0" name=""/>
        <dsp:cNvSpPr/>
      </dsp:nvSpPr>
      <dsp:spPr>
        <a:xfrm>
          <a:off x="3642678" y="2772730"/>
          <a:ext cx="925478" cy="79742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03A8041-41FB-4387-BB8F-B414E23F47B7}">
      <dsp:nvSpPr>
        <dsp:cNvPr id="0" name=""/>
        <dsp:cNvSpPr/>
      </dsp:nvSpPr>
      <dsp:spPr>
        <a:xfrm>
          <a:off x="3109758" y="3173535"/>
          <a:ext cx="2010147" cy="173901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t>Nurture is important for wellbeing</a:t>
          </a:r>
        </a:p>
        <a:p>
          <a:pPr marL="0" lvl="0" indent="0" algn="ctr" defTabSz="488950">
            <a:lnSpc>
              <a:spcPct val="90000"/>
            </a:lnSpc>
            <a:spcBef>
              <a:spcPct val="0"/>
            </a:spcBef>
            <a:spcAft>
              <a:spcPct val="35000"/>
            </a:spcAft>
            <a:buNone/>
          </a:pPr>
          <a:r>
            <a:rPr lang="en-GB" sz="900" b="0" kern="1200"/>
            <a:t>- unite/supporters</a:t>
          </a:r>
        </a:p>
        <a:p>
          <a:pPr marL="0" lvl="0" indent="0" algn="ctr" defTabSz="488950">
            <a:lnSpc>
              <a:spcPct val="90000"/>
            </a:lnSpc>
            <a:spcBef>
              <a:spcPct val="0"/>
            </a:spcBef>
            <a:spcAft>
              <a:spcPct val="35000"/>
            </a:spcAft>
            <a:buNone/>
          </a:pPr>
          <a:r>
            <a:rPr lang="en-GB" sz="900" b="0" kern="1200"/>
            <a:t>- relational gestures/repair</a:t>
          </a:r>
        </a:p>
        <a:p>
          <a:pPr marL="0" lvl="0" indent="0" algn="ctr" defTabSz="488950">
            <a:lnSpc>
              <a:spcPct val="90000"/>
            </a:lnSpc>
            <a:spcBef>
              <a:spcPct val="0"/>
            </a:spcBef>
            <a:spcAft>
              <a:spcPct val="35000"/>
            </a:spcAft>
            <a:buNone/>
          </a:pPr>
          <a:r>
            <a:rPr lang="en-GB" sz="900" b="0" kern="1200"/>
            <a:t>- positive message campaign</a:t>
          </a:r>
        </a:p>
        <a:p>
          <a:pPr marL="0" lvl="0" indent="0" algn="ctr" defTabSz="488950">
            <a:lnSpc>
              <a:spcPct val="90000"/>
            </a:lnSpc>
            <a:spcBef>
              <a:spcPct val="0"/>
            </a:spcBef>
            <a:spcAft>
              <a:spcPct val="35000"/>
            </a:spcAft>
            <a:buNone/>
          </a:pPr>
          <a:r>
            <a:rPr lang="en-GB" sz="900" b="0" kern="1200"/>
            <a:t>- adult self-care and 'presence'</a:t>
          </a:r>
        </a:p>
      </dsp:txBody>
      <dsp:txXfrm>
        <a:off x="3442882" y="3461727"/>
        <a:ext cx="1343899" cy="1162629"/>
      </dsp:txXfrm>
    </dsp:sp>
    <dsp:sp modelId="{0C7C6240-C744-4A11-AC02-B3D80C1641E4}">
      <dsp:nvSpPr>
        <dsp:cNvPr id="0" name=""/>
        <dsp:cNvSpPr/>
      </dsp:nvSpPr>
      <dsp:spPr>
        <a:xfrm>
          <a:off x="3109758" y="1067217"/>
          <a:ext cx="2010147" cy="1739013"/>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t>The importance of transitions in children's lives</a:t>
          </a:r>
        </a:p>
        <a:p>
          <a:pPr marL="0" lvl="0" indent="0" algn="ctr" defTabSz="488950">
            <a:lnSpc>
              <a:spcPct val="90000"/>
            </a:lnSpc>
            <a:spcBef>
              <a:spcPct val="0"/>
            </a:spcBef>
            <a:spcAft>
              <a:spcPct val="35000"/>
            </a:spcAft>
            <a:buNone/>
          </a:pPr>
          <a:r>
            <a:rPr lang="en-GB" sz="900" b="0" kern="1200"/>
            <a:t>- unmet/hidden needs</a:t>
          </a:r>
        </a:p>
        <a:p>
          <a:pPr marL="0" lvl="0" indent="0" algn="ctr" defTabSz="488950">
            <a:lnSpc>
              <a:spcPct val="90000"/>
            </a:lnSpc>
            <a:spcBef>
              <a:spcPct val="0"/>
            </a:spcBef>
            <a:spcAft>
              <a:spcPct val="35000"/>
            </a:spcAft>
            <a:buNone/>
          </a:pPr>
          <a:r>
            <a:rPr lang="en-GB" sz="900" b="0" kern="1200"/>
            <a:t>- priorities (baskets)</a:t>
          </a:r>
        </a:p>
        <a:p>
          <a:pPr marL="0" lvl="0" indent="0" algn="ctr" defTabSz="488950">
            <a:lnSpc>
              <a:spcPct val="90000"/>
            </a:lnSpc>
            <a:spcBef>
              <a:spcPct val="0"/>
            </a:spcBef>
            <a:spcAft>
              <a:spcPct val="35000"/>
            </a:spcAft>
            <a:buNone/>
          </a:pPr>
          <a:r>
            <a:rPr lang="en-GB" sz="900" b="0" kern="1200"/>
            <a:t>- building relationships/connection</a:t>
          </a:r>
        </a:p>
        <a:p>
          <a:pPr marL="0" lvl="0" indent="0" algn="ctr" defTabSz="488950">
            <a:lnSpc>
              <a:spcPct val="90000"/>
            </a:lnSpc>
            <a:spcBef>
              <a:spcPct val="0"/>
            </a:spcBef>
            <a:spcAft>
              <a:spcPct val="35000"/>
            </a:spcAft>
            <a:buNone/>
          </a:pPr>
          <a:r>
            <a:rPr lang="en-GB" sz="900" b="0" kern="1200"/>
            <a:t>- prepared responses</a:t>
          </a:r>
        </a:p>
      </dsp:txBody>
      <dsp:txXfrm>
        <a:off x="3442882" y="1355409"/>
        <a:ext cx="1343899" cy="1162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BB11C-5147-41BD-8D0D-BC3FAC5C902B}">
      <dsp:nvSpPr>
        <dsp:cNvPr id="0" name=""/>
        <dsp:cNvSpPr/>
      </dsp:nvSpPr>
      <dsp:spPr>
        <a:xfrm>
          <a:off x="478778" y="0"/>
          <a:ext cx="9277799" cy="5798625"/>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C71AC3-9915-4C48-80BC-9C9D6E2CD11E}">
      <dsp:nvSpPr>
        <dsp:cNvPr id="0" name=""/>
        <dsp:cNvSpPr/>
      </dsp:nvSpPr>
      <dsp:spPr>
        <a:xfrm>
          <a:off x="1392641" y="4311857"/>
          <a:ext cx="213389" cy="21338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07E54B-850D-4BC3-9344-995EA3AB3336}">
      <dsp:nvSpPr>
        <dsp:cNvPr id="0" name=""/>
        <dsp:cNvSpPr/>
      </dsp:nvSpPr>
      <dsp:spPr>
        <a:xfrm>
          <a:off x="1468248" y="4418552"/>
          <a:ext cx="1648678" cy="1380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71" tIns="0" rIns="0" bIns="0" numCol="1" spcCol="1270" anchor="t" anchorCtr="0">
          <a:noAutofit/>
        </a:bodyPr>
        <a:lstStyle/>
        <a:p>
          <a:pPr marL="0" lvl="0" indent="0" algn="l" defTabSz="511175">
            <a:lnSpc>
              <a:spcPct val="90000"/>
            </a:lnSpc>
            <a:spcBef>
              <a:spcPct val="0"/>
            </a:spcBef>
            <a:spcAft>
              <a:spcPct val="35000"/>
            </a:spcAft>
            <a:buNone/>
          </a:pPr>
          <a:r>
            <a:rPr lang="en-GB" sz="1150" kern="1200" dirty="0"/>
            <a:t>READINESS</a:t>
          </a:r>
        </a:p>
        <a:p>
          <a:pPr marL="0" lvl="0" indent="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RNRA core training</a:t>
          </a:r>
        </a:p>
        <a:p>
          <a:pPr marL="0" lvl="0" indent="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Link EP discussion re capacity </a:t>
          </a:r>
        </a:p>
        <a:p>
          <a:pPr marL="0" lvl="0" indent="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Needs Analysis – NVR in SIP</a:t>
          </a:r>
        </a:p>
        <a:p>
          <a:pPr marL="0" lvl="0" indent="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Staff Selection</a:t>
          </a:r>
        </a:p>
      </dsp:txBody>
      <dsp:txXfrm>
        <a:off x="1468248" y="4418552"/>
        <a:ext cx="1648678" cy="1380072"/>
      </dsp:txXfrm>
    </dsp:sp>
    <dsp:sp modelId="{A1FF8BC1-7F27-4826-8B10-C6E30196DFE6}">
      <dsp:nvSpPr>
        <dsp:cNvPr id="0" name=""/>
        <dsp:cNvSpPr/>
      </dsp:nvSpPr>
      <dsp:spPr>
        <a:xfrm>
          <a:off x="2900284" y="2963097"/>
          <a:ext cx="371112" cy="37111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247CC-C55B-4E32-9F4A-33AF5A18EE39}">
      <dsp:nvSpPr>
        <dsp:cNvPr id="0" name=""/>
        <dsp:cNvSpPr/>
      </dsp:nvSpPr>
      <dsp:spPr>
        <a:xfrm>
          <a:off x="3085840" y="3148653"/>
          <a:ext cx="1948338" cy="2649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645" tIns="0" rIns="0" bIns="0" numCol="1" spcCol="1270" anchor="t" anchorCtr="0">
          <a:noAutofit/>
        </a:bodyPr>
        <a:lstStyle/>
        <a:p>
          <a:pPr marL="0" lvl="0" indent="0" algn="l" defTabSz="511175">
            <a:lnSpc>
              <a:spcPct val="90000"/>
            </a:lnSpc>
            <a:spcBef>
              <a:spcPct val="0"/>
            </a:spcBef>
            <a:spcAft>
              <a:spcPct val="35000"/>
            </a:spcAft>
            <a:buNone/>
          </a:pPr>
          <a:r>
            <a:rPr lang="en-GB" sz="1150" kern="1200" dirty="0"/>
            <a:t>TRAINING</a:t>
          </a:r>
        </a:p>
        <a:p>
          <a:pPr marL="0" lvl="0" indent="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Level 1 training (3 full days) attended by two members of staff at least one SMT</a:t>
          </a:r>
        </a:p>
        <a:p>
          <a:pPr marL="0" lvl="0" indent="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Planning with link EP</a:t>
          </a:r>
        </a:p>
        <a:p>
          <a:pPr marL="0" lvl="0" indent="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Whole-establishment training co-delivered - 2 half days with EPS and L1 trained staff </a:t>
          </a:r>
        </a:p>
        <a:p>
          <a:pPr marL="0" lvl="0" indent="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Session 1 – Repair &amp; persist</a:t>
          </a:r>
        </a:p>
        <a:p>
          <a:pPr marL="0" lvl="0" indent="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Session 2 (at least a term later) – Unite &amp; Resist</a:t>
          </a:r>
        </a:p>
      </dsp:txBody>
      <dsp:txXfrm>
        <a:off x="3085840" y="3148653"/>
        <a:ext cx="1948338" cy="2649971"/>
      </dsp:txXfrm>
    </dsp:sp>
    <dsp:sp modelId="{DAFEF922-D7BF-4E0D-A13A-6722A1E10B87}">
      <dsp:nvSpPr>
        <dsp:cNvPr id="0" name=""/>
        <dsp:cNvSpPr/>
      </dsp:nvSpPr>
      <dsp:spPr>
        <a:xfrm>
          <a:off x="4825427" y="1969213"/>
          <a:ext cx="491723" cy="49172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0E1B95-1014-4E9F-8260-ECAA041ED7E9}">
      <dsp:nvSpPr>
        <dsp:cNvPr id="0" name=""/>
        <dsp:cNvSpPr/>
      </dsp:nvSpPr>
      <dsp:spPr>
        <a:xfrm>
          <a:off x="5071289" y="2215074"/>
          <a:ext cx="1948338" cy="3583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554" tIns="0" rIns="0" bIns="0" numCol="1" spcCol="1270" anchor="t" anchorCtr="0">
          <a:noAutofit/>
        </a:bodyPr>
        <a:lstStyle/>
        <a:p>
          <a:pPr marL="0" lvl="0" indent="0" algn="l" defTabSz="511175">
            <a:lnSpc>
              <a:spcPct val="90000"/>
            </a:lnSpc>
            <a:spcBef>
              <a:spcPct val="0"/>
            </a:spcBef>
            <a:spcAft>
              <a:spcPct val="35000"/>
            </a:spcAft>
            <a:buNone/>
          </a:pPr>
          <a:r>
            <a:rPr lang="en-GB" sz="1150" kern="1200" dirty="0"/>
            <a:t>IMPLEMENTATION</a:t>
          </a:r>
        </a:p>
        <a:p>
          <a:pPr marL="0" lvl="0" indent="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Create change ideas based on NVR learning through the core group (supported by link EP)</a:t>
          </a:r>
        </a:p>
        <a:p>
          <a:pPr marL="0" lvl="0" indent="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Complete Action Plan including considering impact and evaluation measures</a:t>
          </a:r>
        </a:p>
        <a:p>
          <a:pPr marL="0" lvl="0" indent="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Evaluate these STOC using PDSA cycles</a:t>
          </a:r>
        </a:p>
        <a:p>
          <a:pPr marL="0" lvl="0" indent="0" algn="l" defTabSz="511175">
            <a:lnSpc>
              <a:spcPct val="90000"/>
            </a:lnSpc>
            <a:spcBef>
              <a:spcPct val="0"/>
            </a:spcBef>
            <a:spcAft>
              <a:spcPct val="35000"/>
            </a:spcAft>
            <a:buNone/>
          </a:pPr>
          <a:r>
            <a:rPr lang="en-GB" sz="1100" kern="1200" dirty="0">
              <a:solidFill>
                <a:prstClr val="black">
                  <a:hueOff val="0"/>
                  <a:satOff val="0"/>
                  <a:lumOff val="0"/>
                  <a:alphaOff val="0"/>
                </a:prstClr>
              </a:solidFill>
              <a:latin typeface="Calibri"/>
              <a:ea typeface="+mn-ea"/>
              <a:cs typeface="Arial" pitchFamily="34" charset="0"/>
            </a:rPr>
            <a:t>Report back on adopt, adapt, abandon via the action plan and accreditation framework</a:t>
          </a:r>
        </a:p>
      </dsp:txBody>
      <dsp:txXfrm>
        <a:off x="5071289" y="2215074"/>
        <a:ext cx="1948338" cy="3583550"/>
      </dsp:txXfrm>
    </dsp:sp>
    <dsp:sp modelId="{D4B4AEFD-0CC3-48D7-96DA-3F22DFD2F3CD}">
      <dsp:nvSpPr>
        <dsp:cNvPr id="0" name=""/>
        <dsp:cNvSpPr/>
      </dsp:nvSpPr>
      <dsp:spPr>
        <a:xfrm>
          <a:off x="6922210" y="1311648"/>
          <a:ext cx="658723" cy="65872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7CBE38-45B7-4AC1-9F4B-C84F461DA2FE}">
      <dsp:nvSpPr>
        <dsp:cNvPr id="0" name=""/>
        <dsp:cNvSpPr/>
      </dsp:nvSpPr>
      <dsp:spPr>
        <a:xfrm>
          <a:off x="7251572" y="1641010"/>
          <a:ext cx="1948338" cy="41576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044" tIns="0" rIns="0" bIns="0" numCol="1" spcCol="1270" anchor="t" anchorCtr="0">
          <a:noAutofit/>
        </a:bodyPr>
        <a:lstStyle/>
        <a:p>
          <a:pPr marL="0" lvl="0" indent="0" algn="l" defTabSz="488950">
            <a:lnSpc>
              <a:spcPct val="90000"/>
            </a:lnSpc>
            <a:spcBef>
              <a:spcPct val="0"/>
            </a:spcBef>
            <a:spcAft>
              <a:spcPct val="35000"/>
            </a:spcAft>
            <a:buNone/>
          </a:pPr>
          <a:r>
            <a:rPr lang="en-GB" sz="1100" kern="1200" dirty="0">
              <a:latin typeface="+mn-lt"/>
            </a:rPr>
            <a:t>CONTINUOUS IMPROVEMENT</a:t>
          </a:r>
        </a:p>
        <a:p>
          <a:pPr marL="0" lvl="0" indent="0" algn="l" defTabSz="488950">
            <a:lnSpc>
              <a:spcPct val="90000"/>
            </a:lnSpc>
            <a:spcBef>
              <a:spcPct val="0"/>
            </a:spcBef>
            <a:spcAft>
              <a:spcPct val="35000"/>
            </a:spcAft>
            <a:buNone/>
          </a:pPr>
          <a:r>
            <a:rPr lang="en-GB" sz="1100" kern="1200" dirty="0">
              <a:latin typeface="+mn-lt"/>
              <a:cs typeface="Arial" pitchFamily="34" charset="0"/>
            </a:rPr>
            <a:t>Continuous cycle of development, monitoring and evaluation through the action plan (supported by link EP)</a:t>
          </a:r>
        </a:p>
        <a:p>
          <a:pPr marL="0" lvl="0" indent="0" algn="l" defTabSz="488950">
            <a:lnSpc>
              <a:spcPct val="90000"/>
            </a:lnSpc>
            <a:spcBef>
              <a:spcPct val="0"/>
            </a:spcBef>
            <a:spcAft>
              <a:spcPct val="35000"/>
            </a:spcAft>
            <a:buNone/>
          </a:pPr>
          <a:r>
            <a:rPr lang="en-GB" sz="1100" kern="1200" dirty="0">
              <a:latin typeface="+mn-lt"/>
              <a:cs typeface="Arial" pitchFamily="34" charset="0"/>
            </a:rPr>
            <a:t>Access to coaching to support and troubleshoot issues and ensure fidelity to the NVR intervention (available for both establishments and EPs) – facilitated by Lead NVR team</a:t>
          </a:r>
        </a:p>
      </dsp:txBody>
      <dsp:txXfrm>
        <a:off x="7251572" y="1641010"/>
        <a:ext cx="1948338" cy="41576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6241F-C39F-47D7-BC78-44B1C782F363}" type="datetimeFigureOut">
              <a:rPr lang="en-GB" smtClean="0"/>
              <a:t>30/05/2024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EDE3B-334D-478D-AE49-58A1D957B4C6}" type="slidenum">
              <a:rPr lang="en-GB" smtClean="0"/>
              <a:t>‹#›</a:t>
            </a:fld>
            <a:endParaRPr lang="en-GB"/>
          </a:p>
        </p:txBody>
      </p:sp>
    </p:spTree>
    <p:extLst>
      <p:ext uri="{BB962C8B-B14F-4D97-AF65-F5344CB8AC3E}">
        <p14:creationId xmlns:p14="http://schemas.microsoft.com/office/powerpoint/2010/main" val="3550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11.15-11.30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85E6F3-2904-4B85-AB8E-BD260A0CB27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680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4 main principles that underpin the approach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F0616F-DA35-46A3-8AF3-362464AB35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06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would now like to briefly describe to you our implementation strands for NVR: As you can see there are three main strands to our work, parent support (where NVR originated), training and schools.</a:t>
            </a:r>
          </a:p>
          <a:p>
            <a:endParaRPr lang="en-GB" dirty="0"/>
          </a:p>
          <a:p>
            <a:r>
              <a:rPr lang="en-GB" b="1" dirty="0"/>
              <a:t>Parent groups </a:t>
            </a:r>
            <a:r>
              <a:rPr lang="en-GB" dirty="0"/>
              <a:t>–Parents can access these groups through our Ren10 website where they can make a self-referral. We offer a blend of online and face to face groups and we have also created some specific anxiety/EBSA and ASD groups within specific establishments. We also offer parents support individually through our link EP role within schools. Since our first parent groups were implement (first lockdown) our parent groups continue to be in high demand.</a:t>
            </a:r>
          </a:p>
          <a:p>
            <a:endParaRPr lang="en-GB" dirty="0"/>
          </a:p>
          <a:p>
            <a:r>
              <a:rPr lang="en-GB" dirty="0"/>
              <a:t>Our second implementation strand is Training – Professionals across both education and social work can </a:t>
            </a:r>
            <a:r>
              <a:rPr lang="en-GB" b="0" dirty="0"/>
              <a:t>access Level 1 &amp; 2 training via our authorities CPD calendar and this year we had training running every term. Practitioners who have just completed level 2 also carry out some practitioner enquiry related to NVR and we offer regular coaching to support with this and build confidence. Online coaching is also available to staff at any level and we are looking to strengthen the network of support for those who are actively implementing NVR as we are aware of how important this is to fidelity of the intervention.</a:t>
            </a:r>
          </a:p>
          <a:p>
            <a:endParaRPr lang="en-GB" b="1" dirty="0"/>
          </a:p>
          <a:p>
            <a:r>
              <a:rPr lang="en-GB" b="1" dirty="0"/>
              <a:t>School Support – </a:t>
            </a:r>
            <a:r>
              <a:rPr lang="en-GB" b="0" dirty="0"/>
              <a:t>We have also developed a whole-establishment training which can be delivered over two half day sessions with support of link EPs. Schools implement the approach through their RNRA implementation framework and this is supported by their link EP.</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2C1659-F692-4196-87E8-33FEDDDD8B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706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now share with you some of the data we have gathered across these 3 strands:</a:t>
            </a:r>
          </a:p>
          <a:p>
            <a:endParaRPr lang="en-GB" dirty="0"/>
          </a:p>
          <a:p>
            <a:r>
              <a:rPr lang="en-GB" dirty="0"/>
              <a:t>Firstly, this is our data for the last 9 months approx. of parent groups</a:t>
            </a:r>
          </a:p>
          <a:p>
            <a:endParaRPr lang="en-GB" dirty="0"/>
          </a:p>
          <a:p>
            <a:r>
              <a:rPr lang="en-GB" dirty="0"/>
              <a:t>64% of parents report that the frequency of distressed &amp; distressing behaviour decreases</a:t>
            </a:r>
          </a:p>
          <a:p>
            <a:r>
              <a:rPr lang="en-GB" dirty="0"/>
              <a:t>87% of parents report their confidence in managing distressed and distressing behaviour increases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2C1659-F692-4196-87E8-33FEDDDD8B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4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accent1"/>
                </a:solidFill>
              </a:rPr>
              <a:t>Ciara</a:t>
            </a:r>
          </a:p>
          <a:p>
            <a:r>
              <a:rPr lang="en-GB" dirty="0">
                <a:solidFill>
                  <a:schemeClr val="accent1"/>
                </a:solidFill>
              </a:rPr>
              <a:t>Obviously, with our overarching focus on developing nurturing environments through RNRA in our establishments we needed to ensure that NVR aligned with the ethos and focus of the 6 nurture principles which are at the heart of RNRA.  This diagram shows how well the strategies in NVR support and extend the work already being carried out on RNRA.  As such NVR trained staff can easily integrate discrete aspects of NVR into whichever NP change ideas are the focus for them at that point in time.</a:t>
            </a:r>
          </a:p>
          <a:p>
            <a:endParaRPr lang="en-GB"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1"/>
                </a:solidFill>
              </a:rPr>
              <a:t>*pick out a few examples to expand on for example: if we are thinking about all behaviour is communication, here schools can determine what is being communicated by the behaviour, what is the unmet need, how best to meet this need through relational gestures and connection, how to de-escalate distressed or distressing behaviour, how to use active resistance and presence, where and when to introduce vigilant care and what persistence in the school context entails… </a:t>
            </a:r>
          </a:p>
          <a:p>
            <a:endParaRPr lang="en-GB" dirty="0">
              <a:solidFill>
                <a:schemeClr val="accent1"/>
              </a:solidFill>
            </a:endParaRPr>
          </a:p>
          <a:p>
            <a:r>
              <a:rPr lang="en-GB" dirty="0">
                <a:solidFill>
                  <a:schemeClr val="accent1"/>
                </a:solidFill>
              </a:rPr>
              <a:t>Additionally, the implementation structure embedded within RNRA has also given us the perfect vehicle to support the roll out of NVR to those school who want to look at ways to adapt the strategies within a wider </a:t>
            </a:r>
            <a:r>
              <a:rPr lang="en-GB" b="1" dirty="0">
                <a:solidFill>
                  <a:schemeClr val="accent1"/>
                </a:solidFill>
              </a:rPr>
              <a:t>whole-establishment </a:t>
            </a:r>
            <a:r>
              <a:rPr lang="en-GB" dirty="0">
                <a:solidFill>
                  <a:schemeClr val="accent1"/>
                </a:solidFill>
              </a:rPr>
              <a:t>approach where rather than focusing on a NP, NVR itself is the primary focus – we show how this is achieved in a few moments…</a:t>
            </a:r>
          </a:p>
          <a:p>
            <a:endParaRPr lang="en-GB" dirty="0">
              <a:solidFill>
                <a:schemeClr val="accent1"/>
              </a:solidFill>
            </a:endParaRPr>
          </a:p>
          <a:p>
            <a:endParaRPr lang="en-GB" dirty="0">
              <a:solidFill>
                <a:schemeClr val="accent1"/>
              </a:solidFil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2C1659-F692-4196-87E8-33FEDDDD8B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13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Ciara</a:t>
            </a:r>
          </a:p>
          <a:p>
            <a:r>
              <a:rPr lang="en-GB" b="1" dirty="0"/>
              <a:t>Whole-establishment NVR </a:t>
            </a:r>
            <a:r>
              <a:rPr lang="en-GB" b="0" dirty="0"/>
              <a:t>- Here you can see how it works in practice…</a:t>
            </a:r>
          </a:p>
          <a:p>
            <a:r>
              <a:rPr lang="en-GB" b="0" dirty="0"/>
              <a:t>In terms of readiness - prior to undertaking whole school NVR there is an expectation that schools will already have started on the RNRA pathway and as a minimum will have received core training which includes a good grounding in attachment theory.  There will also have been discussion with the link EP around the establishments capacity to undertake NVR, taking into consideration other initiatives that they may be focusing on at that time.  NVR should be integrated into the School Improvement Plan and their should be named staff identified to lead the implementation within the school going forward.</a:t>
            </a:r>
          </a:p>
          <a:p>
            <a:endParaRPr lang="en-GB" b="0" dirty="0"/>
          </a:p>
          <a:p>
            <a:r>
              <a:rPr lang="en-GB" b="0" dirty="0"/>
              <a:t>At phase 2 – we would be looking to ensure that at least two members of staff (including one member of Senior management) have completed the full 3 day training.  These staff members would then plan and deliver the whole-establishment training along with their link EP.  This training would be delivered in two blocks at least a term apart. The first training would look at the repair and persist elements of NVR – focusing on de-escalation, understanding unmet needs and relationship building.  The second would look at the resist and unite elements.  In this way we try to ensure that any resistance strategies that schools take forward are introduced into an environment where a calmer, relational focus has been established.</a:t>
            </a:r>
          </a:p>
          <a:p>
            <a:endParaRPr lang="en-GB" b="0" dirty="0"/>
          </a:p>
          <a:p>
            <a:r>
              <a:rPr lang="en-GB" b="0" dirty="0"/>
              <a:t>Following training, schools can then embark on a process of implementing NVR strategies into their school/classroom environment.  This is led by a core group of individuals who meet regularly (supported by their EP) and they trial and carry out small tests of change.  An example of this might be planning in relational gestures with a target group of children or working on the consistent use of autopilot statements by a small group of staff.  The impact of these changes would then be measured in terms of classroom behaviour and relationships.  Depending on how successful individuals find these strategies, the core group may decide to adopt them universally cross the school, adapt them to suit different contexts or abandon them because they do not suit their children or environment.  This process happens in cycles and is documented via their RNRA action plan.</a:t>
            </a:r>
          </a:p>
          <a:p>
            <a:endParaRPr lang="en-GB" b="0" dirty="0"/>
          </a:p>
          <a:p>
            <a:r>
              <a:rPr lang="en-GB" b="0" dirty="0"/>
              <a:t>You can see how this process provides the basis for a longer-term, sustained improvement cycle which is further supported by coaching which is available on a drop-in basis for both school staff and EPs and is delivered by the Renfrewshire’s Lead NVR team.  This helps troubleshoot any issues that inevitably arise as well as supporting fidelity to NVR methods and strategies.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B6313-7769-44E6-B845-81B4EC736B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47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very brief overview of our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350 staff across education, social work, health &amp; community workers – details in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85 trained to Level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24 establishments on NVR whole school journey &amp; one accredited.  St Charles – have a look at their stall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2C1659-F692-4196-87E8-33FEDDDD8B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92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follow up survey was carried out recently to start to look at whether or not staff were still implementing strategies and also explore any longer term impacts.  These were some of the key findings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2C1659-F692-4196-87E8-33FEDDDD8B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4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Lisa</a:t>
            </a:r>
          </a:p>
          <a:p>
            <a:r>
              <a:rPr lang="en-GB" dirty="0"/>
              <a:t>A follow up survey was carried out recently to start to look at whether or not staff were still implementing strategies and also explore any longer term impacts.  These were some of the key findings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2C1659-F692-4196-87E8-33FEDDDD8BC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23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1D64C-F857-B6AC-9A9F-7A4597A59E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EEF3E6-00DC-3C3D-23BB-361A026DA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C6FC68-2BA0-1576-91F5-594AB66FCABF}"/>
              </a:ext>
            </a:extLst>
          </p:cNvPr>
          <p:cNvSpPr>
            <a:spLocks noGrp="1"/>
          </p:cNvSpPr>
          <p:nvPr>
            <p:ph type="dt" sz="half" idx="10"/>
          </p:nvPr>
        </p:nvSpPr>
        <p:spPr/>
        <p:txBody>
          <a:bodyPr/>
          <a:lstStyle/>
          <a:p>
            <a:fld id="{B732EA14-ABBF-4300-A469-B4E1A8062941}" type="datetimeFigureOut">
              <a:rPr lang="en-GB" smtClean="0"/>
              <a:t>30/05/2024</a:t>
            </a:fld>
            <a:endParaRPr lang="en-GB"/>
          </a:p>
        </p:txBody>
      </p:sp>
      <p:sp>
        <p:nvSpPr>
          <p:cNvPr id="5" name="Footer Placeholder 4">
            <a:extLst>
              <a:ext uri="{FF2B5EF4-FFF2-40B4-BE49-F238E27FC236}">
                <a16:creationId xmlns:a16="http://schemas.microsoft.com/office/drawing/2014/main" id="{9F0B3C81-CC81-B7AA-5576-875BFBE3EA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DDA5E2-4347-5BD7-2094-EA50C8839105}"/>
              </a:ext>
            </a:extLst>
          </p:cNvPr>
          <p:cNvSpPr>
            <a:spLocks noGrp="1"/>
          </p:cNvSpPr>
          <p:nvPr>
            <p:ph type="sldNum" sz="quarter" idx="12"/>
          </p:nvPr>
        </p:nvSpPr>
        <p:spPr/>
        <p:txBody>
          <a:bodyPr/>
          <a:lstStyle/>
          <a:p>
            <a:fld id="{9D3A1AB9-58FA-4ED1-8BEA-D065E22C1642}" type="slidenum">
              <a:rPr lang="en-GB" smtClean="0"/>
              <a:t>‹#›</a:t>
            </a:fld>
            <a:endParaRPr lang="en-GB"/>
          </a:p>
        </p:txBody>
      </p:sp>
    </p:spTree>
    <p:extLst>
      <p:ext uri="{BB962C8B-B14F-4D97-AF65-F5344CB8AC3E}">
        <p14:creationId xmlns:p14="http://schemas.microsoft.com/office/powerpoint/2010/main" val="341220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EA4EA-5AD5-2E7B-4E8E-D145871239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6766FD-AF65-D428-49C2-F95061F5E5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61030B-289E-07AB-FCC3-9E02949EC662}"/>
              </a:ext>
            </a:extLst>
          </p:cNvPr>
          <p:cNvSpPr>
            <a:spLocks noGrp="1"/>
          </p:cNvSpPr>
          <p:nvPr>
            <p:ph type="dt" sz="half" idx="10"/>
          </p:nvPr>
        </p:nvSpPr>
        <p:spPr/>
        <p:txBody>
          <a:bodyPr/>
          <a:lstStyle/>
          <a:p>
            <a:fld id="{B732EA14-ABBF-4300-A469-B4E1A8062941}" type="datetimeFigureOut">
              <a:rPr lang="en-GB" smtClean="0"/>
              <a:t>30/05/2024</a:t>
            </a:fld>
            <a:endParaRPr lang="en-GB"/>
          </a:p>
        </p:txBody>
      </p:sp>
      <p:sp>
        <p:nvSpPr>
          <p:cNvPr id="5" name="Footer Placeholder 4">
            <a:extLst>
              <a:ext uri="{FF2B5EF4-FFF2-40B4-BE49-F238E27FC236}">
                <a16:creationId xmlns:a16="http://schemas.microsoft.com/office/drawing/2014/main" id="{28AD326A-F736-9603-03F2-370C0C89B5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0E04C0-63D6-F547-0B3F-811F463350D0}"/>
              </a:ext>
            </a:extLst>
          </p:cNvPr>
          <p:cNvSpPr>
            <a:spLocks noGrp="1"/>
          </p:cNvSpPr>
          <p:nvPr>
            <p:ph type="sldNum" sz="quarter" idx="12"/>
          </p:nvPr>
        </p:nvSpPr>
        <p:spPr/>
        <p:txBody>
          <a:bodyPr/>
          <a:lstStyle/>
          <a:p>
            <a:fld id="{9D3A1AB9-58FA-4ED1-8BEA-D065E22C1642}" type="slidenum">
              <a:rPr lang="en-GB" smtClean="0"/>
              <a:t>‹#›</a:t>
            </a:fld>
            <a:endParaRPr lang="en-GB"/>
          </a:p>
        </p:txBody>
      </p:sp>
    </p:spTree>
    <p:extLst>
      <p:ext uri="{BB962C8B-B14F-4D97-AF65-F5344CB8AC3E}">
        <p14:creationId xmlns:p14="http://schemas.microsoft.com/office/powerpoint/2010/main" val="155142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16576-8E6C-DA79-3486-5573C3EE31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F3F78D-6E87-7024-0708-129F153633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3BA5A-3383-C1C2-7999-250C06DFCAF3}"/>
              </a:ext>
            </a:extLst>
          </p:cNvPr>
          <p:cNvSpPr>
            <a:spLocks noGrp="1"/>
          </p:cNvSpPr>
          <p:nvPr>
            <p:ph type="dt" sz="half" idx="10"/>
          </p:nvPr>
        </p:nvSpPr>
        <p:spPr/>
        <p:txBody>
          <a:bodyPr/>
          <a:lstStyle/>
          <a:p>
            <a:fld id="{B732EA14-ABBF-4300-A469-B4E1A8062941}" type="datetimeFigureOut">
              <a:rPr lang="en-GB" smtClean="0"/>
              <a:t>30/05/2024</a:t>
            </a:fld>
            <a:endParaRPr lang="en-GB"/>
          </a:p>
        </p:txBody>
      </p:sp>
      <p:sp>
        <p:nvSpPr>
          <p:cNvPr id="5" name="Footer Placeholder 4">
            <a:extLst>
              <a:ext uri="{FF2B5EF4-FFF2-40B4-BE49-F238E27FC236}">
                <a16:creationId xmlns:a16="http://schemas.microsoft.com/office/drawing/2014/main" id="{83AB1F06-AC30-90C0-AE65-1FEAE583FB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5DCBBE-5680-9C25-1FC9-2A4B1F84142E}"/>
              </a:ext>
            </a:extLst>
          </p:cNvPr>
          <p:cNvSpPr>
            <a:spLocks noGrp="1"/>
          </p:cNvSpPr>
          <p:nvPr>
            <p:ph type="sldNum" sz="quarter" idx="12"/>
          </p:nvPr>
        </p:nvSpPr>
        <p:spPr/>
        <p:txBody>
          <a:bodyPr/>
          <a:lstStyle/>
          <a:p>
            <a:fld id="{9D3A1AB9-58FA-4ED1-8BEA-D065E22C1642}" type="slidenum">
              <a:rPr lang="en-GB" smtClean="0"/>
              <a:t>‹#›</a:t>
            </a:fld>
            <a:endParaRPr lang="en-GB"/>
          </a:p>
        </p:txBody>
      </p:sp>
    </p:spTree>
    <p:extLst>
      <p:ext uri="{BB962C8B-B14F-4D97-AF65-F5344CB8AC3E}">
        <p14:creationId xmlns:p14="http://schemas.microsoft.com/office/powerpoint/2010/main" val="2719626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8046-22C8-0A4D-B430-54EF6820E15A}"/>
              </a:ext>
            </a:extLst>
          </p:cNvPr>
          <p:cNvSpPr>
            <a:spLocks noGrp="1"/>
          </p:cNvSpPr>
          <p:nvPr>
            <p:ph type="ctrTitle" hasCustomPrompt="1"/>
          </p:nvPr>
        </p:nvSpPr>
        <p:spPr>
          <a:xfrm>
            <a:off x="6473073" y="4809273"/>
            <a:ext cx="4676274" cy="810710"/>
          </a:xfrm>
          <a:prstGeom prst="rect">
            <a:avLst/>
          </a:prstGeom>
        </p:spPr>
        <p:txBody>
          <a:bodyPr anchor="t">
            <a:normAutofit/>
          </a:bodyPr>
          <a:lstStyle>
            <a:lvl1pPr algn="l">
              <a:defRPr sz="4000" b="1">
                <a:solidFill>
                  <a:schemeClr val="tx1"/>
                </a:solidFill>
                <a:latin typeface="+mn-lt"/>
              </a:defRPr>
            </a:lvl1pPr>
          </a:lstStyle>
          <a:p>
            <a:r>
              <a:rPr lang="en-US" dirty="0"/>
              <a:t>Title of Presentation</a:t>
            </a:r>
            <a:br>
              <a:rPr lang="en-US" dirty="0"/>
            </a:br>
            <a:endParaRPr lang="en-US" dirty="0"/>
          </a:p>
        </p:txBody>
      </p:sp>
      <p:sp>
        <p:nvSpPr>
          <p:cNvPr id="12" name="Text Placeholder 11">
            <a:extLst>
              <a:ext uri="{FF2B5EF4-FFF2-40B4-BE49-F238E27FC236}">
                <a16:creationId xmlns:a16="http://schemas.microsoft.com/office/drawing/2014/main" id="{CBE0F40A-912F-664F-8E7E-CEE92B1FC3EC}"/>
              </a:ext>
            </a:extLst>
          </p:cNvPr>
          <p:cNvSpPr>
            <a:spLocks noGrp="1"/>
          </p:cNvSpPr>
          <p:nvPr>
            <p:ph type="body" sz="quarter" idx="10" hasCustomPrompt="1"/>
          </p:nvPr>
        </p:nvSpPr>
        <p:spPr>
          <a:xfrm>
            <a:off x="6473073" y="5619983"/>
            <a:ext cx="4314825" cy="481179"/>
          </a:xfrm>
          <a:prstGeom prst="rect">
            <a:avLst/>
          </a:prstGeom>
        </p:spPr>
        <p:txBody>
          <a:bodyPr/>
          <a:lstStyle>
            <a:lvl1pPr marL="0" indent="0">
              <a:buFontTx/>
              <a:buNone/>
              <a:defRPr sz="2000"/>
            </a:lvl1pPr>
          </a:lstStyle>
          <a:p>
            <a:r>
              <a:rPr lang="en-US" dirty="0"/>
              <a:t>Name of Presenter</a:t>
            </a:r>
          </a:p>
        </p:txBody>
      </p:sp>
    </p:spTree>
    <p:extLst>
      <p:ext uri="{BB962C8B-B14F-4D97-AF65-F5344CB8AC3E}">
        <p14:creationId xmlns:p14="http://schemas.microsoft.com/office/powerpoint/2010/main" val="4279238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EBD09D-C4DE-084C-9DC3-1BA642AF856A}"/>
              </a:ext>
            </a:extLst>
          </p:cNvPr>
          <p:cNvSpPr>
            <a:spLocks noGrp="1"/>
          </p:cNvSpPr>
          <p:nvPr>
            <p:ph type="ctrTitle" hasCustomPrompt="1"/>
          </p:nvPr>
        </p:nvSpPr>
        <p:spPr>
          <a:xfrm>
            <a:off x="6473073" y="4809273"/>
            <a:ext cx="4676274" cy="810710"/>
          </a:xfrm>
          <a:prstGeom prst="rect">
            <a:avLst/>
          </a:prstGeom>
        </p:spPr>
        <p:txBody>
          <a:bodyPr anchor="t">
            <a:normAutofit/>
          </a:bodyPr>
          <a:lstStyle>
            <a:lvl1pPr algn="l">
              <a:defRPr sz="4000" b="1">
                <a:solidFill>
                  <a:schemeClr val="bg1"/>
                </a:solidFill>
                <a:latin typeface="+mn-lt"/>
              </a:defRPr>
            </a:lvl1pPr>
          </a:lstStyle>
          <a:p>
            <a:r>
              <a:rPr lang="en-US" dirty="0"/>
              <a:t>Title of Presentation</a:t>
            </a:r>
            <a:br>
              <a:rPr lang="en-US" dirty="0"/>
            </a:br>
            <a:endParaRPr lang="en-US" dirty="0"/>
          </a:p>
        </p:txBody>
      </p:sp>
      <p:sp>
        <p:nvSpPr>
          <p:cNvPr id="6" name="Text Placeholder 11">
            <a:extLst>
              <a:ext uri="{FF2B5EF4-FFF2-40B4-BE49-F238E27FC236}">
                <a16:creationId xmlns:a16="http://schemas.microsoft.com/office/drawing/2014/main" id="{09BA705D-48F7-1843-B52B-49669F570090}"/>
              </a:ext>
            </a:extLst>
          </p:cNvPr>
          <p:cNvSpPr>
            <a:spLocks noGrp="1"/>
          </p:cNvSpPr>
          <p:nvPr>
            <p:ph type="body" sz="quarter" idx="10" hasCustomPrompt="1"/>
          </p:nvPr>
        </p:nvSpPr>
        <p:spPr>
          <a:xfrm>
            <a:off x="6473073" y="5619983"/>
            <a:ext cx="4314825" cy="481179"/>
          </a:xfrm>
          <a:prstGeom prst="rect">
            <a:avLst/>
          </a:prstGeom>
        </p:spPr>
        <p:txBody>
          <a:bodyPr/>
          <a:lstStyle>
            <a:lvl1pPr marL="0" indent="0">
              <a:buFontTx/>
              <a:buNone/>
              <a:defRPr sz="2000">
                <a:solidFill>
                  <a:schemeClr val="bg1"/>
                </a:solidFill>
              </a:defRPr>
            </a:lvl1pPr>
          </a:lstStyle>
          <a:p>
            <a:r>
              <a:rPr lang="en-US" dirty="0"/>
              <a:t>Name of Presenter</a:t>
            </a:r>
          </a:p>
        </p:txBody>
      </p:sp>
    </p:spTree>
    <p:extLst>
      <p:ext uri="{BB962C8B-B14F-4D97-AF65-F5344CB8AC3E}">
        <p14:creationId xmlns:p14="http://schemas.microsoft.com/office/powerpoint/2010/main" val="538178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_Slide_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207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415259-DDC1-804C-9E67-7340719199E0}"/>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5" name="Text Placeholder 3">
            <a:extLst>
              <a:ext uri="{FF2B5EF4-FFF2-40B4-BE49-F238E27FC236}">
                <a16:creationId xmlns:a16="http://schemas.microsoft.com/office/drawing/2014/main" id="{F777B740-8D0E-6E47-9D1D-8314F460D00B}"/>
              </a:ext>
            </a:extLst>
          </p:cNvPr>
          <p:cNvSpPr>
            <a:spLocks noGrp="1"/>
          </p:cNvSpPr>
          <p:nvPr>
            <p:ph type="body" sz="half" idx="2" hasCustomPrompt="1"/>
          </p:nvPr>
        </p:nvSpPr>
        <p:spPr>
          <a:xfrm>
            <a:off x="629655" y="1708608"/>
            <a:ext cx="3789946" cy="3985181"/>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4">
            <a:extLst>
              <a:ext uri="{FF2B5EF4-FFF2-40B4-BE49-F238E27FC236}">
                <a16:creationId xmlns:a16="http://schemas.microsoft.com/office/drawing/2014/main" id="{F75D0103-0D95-3C49-9D76-59F7677805A5}"/>
              </a:ext>
            </a:extLst>
          </p:cNvPr>
          <p:cNvSpPr>
            <a:spLocks noGrp="1"/>
          </p:cNvSpPr>
          <p:nvPr>
            <p:ph type="body" sz="quarter" idx="10" hasCustomPrompt="1"/>
          </p:nvPr>
        </p:nvSpPr>
        <p:spPr>
          <a:xfrm>
            <a:off x="4684295" y="1708608"/>
            <a:ext cx="4130675" cy="3985181"/>
          </a:xfrm>
          <a:prstGeom prst="rect">
            <a:avLst/>
          </a:prstGeom>
        </p:spPr>
        <p:txBody>
          <a:bodyPr>
            <a:normAutofit/>
          </a:bodyPr>
          <a:lstStyle>
            <a:lvl1pPr>
              <a:defRPr sz="1800"/>
            </a:lvl1pPr>
          </a:lstStyle>
          <a:p>
            <a:pPr lvl="0"/>
            <a:r>
              <a:rPr lang="en-US" dirty="0"/>
              <a:t>This is a list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8787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338899-A493-F04E-8416-74773B89629B}"/>
              </a:ext>
            </a:extLst>
          </p:cNvPr>
          <p:cNvSpPr>
            <a:spLocks noGrp="1"/>
          </p:cNvSpPr>
          <p:nvPr>
            <p:ph type="body" sz="half" idx="2" hasCustomPrompt="1"/>
          </p:nvPr>
        </p:nvSpPr>
        <p:spPr>
          <a:xfrm>
            <a:off x="629655" y="1708608"/>
            <a:ext cx="3789946" cy="3985181"/>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5" name="Text Placeholder 4">
            <a:extLst>
              <a:ext uri="{FF2B5EF4-FFF2-40B4-BE49-F238E27FC236}">
                <a16:creationId xmlns:a16="http://schemas.microsoft.com/office/drawing/2014/main" id="{D858B7BB-BE8D-F84D-B756-0D9B47C0382B}"/>
              </a:ext>
            </a:extLst>
          </p:cNvPr>
          <p:cNvSpPr>
            <a:spLocks noGrp="1"/>
          </p:cNvSpPr>
          <p:nvPr>
            <p:ph type="body" sz="quarter" idx="10" hasCustomPrompt="1"/>
          </p:nvPr>
        </p:nvSpPr>
        <p:spPr>
          <a:xfrm>
            <a:off x="4684295" y="1708608"/>
            <a:ext cx="4130675" cy="3985181"/>
          </a:xfrm>
          <a:prstGeom prst="rect">
            <a:avLst/>
          </a:prstGeom>
        </p:spPr>
        <p:txBody>
          <a:bodyPr>
            <a:normAutofit/>
          </a:bodyPr>
          <a:lstStyle>
            <a:lvl1pPr>
              <a:defRPr sz="1800"/>
            </a:lvl1pPr>
          </a:lstStyle>
          <a:p>
            <a:pPr lvl="0"/>
            <a:r>
              <a:rPr lang="en-US" dirty="0"/>
              <a:t>This is a list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5270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6" name="Text Placeholder 3">
            <a:extLst>
              <a:ext uri="{FF2B5EF4-FFF2-40B4-BE49-F238E27FC236}">
                <a16:creationId xmlns:a16="http://schemas.microsoft.com/office/drawing/2014/main" id="{AD3BC32C-4D57-8C49-A3B4-FC5E5764676A}"/>
              </a:ext>
            </a:extLst>
          </p:cNvPr>
          <p:cNvSpPr>
            <a:spLocks noGrp="1"/>
          </p:cNvSpPr>
          <p:nvPr>
            <p:ph type="body" sz="half" idx="2" hasCustomPrompt="1"/>
          </p:nvPr>
        </p:nvSpPr>
        <p:spPr>
          <a:xfrm>
            <a:off x="629655" y="1708608"/>
            <a:ext cx="3789946" cy="3985181"/>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4">
            <a:extLst>
              <a:ext uri="{FF2B5EF4-FFF2-40B4-BE49-F238E27FC236}">
                <a16:creationId xmlns:a16="http://schemas.microsoft.com/office/drawing/2014/main" id="{6AA6B34C-14C4-A249-8AEE-ABC397A61533}"/>
              </a:ext>
            </a:extLst>
          </p:cNvPr>
          <p:cNvSpPr>
            <a:spLocks noGrp="1"/>
          </p:cNvSpPr>
          <p:nvPr>
            <p:ph type="body" sz="quarter" idx="10" hasCustomPrompt="1"/>
          </p:nvPr>
        </p:nvSpPr>
        <p:spPr>
          <a:xfrm>
            <a:off x="4684295" y="1708608"/>
            <a:ext cx="4130675" cy="3985181"/>
          </a:xfrm>
          <a:prstGeom prst="rect">
            <a:avLst/>
          </a:prstGeom>
        </p:spPr>
        <p:txBody>
          <a:bodyPr>
            <a:normAutofit/>
          </a:bodyPr>
          <a:lstStyle>
            <a:lvl1pPr>
              <a:defRPr sz="1800"/>
            </a:lvl1pPr>
          </a:lstStyle>
          <a:p>
            <a:pPr lvl="0"/>
            <a:r>
              <a:rPr lang="en-US" dirty="0"/>
              <a:t>This is a list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6924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hit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37E426-F189-AF48-AB0F-A6C8D94636FC}"/>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6" name="Text Placeholder 3">
            <a:extLst>
              <a:ext uri="{FF2B5EF4-FFF2-40B4-BE49-F238E27FC236}">
                <a16:creationId xmlns:a16="http://schemas.microsoft.com/office/drawing/2014/main" id="{CF8995CE-AEE9-7C4F-9308-BE53409A76C1}"/>
              </a:ext>
            </a:extLst>
          </p:cNvPr>
          <p:cNvSpPr>
            <a:spLocks noGrp="1"/>
          </p:cNvSpPr>
          <p:nvPr>
            <p:ph type="body" sz="half" idx="2" hasCustomPrompt="1"/>
          </p:nvPr>
        </p:nvSpPr>
        <p:spPr>
          <a:xfrm>
            <a:off x="629655" y="1708607"/>
            <a:ext cx="5017166" cy="4051169"/>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3">
            <a:extLst>
              <a:ext uri="{FF2B5EF4-FFF2-40B4-BE49-F238E27FC236}">
                <a16:creationId xmlns:a16="http://schemas.microsoft.com/office/drawing/2014/main" id="{C06F24CE-34B5-FD4B-A343-742E300C1064}"/>
              </a:ext>
            </a:extLst>
          </p:cNvPr>
          <p:cNvSpPr>
            <a:spLocks noGrp="1"/>
          </p:cNvSpPr>
          <p:nvPr>
            <p:ph type="body" sz="half" idx="10" hasCustomPrompt="1"/>
          </p:nvPr>
        </p:nvSpPr>
        <p:spPr>
          <a:xfrm>
            <a:off x="6025548" y="1708607"/>
            <a:ext cx="5017166" cy="4051169"/>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picture. Or a list.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6297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hit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37E426-F189-AF48-AB0F-A6C8D94636FC}"/>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5" name="Text Placeholder 3">
            <a:extLst>
              <a:ext uri="{FF2B5EF4-FFF2-40B4-BE49-F238E27FC236}">
                <a16:creationId xmlns:a16="http://schemas.microsoft.com/office/drawing/2014/main" id="{B9949960-5DAF-F840-A4C5-64A6DA6968E3}"/>
              </a:ext>
            </a:extLst>
          </p:cNvPr>
          <p:cNvSpPr>
            <a:spLocks noGrp="1"/>
          </p:cNvSpPr>
          <p:nvPr>
            <p:ph type="body" sz="half" idx="2" hasCustomPrompt="1"/>
          </p:nvPr>
        </p:nvSpPr>
        <p:spPr>
          <a:xfrm>
            <a:off x="629655" y="1708607"/>
            <a:ext cx="5017166" cy="4051169"/>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3">
            <a:extLst>
              <a:ext uri="{FF2B5EF4-FFF2-40B4-BE49-F238E27FC236}">
                <a16:creationId xmlns:a16="http://schemas.microsoft.com/office/drawing/2014/main" id="{E54BCA07-8445-5344-8160-113BD11E2BCF}"/>
              </a:ext>
            </a:extLst>
          </p:cNvPr>
          <p:cNvSpPr>
            <a:spLocks noGrp="1"/>
          </p:cNvSpPr>
          <p:nvPr>
            <p:ph type="body" sz="half" idx="10" hasCustomPrompt="1"/>
          </p:nvPr>
        </p:nvSpPr>
        <p:spPr>
          <a:xfrm>
            <a:off x="6025548" y="1708607"/>
            <a:ext cx="5017166" cy="4051169"/>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picture. Or a list.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448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7423C-65DE-019E-55B4-01A71DC242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272C3-4BC3-2C24-AD85-BE7D46EBB7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6CA9F8-0B84-F5EC-D337-11A506C2DB4B}"/>
              </a:ext>
            </a:extLst>
          </p:cNvPr>
          <p:cNvSpPr>
            <a:spLocks noGrp="1"/>
          </p:cNvSpPr>
          <p:nvPr>
            <p:ph type="dt" sz="half" idx="10"/>
          </p:nvPr>
        </p:nvSpPr>
        <p:spPr/>
        <p:txBody>
          <a:bodyPr/>
          <a:lstStyle/>
          <a:p>
            <a:fld id="{B732EA14-ABBF-4300-A469-B4E1A8062941}" type="datetimeFigureOut">
              <a:rPr lang="en-GB" smtClean="0"/>
              <a:t>30/05/2024</a:t>
            </a:fld>
            <a:endParaRPr lang="en-GB"/>
          </a:p>
        </p:txBody>
      </p:sp>
      <p:sp>
        <p:nvSpPr>
          <p:cNvPr id="5" name="Footer Placeholder 4">
            <a:extLst>
              <a:ext uri="{FF2B5EF4-FFF2-40B4-BE49-F238E27FC236}">
                <a16:creationId xmlns:a16="http://schemas.microsoft.com/office/drawing/2014/main" id="{7B8AE293-A959-2BB1-FC3F-4E356D1AA0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E2936F-419C-C58E-DD91-DE42962BC8A8}"/>
              </a:ext>
            </a:extLst>
          </p:cNvPr>
          <p:cNvSpPr>
            <a:spLocks noGrp="1"/>
          </p:cNvSpPr>
          <p:nvPr>
            <p:ph type="sldNum" sz="quarter" idx="12"/>
          </p:nvPr>
        </p:nvSpPr>
        <p:spPr/>
        <p:txBody>
          <a:bodyPr/>
          <a:lstStyle/>
          <a:p>
            <a:fld id="{9D3A1AB9-58FA-4ED1-8BEA-D065E22C1642}" type="slidenum">
              <a:rPr lang="en-GB" smtClean="0"/>
              <a:t>‹#›</a:t>
            </a:fld>
            <a:endParaRPr lang="en-GB"/>
          </a:p>
        </p:txBody>
      </p:sp>
    </p:spTree>
    <p:extLst>
      <p:ext uri="{BB962C8B-B14F-4D97-AF65-F5344CB8AC3E}">
        <p14:creationId xmlns:p14="http://schemas.microsoft.com/office/powerpoint/2010/main" val="3161445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hite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37E426-F189-AF48-AB0F-A6C8D94636FC}"/>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9" name="Text Placeholder 3">
            <a:extLst>
              <a:ext uri="{FF2B5EF4-FFF2-40B4-BE49-F238E27FC236}">
                <a16:creationId xmlns:a16="http://schemas.microsoft.com/office/drawing/2014/main" id="{63FACFB8-BF32-2B48-B3C2-A88876A427E7}"/>
              </a:ext>
            </a:extLst>
          </p:cNvPr>
          <p:cNvSpPr>
            <a:spLocks noGrp="1"/>
          </p:cNvSpPr>
          <p:nvPr>
            <p:ph type="body" sz="half" idx="2" hasCustomPrompt="1"/>
          </p:nvPr>
        </p:nvSpPr>
        <p:spPr>
          <a:xfrm>
            <a:off x="629655" y="2057400"/>
            <a:ext cx="501716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Placeholder 3">
            <a:extLst>
              <a:ext uri="{FF2B5EF4-FFF2-40B4-BE49-F238E27FC236}">
                <a16:creationId xmlns:a16="http://schemas.microsoft.com/office/drawing/2014/main" id="{F1001257-1982-074D-8DA8-E13F15F564C0}"/>
              </a:ext>
            </a:extLst>
          </p:cNvPr>
          <p:cNvSpPr>
            <a:spLocks noGrp="1"/>
          </p:cNvSpPr>
          <p:nvPr>
            <p:ph type="body" sz="half" idx="10" hasCustomPrompt="1"/>
          </p:nvPr>
        </p:nvSpPr>
        <p:spPr>
          <a:xfrm>
            <a:off x="6336633" y="2057400"/>
            <a:ext cx="5017166" cy="3811588"/>
          </a:xfrm>
          <a:prstGeom prst="rect">
            <a:avLst/>
          </a:prstGeom>
        </p:spPr>
        <p:txBody>
          <a:bodyPr>
            <a:normAutofit/>
          </a:bodyPr>
          <a:lstStyle>
            <a:lvl1pPr marL="0" indent="0">
              <a:buNone/>
              <a:defRPr lang="en-GB" sz="18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picture. Or a list.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9499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Purp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338899-A493-F04E-8416-74773B89629B}"/>
              </a:ext>
            </a:extLst>
          </p:cNvPr>
          <p:cNvSpPr>
            <a:spLocks noGrp="1"/>
          </p:cNvSpPr>
          <p:nvPr>
            <p:ph type="body" sz="half" idx="2" hasCustomPrompt="1"/>
          </p:nvPr>
        </p:nvSpPr>
        <p:spPr>
          <a:xfrm>
            <a:off x="629654" y="1708607"/>
            <a:ext cx="3932237" cy="4051169"/>
          </a:xfrm>
          <a:prstGeom prst="rect">
            <a:avLst/>
          </a:prstGeom>
        </p:spPr>
        <p:txBody>
          <a:bodyPr>
            <a:normAutofit/>
          </a:bodyPr>
          <a:lstStyle>
            <a:lvl1pPr marL="0" indent="0">
              <a:buNone/>
              <a:defRPr lang="en-GB" sz="1600" smtClean="0">
                <a:solidFill>
                  <a:schemeClr val="tx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list, or a flurry of words. You can put as much or as little text as you like.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tx1"/>
                </a:solidFill>
                <a:latin typeface="+mn-lt"/>
              </a:defRPr>
            </a:lvl1pPr>
          </a:lstStyle>
          <a:p>
            <a:r>
              <a:rPr lang="en-US" dirty="0"/>
              <a:t>Title</a:t>
            </a:r>
            <a:br>
              <a:rPr lang="en-US" dirty="0"/>
            </a:br>
            <a:endParaRPr lang="en-US" dirty="0"/>
          </a:p>
        </p:txBody>
      </p:sp>
      <p:sp>
        <p:nvSpPr>
          <p:cNvPr id="10" name="Picture Placeholder 9">
            <a:extLst>
              <a:ext uri="{FF2B5EF4-FFF2-40B4-BE49-F238E27FC236}">
                <a16:creationId xmlns:a16="http://schemas.microsoft.com/office/drawing/2014/main" id="{F7A4AAF9-99BE-DB40-8FEF-3DA8B5451E02}"/>
              </a:ext>
            </a:extLst>
          </p:cNvPr>
          <p:cNvSpPr>
            <a:spLocks noGrp="1"/>
          </p:cNvSpPr>
          <p:nvPr>
            <p:ph type="pic" sz="quarter" idx="13"/>
          </p:nvPr>
        </p:nvSpPr>
        <p:spPr>
          <a:xfrm>
            <a:off x="4813300" y="1708607"/>
            <a:ext cx="6640513" cy="4051169"/>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970468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338899-A493-F04E-8416-74773B89629B}"/>
              </a:ext>
            </a:extLst>
          </p:cNvPr>
          <p:cNvSpPr>
            <a:spLocks noGrp="1"/>
          </p:cNvSpPr>
          <p:nvPr>
            <p:ph type="body" sz="half" idx="2" hasCustomPrompt="1"/>
          </p:nvPr>
        </p:nvSpPr>
        <p:spPr>
          <a:xfrm>
            <a:off x="629654" y="1708606"/>
            <a:ext cx="3932237" cy="4051169"/>
          </a:xfrm>
          <a:prstGeom prst="rect">
            <a:avLst/>
          </a:prstGeom>
        </p:spPr>
        <p:txBody>
          <a:bodyPr>
            <a:normAutofit/>
          </a:bodyPr>
          <a:lstStyle>
            <a:lvl1pPr marL="0" indent="0">
              <a:buNone/>
              <a:defRPr lang="en-GB" sz="1600" smtClean="0">
                <a:solidFill>
                  <a:schemeClr val="bg1"/>
                </a:solidFill>
                <a:effectLst/>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a column of text, or a list, or a flurry of words. You can put as much or as little text as you like.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FF351F76-1649-3241-8A69-22E188694AC6}"/>
              </a:ext>
            </a:extLst>
          </p:cNvPr>
          <p:cNvSpPr>
            <a:spLocks noGrp="1"/>
          </p:cNvSpPr>
          <p:nvPr>
            <p:ph type="ctrTitle" hasCustomPrompt="1"/>
          </p:nvPr>
        </p:nvSpPr>
        <p:spPr>
          <a:xfrm>
            <a:off x="609601" y="536827"/>
            <a:ext cx="5727032" cy="818732"/>
          </a:xfrm>
          <a:prstGeom prst="rect">
            <a:avLst/>
          </a:prstGeom>
        </p:spPr>
        <p:txBody>
          <a:bodyPr anchor="t">
            <a:normAutofit/>
          </a:bodyPr>
          <a:lstStyle>
            <a:lvl1pPr algn="l">
              <a:defRPr sz="4000" b="1">
                <a:solidFill>
                  <a:schemeClr val="bg1"/>
                </a:solidFill>
                <a:latin typeface="+mn-lt"/>
              </a:defRPr>
            </a:lvl1pPr>
          </a:lstStyle>
          <a:p>
            <a:r>
              <a:rPr lang="en-US" dirty="0"/>
              <a:t>Title</a:t>
            </a:r>
            <a:br>
              <a:rPr lang="en-US" dirty="0"/>
            </a:br>
            <a:endParaRPr lang="en-US" dirty="0"/>
          </a:p>
        </p:txBody>
      </p:sp>
      <p:sp>
        <p:nvSpPr>
          <p:cNvPr id="10" name="Picture Placeholder 9">
            <a:extLst>
              <a:ext uri="{FF2B5EF4-FFF2-40B4-BE49-F238E27FC236}">
                <a16:creationId xmlns:a16="http://schemas.microsoft.com/office/drawing/2014/main" id="{F7A4AAF9-99BE-DB40-8FEF-3DA8B5451E02}"/>
              </a:ext>
            </a:extLst>
          </p:cNvPr>
          <p:cNvSpPr>
            <a:spLocks noGrp="1"/>
          </p:cNvSpPr>
          <p:nvPr>
            <p:ph type="pic" sz="quarter" idx="13"/>
          </p:nvPr>
        </p:nvSpPr>
        <p:spPr>
          <a:xfrm>
            <a:off x="4813300" y="1708606"/>
            <a:ext cx="6640513" cy="4051169"/>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385433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a:prstGeom prst="rect">
            <a:avLst/>
          </a:prstGeom>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a:xfrm rot="5400000">
            <a:off x="10453954" y="1017853"/>
            <a:ext cx="2011362" cy="512233"/>
          </a:xfrm>
          <a:prstGeom prst="rect">
            <a:avLst/>
          </a:prstGeom>
        </p:spPr>
        <p:txBody>
          <a:bodyPr rtlCol="0"/>
          <a:lstStyle>
            <a:lvl1pPr>
              <a:defRPr/>
            </a:lvl1pPr>
          </a:lstStyle>
          <a:p>
            <a:pPr>
              <a:defRPr/>
            </a:pPr>
            <a:fld id="{B5791F6B-F03E-49B0-AA5D-3BE99D1E9BC8}" type="datetimeFigureOut">
              <a:rPr lang="en-GB"/>
              <a:pPr>
                <a:defRPr/>
              </a:pPr>
              <a:t>30/05/2024</a:t>
            </a:fld>
            <a:endParaRPr lang="en-GB" dirty="0"/>
          </a:p>
        </p:txBody>
      </p:sp>
      <p:sp>
        <p:nvSpPr>
          <p:cNvPr id="5" name="Slide Number Placeholder 8"/>
          <p:cNvSpPr>
            <a:spLocks noGrp="1"/>
          </p:cNvSpPr>
          <p:nvPr>
            <p:ph type="sldNum" sz="quarter" idx="11"/>
          </p:nvPr>
        </p:nvSpPr>
        <p:spPr>
          <a:xfrm>
            <a:off x="10839451" y="5734050"/>
            <a:ext cx="812800" cy="520700"/>
          </a:xfrm>
          <a:prstGeom prst="rect">
            <a:avLst/>
          </a:prstGeom>
        </p:spPr>
        <p:txBody>
          <a:bodyPr rtlCol="0"/>
          <a:lstStyle>
            <a:lvl1pPr>
              <a:defRPr/>
            </a:lvl1pPr>
          </a:lstStyle>
          <a:p>
            <a:pPr>
              <a:defRPr/>
            </a:pPr>
            <a:fld id="{C61C3C7F-446D-470E-8B8C-4F9B8A86BBFD}" type="slidenum">
              <a:rPr lang="en-GB"/>
              <a:pPr>
                <a:defRPr/>
              </a:pPr>
              <a:t>‹#›</a:t>
            </a:fld>
            <a:endParaRPr lang="en-GB" dirty="0"/>
          </a:p>
        </p:txBody>
      </p:sp>
      <p:sp>
        <p:nvSpPr>
          <p:cNvPr id="6" name="Footer Placeholder 9"/>
          <p:cNvSpPr>
            <a:spLocks noGrp="1"/>
          </p:cNvSpPr>
          <p:nvPr>
            <p:ph type="ftr" sz="quarter" idx="12"/>
          </p:nvPr>
        </p:nvSpPr>
        <p:spPr>
          <a:xfrm rot="5400000">
            <a:off x="9853084" y="3676121"/>
            <a:ext cx="3200400" cy="486833"/>
          </a:xfrm>
          <a:prstGeom prst="rect">
            <a:avLst/>
          </a:prstGeom>
        </p:spPr>
        <p:txBody>
          <a:bodyPr rtlCol="0"/>
          <a:lstStyle>
            <a:lvl1pPr>
              <a:defRPr/>
            </a:lvl1pPr>
          </a:lstStyle>
          <a:p>
            <a:pPr>
              <a:defRPr/>
            </a:pPr>
            <a:endParaRPr lang="en-GB" dirty="0"/>
          </a:p>
        </p:txBody>
      </p:sp>
    </p:spTree>
    <p:extLst>
      <p:ext uri="{BB962C8B-B14F-4D97-AF65-F5344CB8AC3E}">
        <p14:creationId xmlns:p14="http://schemas.microsoft.com/office/powerpoint/2010/main" val="3578437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54400" y="685800"/>
            <a:ext cx="8229600" cy="1143000"/>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609600" y="2438400"/>
            <a:ext cx="10972800" cy="4267200"/>
          </a:xfrm>
          <a:prstGeom prst="rect">
            <a:avLst/>
          </a:prstGeom>
        </p:spPr>
        <p:txBody>
          <a:bodyPr>
            <a:normAutofit/>
          </a:bodyPr>
          <a:lstStyle/>
          <a:p>
            <a:pPr lvl="0"/>
            <a:endParaRPr lang="en-GB" noProof="0"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932F0FE7-E6BF-4064-82F5-5E16A3FC4E3A}" type="datetimeFigureOut">
              <a:rPr lang="en-US"/>
              <a:pPr>
                <a:defRPr/>
              </a:pPr>
              <a:t>5/30/2024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cs typeface="+mn-cs"/>
              </a:defRPr>
            </a:lvl1pPr>
          </a:lstStyle>
          <a:p>
            <a:pPr>
              <a:defRPr/>
            </a:pPr>
            <a:fld id="{D47AE924-629A-4601-AFF2-3DD41C6079FA}" type="slidenum">
              <a:rPr lang="en-US"/>
              <a:pPr>
                <a:defRPr/>
              </a:pPr>
              <a:t>‹#›</a:t>
            </a:fld>
            <a:endParaRPr lang="en-US" dirty="0"/>
          </a:p>
        </p:txBody>
      </p:sp>
    </p:spTree>
    <p:extLst>
      <p:ext uri="{BB962C8B-B14F-4D97-AF65-F5344CB8AC3E}">
        <p14:creationId xmlns:p14="http://schemas.microsoft.com/office/powerpoint/2010/main" val="3645759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9D6E-3580-4883-9BE4-2050F6AEA4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C890BB-B385-4CF6-8B7A-FF6A0F632E23}"/>
              </a:ext>
            </a:extLst>
          </p:cNvPr>
          <p:cNvSpPr>
            <a:spLocks noGrp="1"/>
          </p:cNvSpPr>
          <p:nvPr>
            <p:ph type="dt" sz="half" idx="10"/>
          </p:nvPr>
        </p:nvSpPr>
        <p:spPr/>
        <p:txBody>
          <a:bodyPr/>
          <a:lstStyle/>
          <a:p>
            <a:fld id="{E0408284-5266-45FE-823E-FDA49AC80F53}" type="datetimeFigureOut">
              <a:rPr lang="en-GB" smtClean="0"/>
              <a:t>30/05/2024</a:t>
            </a:fld>
            <a:endParaRPr lang="en-GB"/>
          </a:p>
        </p:txBody>
      </p:sp>
      <p:sp>
        <p:nvSpPr>
          <p:cNvPr id="4" name="Footer Placeholder 3">
            <a:extLst>
              <a:ext uri="{FF2B5EF4-FFF2-40B4-BE49-F238E27FC236}">
                <a16:creationId xmlns:a16="http://schemas.microsoft.com/office/drawing/2014/main" id="{E0E5FF5E-B30E-485F-A5D4-BC9580DCE0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A87625-3685-49BE-B6B8-FDF6E9CC9FAA}"/>
              </a:ext>
            </a:extLst>
          </p:cNvPr>
          <p:cNvSpPr>
            <a:spLocks noGrp="1"/>
          </p:cNvSpPr>
          <p:nvPr>
            <p:ph type="sldNum" sz="quarter" idx="12"/>
          </p:nvPr>
        </p:nvSpPr>
        <p:spPr/>
        <p:txBody>
          <a:bodyPr/>
          <a:lstStyle/>
          <a:p>
            <a:fld id="{A2329998-B8B5-4098-97C2-74ECC03B7358}" type="slidenum">
              <a:rPr lang="en-GB" smtClean="0"/>
              <a:t>‹#›</a:t>
            </a:fld>
            <a:endParaRPr lang="en-GB"/>
          </a:p>
        </p:txBody>
      </p:sp>
    </p:spTree>
    <p:extLst>
      <p:ext uri="{BB962C8B-B14F-4D97-AF65-F5344CB8AC3E}">
        <p14:creationId xmlns:p14="http://schemas.microsoft.com/office/powerpoint/2010/main" val="3572702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8100B0-BC2D-500D-53C3-83784D2EE305}"/>
              </a:ext>
            </a:extLst>
          </p:cNvPr>
          <p:cNvSpPr>
            <a:spLocks noGrp="1"/>
          </p:cNvSpPr>
          <p:nvPr>
            <p:ph type="dt" sz="half" idx="10"/>
          </p:nvPr>
        </p:nvSpPr>
        <p:spPr/>
        <p:txBody>
          <a:bodyPr/>
          <a:lstStyle/>
          <a:p>
            <a:fld id="{F049F72A-C13F-4302-8757-525F7853EE27}" type="datetimeFigureOut">
              <a:rPr lang="en-GB" smtClean="0"/>
              <a:t>30/05/2024</a:t>
            </a:fld>
            <a:endParaRPr lang="en-GB"/>
          </a:p>
        </p:txBody>
      </p:sp>
      <p:sp>
        <p:nvSpPr>
          <p:cNvPr id="3" name="Footer Placeholder 2">
            <a:extLst>
              <a:ext uri="{FF2B5EF4-FFF2-40B4-BE49-F238E27FC236}">
                <a16:creationId xmlns:a16="http://schemas.microsoft.com/office/drawing/2014/main" id="{D9581096-47A8-43B6-C27E-E2B7C03C28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BFA179-8C48-41CB-40BB-ED586C2875A2}"/>
              </a:ext>
            </a:extLst>
          </p:cNvPr>
          <p:cNvSpPr>
            <a:spLocks noGrp="1"/>
          </p:cNvSpPr>
          <p:nvPr>
            <p:ph type="sldNum" sz="quarter" idx="12"/>
          </p:nvPr>
        </p:nvSpPr>
        <p:spPr/>
        <p:txBody>
          <a:bodyPr/>
          <a:lstStyle/>
          <a:p>
            <a:fld id="{D269FA20-B17B-43C2-8E65-AB5DC22198C8}" type="slidenum">
              <a:rPr lang="en-GB" smtClean="0"/>
              <a:t>‹#›</a:t>
            </a:fld>
            <a:endParaRPr lang="en-GB"/>
          </a:p>
        </p:txBody>
      </p:sp>
    </p:spTree>
    <p:extLst>
      <p:ext uri="{BB962C8B-B14F-4D97-AF65-F5344CB8AC3E}">
        <p14:creationId xmlns:p14="http://schemas.microsoft.com/office/powerpoint/2010/main" val="31654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C736-0022-A6B9-1352-23B96DD18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C18C64-781C-4A66-C0B6-9E3C89283E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0EDCFD-9BCE-A655-236F-4838303E9BEF}"/>
              </a:ext>
            </a:extLst>
          </p:cNvPr>
          <p:cNvSpPr>
            <a:spLocks noGrp="1"/>
          </p:cNvSpPr>
          <p:nvPr>
            <p:ph type="dt" sz="half" idx="10"/>
          </p:nvPr>
        </p:nvSpPr>
        <p:spPr/>
        <p:txBody>
          <a:bodyPr/>
          <a:lstStyle/>
          <a:p>
            <a:fld id="{B732EA14-ABBF-4300-A469-B4E1A8062941}" type="datetimeFigureOut">
              <a:rPr lang="en-GB" smtClean="0"/>
              <a:t>30/05/2024</a:t>
            </a:fld>
            <a:endParaRPr lang="en-GB"/>
          </a:p>
        </p:txBody>
      </p:sp>
      <p:sp>
        <p:nvSpPr>
          <p:cNvPr id="5" name="Footer Placeholder 4">
            <a:extLst>
              <a:ext uri="{FF2B5EF4-FFF2-40B4-BE49-F238E27FC236}">
                <a16:creationId xmlns:a16="http://schemas.microsoft.com/office/drawing/2014/main" id="{99B11F9F-77B2-9C8B-BE8A-F65A0E2FED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417AB6-94C8-F53A-19F4-B531F49EFC6E}"/>
              </a:ext>
            </a:extLst>
          </p:cNvPr>
          <p:cNvSpPr>
            <a:spLocks noGrp="1"/>
          </p:cNvSpPr>
          <p:nvPr>
            <p:ph type="sldNum" sz="quarter" idx="12"/>
          </p:nvPr>
        </p:nvSpPr>
        <p:spPr/>
        <p:txBody>
          <a:bodyPr/>
          <a:lstStyle/>
          <a:p>
            <a:fld id="{9D3A1AB9-58FA-4ED1-8BEA-D065E22C1642}" type="slidenum">
              <a:rPr lang="en-GB" smtClean="0"/>
              <a:t>‹#›</a:t>
            </a:fld>
            <a:endParaRPr lang="en-GB"/>
          </a:p>
        </p:txBody>
      </p:sp>
    </p:spTree>
    <p:extLst>
      <p:ext uri="{BB962C8B-B14F-4D97-AF65-F5344CB8AC3E}">
        <p14:creationId xmlns:p14="http://schemas.microsoft.com/office/powerpoint/2010/main" val="184099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3A64D-453B-5160-B32B-6FD81D66AA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AAD3D8-657E-934C-90E9-58B188F12A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F6D3C8-DA25-182F-0AB6-622DE9A5F7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848AA0-C498-8800-C670-A1536E802DA3}"/>
              </a:ext>
            </a:extLst>
          </p:cNvPr>
          <p:cNvSpPr>
            <a:spLocks noGrp="1"/>
          </p:cNvSpPr>
          <p:nvPr>
            <p:ph type="dt" sz="half" idx="10"/>
          </p:nvPr>
        </p:nvSpPr>
        <p:spPr/>
        <p:txBody>
          <a:bodyPr/>
          <a:lstStyle/>
          <a:p>
            <a:fld id="{B732EA14-ABBF-4300-A469-B4E1A8062941}" type="datetimeFigureOut">
              <a:rPr lang="en-GB" smtClean="0"/>
              <a:t>30/05/2024</a:t>
            </a:fld>
            <a:endParaRPr lang="en-GB"/>
          </a:p>
        </p:txBody>
      </p:sp>
      <p:sp>
        <p:nvSpPr>
          <p:cNvPr id="6" name="Footer Placeholder 5">
            <a:extLst>
              <a:ext uri="{FF2B5EF4-FFF2-40B4-BE49-F238E27FC236}">
                <a16:creationId xmlns:a16="http://schemas.microsoft.com/office/drawing/2014/main" id="{0EEDAE97-BE1B-E3D0-44D2-285F0B3E4B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B6FA1E-4B18-88F4-0CF8-B01B23D84F10}"/>
              </a:ext>
            </a:extLst>
          </p:cNvPr>
          <p:cNvSpPr>
            <a:spLocks noGrp="1"/>
          </p:cNvSpPr>
          <p:nvPr>
            <p:ph type="sldNum" sz="quarter" idx="12"/>
          </p:nvPr>
        </p:nvSpPr>
        <p:spPr/>
        <p:txBody>
          <a:bodyPr/>
          <a:lstStyle/>
          <a:p>
            <a:fld id="{9D3A1AB9-58FA-4ED1-8BEA-D065E22C1642}" type="slidenum">
              <a:rPr lang="en-GB" smtClean="0"/>
              <a:t>‹#›</a:t>
            </a:fld>
            <a:endParaRPr lang="en-GB"/>
          </a:p>
        </p:txBody>
      </p:sp>
    </p:spTree>
    <p:extLst>
      <p:ext uri="{BB962C8B-B14F-4D97-AF65-F5344CB8AC3E}">
        <p14:creationId xmlns:p14="http://schemas.microsoft.com/office/powerpoint/2010/main" val="1182708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AAEC9-66B9-8F89-050A-8335AF03EC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F9C6D1-D106-F54D-0784-2EEBA63E7C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E2DF9D-2816-B19D-2214-3C96E3DA18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79BB87-14AA-EFC7-E124-6B67849E35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364C8A-279B-B78F-ABCC-7DE76F954D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9CFA38-9070-1E12-2CC4-5D9D079BA7D8}"/>
              </a:ext>
            </a:extLst>
          </p:cNvPr>
          <p:cNvSpPr>
            <a:spLocks noGrp="1"/>
          </p:cNvSpPr>
          <p:nvPr>
            <p:ph type="dt" sz="half" idx="10"/>
          </p:nvPr>
        </p:nvSpPr>
        <p:spPr/>
        <p:txBody>
          <a:bodyPr/>
          <a:lstStyle/>
          <a:p>
            <a:fld id="{B732EA14-ABBF-4300-A469-B4E1A8062941}" type="datetimeFigureOut">
              <a:rPr lang="en-GB" smtClean="0"/>
              <a:t>30/05/2024</a:t>
            </a:fld>
            <a:endParaRPr lang="en-GB"/>
          </a:p>
        </p:txBody>
      </p:sp>
      <p:sp>
        <p:nvSpPr>
          <p:cNvPr id="8" name="Footer Placeholder 7">
            <a:extLst>
              <a:ext uri="{FF2B5EF4-FFF2-40B4-BE49-F238E27FC236}">
                <a16:creationId xmlns:a16="http://schemas.microsoft.com/office/drawing/2014/main" id="{668859D4-2ABF-B636-37D2-6C3F6C9017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69D2B5-97E9-46E2-0FC6-766B2071996C}"/>
              </a:ext>
            </a:extLst>
          </p:cNvPr>
          <p:cNvSpPr>
            <a:spLocks noGrp="1"/>
          </p:cNvSpPr>
          <p:nvPr>
            <p:ph type="sldNum" sz="quarter" idx="12"/>
          </p:nvPr>
        </p:nvSpPr>
        <p:spPr/>
        <p:txBody>
          <a:bodyPr/>
          <a:lstStyle/>
          <a:p>
            <a:fld id="{9D3A1AB9-58FA-4ED1-8BEA-D065E22C1642}" type="slidenum">
              <a:rPr lang="en-GB" smtClean="0"/>
              <a:t>‹#›</a:t>
            </a:fld>
            <a:endParaRPr lang="en-GB"/>
          </a:p>
        </p:txBody>
      </p:sp>
    </p:spTree>
    <p:extLst>
      <p:ext uri="{BB962C8B-B14F-4D97-AF65-F5344CB8AC3E}">
        <p14:creationId xmlns:p14="http://schemas.microsoft.com/office/powerpoint/2010/main" val="345163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9E76-F7CD-D75D-7C47-38E0FE16C5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1E3AC29-B596-C33E-8914-D4DB82A36B5E}"/>
              </a:ext>
            </a:extLst>
          </p:cNvPr>
          <p:cNvSpPr>
            <a:spLocks noGrp="1"/>
          </p:cNvSpPr>
          <p:nvPr>
            <p:ph type="dt" sz="half" idx="10"/>
          </p:nvPr>
        </p:nvSpPr>
        <p:spPr/>
        <p:txBody>
          <a:bodyPr/>
          <a:lstStyle/>
          <a:p>
            <a:fld id="{B732EA14-ABBF-4300-A469-B4E1A8062941}" type="datetimeFigureOut">
              <a:rPr lang="en-GB" smtClean="0"/>
              <a:t>30/05/2024</a:t>
            </a:fld>
            <a:endParaRPr lang="en-GB"/>
          </a:p>
        </p:txBody>
      </p:sp>
      <p:sp>
        <p:nvSpPr>
          <p:cNvPr id="4" name="Footer Placeholder 3">
            <a:extLst>
              <a:ext uri="{FF2B5EF4-FFF2-40B4-BE49-F238E27FC236}">
                <a16:creationId xmlns:a16="http://schemas.microsoft.com/office/drawing/2014/main" id="{E0CBC4B5-AAC3-022D-4A8D-0D4368BF17D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CB6848-4C64-57DA-94D6-625DDB96F171}"/>
              </a:ext>
            </a:extLst>
          </p:cNvPr>
          <p:cNvSpPr>
            <a:spLocks noGrp="1"/>
          </p:cNvSpPr>
          <p:nvPr>
            <p:ph type="sldNum" sz="quarter" idx="12"/>
          </p:nvPr>
        </p:nvSpPr>
        <p:spPr/>
        <p:txBody>
          <a:bodyPr/>
          <a:lstStyle/>
          <a:p>
            <a:fld id="{9D3A1AB9-58FA-4ED1-8BEA-D065E22C1642}" type="slidenum">
              <a:rPr lang="en-GB" smtClean="0"/>
              <a:t>‹#›</a:t>
            </a:fld>
            <a:endParaRPr lang="en-GB"/>
          </a:p>
        </p:txBody>
      </p:sp>
    </p:spTree>
    <p:extLst>
      <p:ext uri="{BB962C8B-B14F-4D97-AF65-F5344CB8AC3E}">
        <p14:creationId xmlns:p14="http://schemas.microsoft.com/office/powerpoint/2010/main" val="194442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777EE-02A4-C661-A008-A08C345B9EFB}"/>
              </a:ext>
            </a:extLst>
          </p:cNvPr>
          <p:cNvSpPr>
            <a:spLocks noGrp="1"/>
          </p:cNvSpPr>
          <p:nvPr>
            <p:ph type="dt" sz="half" idx="10"/>
          </p:nvPr>
        </p:nvSpPr>
        <p:spPr/>
        <p:txBody>
          <a:bodyPr/>
          <a:lstStyle/>
          <a:p>
            <a:fld id="{B732EA14-ABBF-4300-A469-B4E1A8062941}" type="datetimeFigureOut">
              <a:rPr lang="en-GB" smtClean="0"/>
              <a:t>30/05/2024</a:t>
            </a:fld>
            <a:endParaRPr lang="en-GB"/>
          </a:p>
        </p:txBody>
      </p:sp>
      <p:sp>
        <p:nvSpPr>
          <p:cNvPr id="3" name="Footer Placeholder 2">
            <a:extLst>
              <a:ext uri="{FF2B5EF4-FFF2-40B4-BE49-F238E27FC236}">
                <a16:creationId xmlns:a16="http://schemas.microsoft.com/office/drawing/2014/main" id="{331B3119-2922-1C19-B0B5-3E7DD8ABA8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B70875-C562-F540-6774-6009F038810E}"/>
              </a:ext>
            </a:extLst>
          </p:cNvPr>
          <p:cNvSpPr>
            <a:spLocks noGrp="1"/>
          </p:cNvSpPr>
          <p:nvPr>
            <p:ph type="sldNum" sz="quarter" idx="12"/>
          </p:nvPr>
        </p:nvSpPr>
        <p:spPr/>
        <p:txBody>
          <a:bodyPr/>
          <a:lstStyle/>
          <a:p>
            <a:fld id="{9D3A1AB9-58FA-4ED1-8BEA-D065E22C1642}" type="slidenum">
              <a:rPr lang="en-GB" smtClean="0"/>
              <a:t>‹#›</a:t>
            </a:fld>
            <a:endParaRPr lang="en-GB"/>
          </a:p>
        </p:txBody>
      </p:sp>
    </p:spTree>
    <p:extLst>
      <p:ext uri="{BB962C8B-B14F-4D97-AF65-F5344CB8AC3E}">
        <p14:creationId xmlns:p14="http://schemas.microsoft.com/office/powerpoint/2010/main" val="3836601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3543-94B6-ED0E-2BB5-932645D69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D6B477-E2FD-479E-5566-2E05B3D11F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F42033-BD62-681D-D4AA-77FD7C748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E9B67B-5D72-D01B-7C43-5792839D391C}"/>
              </a:ext>
            </a:extLst>
          </p:cNvPr>
          <p:cNvSpPr>
            <a:spLocks noGrp="1"/>
          </p:cNvSpPr>
          <p:nvPr>
            <p:ph type="dt" sz="half" idx="10"/>
          </p:nvPr>
        </p:nvSpPr>
        <p:spPr/>
        <p:txBody>
          <a:bodyPr/>
          <a:lstStyle/>
          <a:p>
            <a:fld id="{B732EA14-ABBF-4300-A469-B4E1A8062941}" type="datetimeFigureOut">
              <a:rPr lang="en-GB" smtClean="0"/>
              <a:t>30/05/2024</a:t>
            </a:fld>
            <a:endParaRPr lang="en-GB"/>
          </a:p>
        </p:txBody>
      </p:sp>
      <p:sp>
        <p:nvSpPr>
          <p:cNvPr id="6" name="Footer Placeholder 5">
            <a:extLst>
              <a:ext uri="{FF2B5EF4-FFF2-40B4-BE49-F238E27FC236}">
                <a16:creationId xmlns:a16="http://schemas.microsoft.com/office/drawing/2014/main" id="{760EE736-C336-ED9D-6BE0-B6EE875292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B36E31-4258-A021-5A1A-30F2CDC6A549}"/>
              </a:ext>
            </a:extLst>
          </p:cNvPr>
          <p:cNvSpPr>
            <a:spLocks noGrp="1"/>
          </p:cNvSpPr>
          <p:nvPr>
            <p:ph type="sldNum" sz="quarter" idx="12"/>
          </p:nvPr>
        </p:nvSpPr>
        <p:spPr/>
        <p:txBody>
          <a:bodyPr/>
          <a:lstStyle/>
          <a:p>
            <a:fld id="{9D3A1AB9-58FA-4ED1-8BEA-D065E22C1642}" type="slidenum">
              <a:rPr lang="en-GB" smtClean="0"/>
              <a:t>‹#›</a:t>
            </a:fld>
            <a:endParaRPr lang="en-GB"/>
          </a:p>
        </p:txBody>
      </p:sp>
    </p:spTree>
    <p:extLst>
      <p:ext uri="{BB962C8B-B14F-4D97-AF65-F5344CB8AC3E}">
        <p14:creationId xmlns:p14="http://schemas.microsoft.com/office/powerpoint/2010/main" val="207723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CA82-1A3C-91D0-11D2-DFA013F92C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24DD42-F8B2-801C-6D62-5133B3A5A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71B4A2-1E00-2982-8B13-7BDF245F4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E7ED5E-9B3E-7F5B-FBC3-7E3B3982BFAF}"/>
              </a:ext>
            </a:extLst>
          </p:cNvPr>
          <p:cNvSpPr>
            <a:spLocks noGrp="1"/>
          </p:cNvSpPr>
          <p:nvPr>
            <p:ph type="dt" sz="half" idx="10"/>
          </p:nvPr>
        </p:nvSpPr>
        <p:spPr/>
        <p:txBody>
          <a:bodyPr/>
          <a:lstStyle/>
          <a:p>
            <a:fld id="{B732EA14-ABBF-4300-A469-B4E1A8062941}" type="datetimeFigureOut">
              <a:rPr lang="en-GB" smtClean="0"/>
              <a:t>30/05/2024</a:t>
            </a:fld>
            <a:endParaRPr lang="en-GB"/>
          </a:p>
        </p:txBody>
      </p:sp>
      <p:sp>
        <p:nvSpPr>
          <p:cNvPr id="6" name="Footer Placeholder 5">
            <a:extLst>
              <a:ext uri="{FF2B5EF4-FFF2-40B4-BE49-F238E27FC236}">
                <a16:creationId xmlns:a16="http://schemas.microsoft.com/office/drawing/2014/main" id="{7A2A7809-8BD2-7C8A-5989-45FCF5DBDB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5E0AAE-911C-25CA-9913-69B0123D00CC}"/>
              </a:ext>
            </a:extLst>
          </p:cNvPr>
          <p:cNvSpPr>
            <a:spLocks noGrp="1"/>
          </p:cNvSpPr>
          <p:nvPr>
            <p:ph type="sldNum" sz="quarter" idx="12"/>
          </p:nvPr>
        </p:nvSpPr>
        <p:spPr/>
        <p:txBody>
          <a:bodyPr/>
          <a:lstStyle/>
          <a:p>
            <a:fld id="{9D3A1AB9-58FA-4ED1-8BEA-D065E22C1642}" type="slidenum">
              <a:rPr lang="en-GB" smtClean="0"/>
              <a:t>‹#›</a:t>
            </a:fld>
            <a:endParaRPr lang="en-GB"/>
          </a:p>
        </p:txBody>
      </p:sp>
    </p:spTree>
    <p:extLst>
      <p:ext uri="{BB962C8B-B14F-4D97-AF65-F5344CB8AC3E}">
        <p14:creationId xmlns:p14="http://schemas.microsoft.com/office/powerpoint/2010/main" val="26135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1EB144-6DD7-C52E-AA0A-036A2321A0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2AFB42-08F9-A156-99A7-10F1C044B7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B6DCE5-48D1-BE1B-B937-B369CA5EC7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2EA14-ABBF-4300-A469-B4E1A8062941}" type="datetimeFigureOut">
              <a:rPr lang="en-GB" smtClean="0"/>
              <a:t>30/05/2024</a:t>
            </a:fld>
            <a:endParaRPr lang="en-GB"/>
          </a:p>
        </p:txBody>
      </p:sp>
      <p:sp>
        <p:nvSpPr>
          <p:cNvPr id="5" name="Footer Placeholder 4">
            <a:extLst>
              <a:ext uri="{FF2B5EF4-FFF2-40B4-BE49-F238E27FC236}">
                <a16:creationId xmlns:a16="http://schemas.microsoft.com/office/drawing/2014/main" id="{C937BB75-CB57-C66D-29A9-A1C548F27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7105BAB-8B82-09AE-1C79-526CF17291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A1AB9-58FA-4ED1-8BEA-D065E22C1642}" type="slidenum">
              <a:rPr lang="en-GB" smtClean="0"/>
              <a:t>‹#›</a:t>
            </a:fld>
            <a:endParaRPr lang="en-GB"/>
          </a:p>
        </p:txBody>
      </p:sp>
    </p:spTree>
    <p:extLst>
      <p:ext uri="{BB962C8B-B14F-4D97-AF65-F5344CB8AC3E}">
        <p14:creationId xmlns:p14="http://schemas.microsoft.com/office/powerpoint/2010/main" val="224684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913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logs.glowscotland.org.uk/re/renfrewshireedpsych/"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chart" Target="../charts/chart3.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eg"/><Relationship Id="rId7" Type="http://schemas.openxmlformats.org/officeDocument/2006/relationships/hyperlink" Target="http://www.google.co.uk/url?url=http://www.advantagepress.com/newsletters/Jul09news.asp&amp;rct=j&amp;frm=1&amp;q=&amp;esrc=s&amp;sa=U&amp;ei=A36hU6uyBK_n7Abv_oGoAQ&amp;ved=0CCIQ9QEwBg&amp;usg=AFQjCNEZ3ht1kQR6mUDdKLekyZOHYDdY8"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hyperlink" Target="https://www.google.co.uk/imgres?imgurl=http://i1.tribune.com.pk/wp-content/uploads/2014/02/676985-joinhands-1393557695-377-640x480.jpg&amp;imgrefurl=http://tribune.com.pk/story/676985/conflict-resolution-non-violent-resistance-movement-should-be-inclusive-says-scholar/&amp;docid=TdIv9U9YX6pz1M&amp;tbnid=muMpoEl1SSeyEM:&amp;w=640&amp;h=480&amp;ei=QzlFVKKNH9DKaLXfgLAL&amp;ved=0CAIQxiAwAA&amp;iact=c" TargetMode="Externa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hyperlink" Target="https://eur01.safelinks.protection.outlook.com/?url=https%3A%2F%2Fwww.carereview.scot%2Fwp-content%2Fuploads%2F2020%2F02%2FThe-Promise.pdf&amp;data=05%7C01%7Cfiona.williams%40renfrewshire.gov.uk%7C2066f9a06a114e1fba3408da90dad958%7Cca2953361aa64486b2b2cf7669625305%7C0%7C0%7C637981566867857698%7CUnknown%7CTWFpbGZsb3d8eyJWIjoiMC4wLjAwMDAiLCJQIjoiV2luMzIiLCJBTiI6Ik1haWwiLCJXVCI6Mn0%3D%7C3000%7C%7C%7C&amp;sdata=so7aR1PQ970yA5PQSjT6%2BKVucA5nTM7%2BDsGV0xStYic%3D&amp;reserved=0"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cid:image001.png@01D8C2CA.7DD6C880" TargetMode="External"/><Relationship Id="rId4" Type="http://schemas.openxmlformats.org/officeDocument/2006/relationships/diagramLayout" Target="../diagrams/layout1.xml"/><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cid:image001.png@01D8C2CA.7DD6C880" TargetMode="External"/><Relationship Id="rId5" Type="http://schemas.openxmlformats.org/officeDocument/2006/relationships/image" Target="../media/image19.png"/><Relationship Id="rId4" Type="http://schemas.openxmlformats.org/officeDocument/2006/relationships/hyperlink" Target="https://eur01.safelinks.protection.outlook.com/?url=https%3A%2F%2Fwww.carereview.scot%2Fwp-content%2Fuploads%2F2020%2F02%2FThe-Promise.pdf&amp;data=05%7C01%7Cfiona.williams%40renfrewshire.gov.uk%7C2066f9a06a114e1fba3408da90dad958%7Cca2953361aa64486b2b2cf7669625305%7C0%7C0%7C637981566867857698%7CUnknown%7CTWFpbGZsb3d8eyJWIjoiMC4wLjAwMDAiLCJQIjoiV2luMzIiLCJBTiI6Ik1haWwiLCJXVCI6Mn0%3D%7C3000%7C%7C%7C&amp;sdata=so7aR1PQ970yA5PQSjT6%2BKVucA5nTM7%2BDsGV0xStYic%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ur01.safelinks.protection.outlook.com/?url=https%3A%2F%2Fwww.carereview.scot%2Fwp-content%2Fuploads%2F2020%2F02%2FThe-Promise.pdf&amp;data=05%7C01%7Cfiona.williams%40renfrewshire.gov.uk%7C2066f9a06a114e1fba3408da90dad958%7Cca2953361aa64486b2b2cf7669625305%7C0%7C0%7C637981566867857698%7CUnknown%7CTWFpbGZsb3d8eyJWIjoiMC4wLjAwMDAiLCJQIjoiV2luMzIiLCJBTiI6Ik1haWwiLCJXVCI6Mn0%3D%7C3000%7C%7C%7C&amp;sdata=so7aR1PQ970yA5PQSjT6%2BKVucA5nTM7%2BDsGV0xStYic%3D&amp;reserved=0"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cid:image001.png@01D8C2CA.7DD6C880" TargetMode="External"/><Relationship Id="rId4" Type="http://schemas.openxmlformats.org/officeDocument/2006/relationships/diagramLayout" Target="../diagrams/layout3.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eur01.safelinks.protection.outlook.com/?url=https%3A%2F%2Fwww.carereview.scot%2Fwp-content%2Fuploads%2F2020%2F02%2FThe-Promise.pdf&amp;data=05%7C01%7Cfiona.williams%40renfrewshire.gov.uk%7C2066f9a06a114e1fba3408da90dad958%7Cca2953361aa64486b2b2cf7669625305%7C0%7C0%7C637981566867857698%7CUnknown%7CTWFpbGZsb3d8eyJWIjoiMC4wLjAwMDAiLCJQIjoiV2luMzIiLCJBTiI6Ik1haWwiLCJXVCI6Mn0%3D%7C3000%7C%7C%7C&amp;sdata=so7aR1PQ970yA5PQSjT6%2BKVucA5nTM7%2BDsGV0xStYic%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cid:image001.png@01D8C2CA.7DD6C880" TargetMode="Externa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B3AE-98E6-478A-87FF-CB28DE334CA7}"/>
              </a:ext>
            </a:extLst>
          </p:cNvPr>
          <p:cNvSpPr>
            <a:spLocks noGrp="1"/>
          </p:cNvSpPr>
          <p:nvPr>
            <p:ph type="title"/>
          </p:nvPr>
        </p:nvSpPr>
        <p:spPr>
          <a:xfrm>
            <a:off x="431800" y="381000"/>
            <a:ext cx="10477500" cy="1143000"/>
          </a:xfrm>
        </p:spPr>
        <p:txBody>
          <a:bodyPr/>
          <a:lstStyle/>
          <a:p>
            <a:pPr algn="ctr">
              <a:lnSpc>
                <a:spcPct val="100000"/>
              </a:lnSpc>
            </a:pPr>
            <a:r>
              <a:rPr lang="en-GB" b="1" dirty="0">
                <a:highlight>
                  <a:srgbClr val="FF00FF"/>
                </a:highlight>
              </a:rPr>
              <a:t>NVR Development Across the Authority</a:t>
            </a:r>
            <a:br>
              <a:rPr lang="en-GB" sz="2800" b="1" dirty="0">
                <a:highlight>
                  <a:srgbClr val="FF00FF"/>
                </a:highlight>
              </a:rPr>
            </a:br>
            <a:r>
              <a:rPr lang="en-GB" sz="2800" b="1" dirty="0"/>
              <a:t>Fiona Williams, Depute Principal Educational Psychologist, Renfrewshire</a:t>
            </a:r>
            <a:endParaRPr lang="en-GB" b="1" dirty="0"/>
          </a:p>
        </p:txBody>
      </p:sp>
      <p:pic>
        <p:nvPicPr>
          <p:cNvPr id="4" name="Content Placeholder 3" descr="Renfrewshire Educational Psychology Service">
            <a:hlinkClick r:id="rId3"/>
            <a:extLst>
              <a:ext uri="{FF2B5EF4-FFF2-40B4-BE49-F238E27FC236}">
                <a16:creationId xmlns:a16="http://schemas.microsoft.com/office/drawing/2014/main" id="{BD0E3223-54F4-4E67-91BA-5FCDD46CAE2D}"/>
              </a:ext>
            </a:extLst>
          </p:cNvPr>
          <p:cNvPicPr>
            <a:picLocks noGrp="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bwMode="auto">
          <a:xfrm>
            <a:off x="3036207" y="2320471"/>
            <a:ext cx="6119586" cy="3585029"/>
          </a:xfrm>
          <a:prstGeom prst="rect">
            <a:avLst/>
          </a:prstGeom>
          <a:noFill/>
          <a:ln>
            <a:noFill/>
          </a:ln>
        </p:spPr>
      </p:pic>
      <p:sp>
        <p:nvSpPr>
          <p:cNvPr id="3" name="Title 1">
            <a:extLst>
              <a:ext uri="{FF2B5EF4-FFF2-40B4-BE49-F238E27FC236}">
                <a16:creationId xmlns:a16="http://schemas.microsoft.com/office/drawing/2014/main" id="{32DD1EB2-02C7-D292-9FF8-77EBECE700EE}"/>
              </a:ext>
            </a:extLst>
          </p:cNvPr>
          <p:cNvSpPr txBox="1">
            <a:spLocks/>
          </p:cNvSpPr>
          <p:nvPr/>
        </p:nvSpPr>
        <p:spPr>
          <a:xfrm>
            <a:off x="857250" y="5334000"/>
            <a:ext cx="104775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400" b="1" i="0" u="none" strike="noStrike" kern="1200" cap="none" spc="0" normalizeH="0" baseline="0" noProof="0" dirty="0">
              <a:ln>
                <a:noFill/>
              </a:ln>
              <a:solidFill>
                <a:prstClr val="black"/>
              </a:solidFill>
              <a:effectLst/>
              <a:highlight>
                <a:srgbClr val="FF00FF"/>
              </a:highlight>
              <a:uLnTx/>
              <a:uFillTx/>
              <a:latin typeface="Calibri Light"/>
              <a:ea typeface="+mj-ea"/>
              <a:cs typeface="+mj-cs"/>
            </a:endParaRPr>
          </a:p>
        </p:txBody>
      </p:sp>
    </p:spTree>
    <p:extLst>
      <p:ext uri="{BB962C8B-B14F-4D97-AF65-F5344CB8AC3E}">
        <p14:creationId xmlns:p14="http://schemas.microsoft.com/office/powerpoint/2010/main" val="322072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D387-2601-8E85-3CDA-9D213B2DB7BF}"/>
              </a:ext>
            </a:extLst>
          </p:cNvPr>
          <p:cNvSpPr>
            <a:spLocks noGrp="1"/>
          </p:cNvSpPr>
          <p:nvPr>
            <p:ph type="title"/>
          </p:nvPr>
        </p:nvSpPr>
        <p:spPr>
          <a:xfrm>
            <a:off x="680440" y="509602"/>
            <a:ext cx="6619326" cy="290093"/>
          </a:xfrm>
        </p:spPr>
        <p:txBody>
          <a:bodyPr vert="horz" lIns="91440" tIns="45720" rIns="91440" bIns="45720" rtlCol="0" anchor="b">
            <a:noAutofit/>
          </a:bodyPr>
          <a:lstStyle/>
          <a:p>
            <a:r>
              <a:rPr lang="en-US" sz="2800" b="1" dirty="0"/>
              <a:t>Longitudinal Data - Training</a:t>
            </a:r>
          </a:p>
        </p:txBody>
      </p:sp>
      <p:graphicFrame>
        <p:nvGraphicFramePr>
          <p:cNvPr id="10" name="Object 9">
            <a:extLst>
              <a:ext uri="{FF2B5EF4-FFF2-40B4-BE49-F238E27FC236}">
                <a16:creationId xmlns:a16="http://schemas.microsoft.com/office/drawing/2014/main" id="{E327AA8F-788C-CA2C-02A5-CAE557F75146}"/>
              </a:ext>
            </a:extLst>
          </p:cNvPr>
          <p:cNvGraphicFramePr>
            <a:graphicFrameLocks noChangeAspect="1"/>
          </p:cNvGraphicFramePr>
          <p:nvPr/>
        </p:nvGraphicFramePr>
        <p:xfrm>
          <a:off x="472794" y="3433927"/>
          <a:ext cx="7034618" cy="2673078"/>
        </p:xfrm>
        <a:graphic>
          <a:graphicData uri="http://schemas.openxmlformats.org/presentationml/2006/ole">
            <mc:AlternateContent xmlns:mc="http://schemas.openxmlformats.org/markup-compatibility/2006">
              <mc:Choice xmlns:v="urn:schemas-microsoft-com:vml" Requires="v">
                <p:oleObj name="Document" r:id="rId3" imgW="5727171" imgH="2175717" progId="Word.Document.12">
                  <p:embed/>
                </p:oleObj>
              </mc:Choice>
              <mc:Fallback>
                <p:oleObj name="Document" r:id="rId3" imgW="5727171" imgH="2175717" progId="Word.Document.12">
                  <p:embed/>
                  <p:pic>
                    <p:nvPicPr>
                      <p:cNvPr id="10" name="Object 9">
                        <a:extLst>
                          <a:ext uri="{FF2B5EF4-FFF2-40B4-BE49-F238E27FC236}">
                            <a16:creationId xmlns:a16="http://schemas.microsoft.com/office/drawing/2014/main" id="{E327AA8F-788C-CA2C-02A5-CAE557F75146}"/>
                          </a:ext>
                        </a:extLst>
                      </p:cNvPr>
                      <p:cNvPicPr/>
                      <p:nvPr/>
                    </p:nvPicPr>
                    <p:blipFill>
                      <a:blip r:embed="rId4"/>
                      <a:stretch>
                        <a:fillRect/>
                      </a:stretch>
                    </p:blipFill>
                    <p:spPr>
                      <a:xfrm>
                        <a:off x="472794" y="3433927"/>
                        <a:ext cx="7034618" cy="2673078"/>
                      </a:xfrm>
                      <a:prstGeom prst="rect">
                        <a:avLst/>
                      </a:prstGeom>
                    </p:spPr>
                  </p:pic>
                </p:oleObj>
              </mc:Fallback>
            </mc:AlternateContent>
          </a:graphicData>
        </a:graphic>
      </p:graphicFrame>
      <p:graphicFrame>
        <p:nvGraphicFramePr>
          <p:cNvPr id="5" name="Chart 4">
            <a:extLst>
              <a:ext uri="{FF2B5EF4-FFF2-40B4-BE49-F238E27FC236}">
                <a16:creationId xmlns:a16="http://schemas.microsoft.com/office/drawing/2014/main" id="{6D52F026-39F2-7F4B-4EBC-96117967C7DC}"/>
              </a:ext>
            </a:extLst>
          </p:cNvPr>
          <p:cNvGraphicFramePr/>
          <p:nvPr/>
        </p:nvGraphicFramePr>
        <p:xfrm>
          <a:off x="4573743" y="750995"/>
          <a:ext cx="7034617" cy="4130536"/>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C2B6609E-3628-7972-67ED-B24D8FBD9E6F}"/>
              </a:ext>
            </a:extLst>
          </p:cNvPr>
          <p:cNvSpPr txBox="1"/>
          <p:nvPr/>
        </p:nvSpPr>
        <p:spPr>
          <a:xfrm>
            <a:off x="822960" y="1371600"/>
            <a:ext cx="316714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84% of respondents noticed reduced incidences of distressed and distressing behaviour using NVR</a:t>
            </a:r>
          </a:p>
        </p:txBody>
      </p:sp>
    </p:spTree>
    <p:extLst>
      <p:ext uri="{BB962C8B-B14F-4D97-AF65-F5344CB8AC3E}">
        <p14:creationId xmlns:p14="http://schemas.microsoft.com/office/powerpoint/2010/main" val="242224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91985E8E-97C2-E0AE-B2D6-CEC537CB5601}"/>
              </a:ext>
            </a:extLst>
          </p:cNvPr>
          <p:cNvPicPr>
            <a:picLocks noChangeAspect="1"/>
          </p:cNvPicPr>
          <p:nvPr/>
        </p:nvPicPr>
        <p:blipFill rotWithShape="1">
          <a:blip r:embed="rId2">
            <a:extLst>
              <a:ext uri="{28A0092B-C50C-407E-A947-70E740481C1C}">
                <a14:useLocalDpi xmlns:a14="http://schemas.microsoft.com/office/drawing/2010/main" val="0"/>
              </a:ext>
            </a:extLst>
          </a:blip>
          <a:srcRect l="61954" t="19567" r="1915" b="11343"/>
          <a:stretch/>
        </p:blipFill>
        <p:spPr>
          <a:xfrm>
            <a:off x="579973" y="614822"/>
            <a:ext cx="5176910" cy="5951557"/>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BF329012-8651-99AA-2F29-E2A66F48CA2C}"/>
              </a:ext>
            </a:extLst>
          </p:cNvPr>
          <p:cNvPicPr>
            <a:picLocks noChangeAspect="1"/>
          </p:cNvPicPr>
          <p:nvPr/>
        </p:nvPicPr>
        <p:blipFill rotWithShape="1">
          <a:blip r:embed="rId3">
            <a:extLst>
              <a:ext uri="{28A0092B-C50C-407E-A947-70E740481C1C}">
                <a14:useLocalDpi xmlns:a14="http://schemas.microsoft.com/office/drawing/2010/main" val="0"/>
              </a:ext>
            </a:extLst>
          </a:blip>
          <a:srcRect l="25562" t="20006" r="37253" b="10286"/>
          <a:stretch/>
        </p:blipFill>
        <p:spPr>
          <a:xfrm>
            <a:off x="6435119" y="676341"/>
            <a:ext cx="5383237" cy="6066939"/>
          </a:xfrm>
          <a:prstGeom prst="rect">
            <a:avLst/>
          </a:prstGeom>
        </p:spPr>
      </p:pic>
      <p:sp>
        <p:nvSpPr>
          <p:cNvPr id="9" name="Rectangle 8">
            <a:extLst>
              <a:ext uri="{FF2B5EF4-FFF2-40B4-BE49-F238E27FC236}">
                <a16:creationId xmlns:a16="http://schemas.microsoft.com/office/drawing/2014/main" id="{EA878068-BCCB-6066-44A1-DEE36C764B51}"/>
              </a:ext>
            </a:extLst>
          </p:cNvPr>
          <p:cNvSpPr/>
          <p:nvPr/>
        </p:nvSpPr>
        <p:spPr>
          <a:xfrm>
            <a:off x="579973" y="-1"/>
            <a:ext cx="946670"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Pre</a:t>
            </a:r>
          </a:p>
        </p:txBody>
      </p:sp>
      <p:sp>
        <p:nvSpPr>
          <p:cNvPr id="10" name="Rectangle 9">
            <a:extLst>
              <a:ext uri="{FF2B5EF4-FFF2-40B4-BE49-F238E27FC236}">
                <a16:creationId xmlns:a16="http://schemas.microsoft.com/office/drawing/2014/main" id="{E26C9984-0633-2A9F-DA63-C5158952AB35}"/>
              </a:ext>
            </a:extLst>
          </p:cNvPr>
          <p:cNvSpPr/>
          <p:nvPr/>
        </p:nvSpPr>
        <p:spPr>
          <a:xfrm>
            <a:off x="6504539" y="0"/>
            <a:ext cx="1167307"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rPr>
              <a:t>Post</a:t>
            </a:r>
          </a:p>
        </p:txBody>
      </p:sp>
    </p:spTree>
    <p:extLst>
      <p:ext uri="{BB962C8B-B14F-4D97-AF65-F5344CB8AC3E}">
        <p14:creationId xmlns:p14="http://schemas.microsoft.com/office/powerpoint/2010/main" val="163748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ACFBE8-9DF0-447E-800B-F651E8E02A7A}"/>
              </a:ext>
            </a:extLst>
          </p:cNvPr>
          <p:cNvSpPr>
            <a:spLocks noGrp="1"/>
          </p:cNvSpPr>
          <p:nvPr>
            <p:ph type="ctrTitle"/>
          </p:nvPr>
        </p:nvSpPr>
        <p:spPr>
          <a:xfrm>
            <a:off x="368968" y="151251"/>
            <a:ext cx="5727032" cy="818732"/>
          </a:xfrm>
        </p:spPr>
        <p:txBody>
          <a:bodyPr>
            <a:normAutofit fontScale="90000"/>
          </a:bodyPr>
          <a:lstStyle/>
          <a:p>
            <a:r>
              <a:rPr lang="en-GB" dirty="0"/>
              <a:t>Non-violent Resistance Approach: Main Principles</a:t>
            </a:r>
          </a:p>
        </p:txBody>
      </p:sp>
      <p:sp>
        <p:nvSpPr>
          <p:cNvPr id="2" name="Text Placeholder 1">
            <a:extLst>
              <a:ext uri="{FF2B5EF4-FFF2-40B4-BE49-F238E27FC236}">
                <a16:creationId xmlns:a16="http://schemas.microsoft.com/office/drawing/2014/main" id="{71259408-5BB6-E0F8-E2E3-E0F93C457721}"/>
              </a:ext>
            </a:extLst>
          </p:cNvPr>
          <p:cNvSpPr>
            <a:spLocks noGrp="1"/>
          </p:cNvSpPr>
          <p:nvPr>
            <p:ph type="body" sz="half" idx="2"/>
          </p:nvPr>
        </p:nvSpPr>
        <p:spPr/>
        <p:txBody>
          <a:bodyPr/>
          <a:lstStyle/>
          <a:p>
            <a:endParaRPr lang="en-GB"/>
          </a:p>
        </p:txBody>
      </p:sp>
      <p:sp>
        <p:nvSpPr>
          <p:cNvPr id="3" name="Text Placeholder 2">
            <a:extLst>
              <a:ext uri="{FF2B5EF4-FFF2-40B4-BE49-F238E27FC236}">
                <a16:creationId xmlns:a16="http://schemas.microsoft.com/office/drawing/2014/main" id="{85A47755-C954-B063-5C8A-D0D084D49ABD}"/>
              </a:ext>
            </a:extLst>
          </p:cNvPr>
          <p:cNvSpPr>
            <a:spLocks noGrp="1"/>
          </p:cNvSpPr>
          <p:nvPr>
            <p:ph type="body" sz="half" idx="10"/>
          </p:nvPr>
        </p:nvSpPr>
        <p:spPr/>
        <p:txBody>
          <a:bodyPr/>
          <a:lstStyle/>
          <a:p>
            <a:endParaRPr lang="en-GB"/>
          </a:p>
        </p:txBody>
      </p:sp>
      <p:grpSp>
        <p:nvGrpSpPr>
          <p:cNvPr id="11" name="Group 10">
            <a:extLst>
              <a:ext uri="{FF2B5EF4-FFF2-40B4-BE49-F238E27FC236}">
                <a16:creationId xmlns:a16="http://schemas.microsoft.com/office/drawing/2014/main" id="{51C33135-6A69-4BCB-9B9F-20AAD7A81744}"/>
              </a:ext>
            </a:extLst>
          </p:cNvPr>
          <p:cNvGrpSpPr/>
          <p:nvPr/>
        </p:nvGrpSpPr>
        <p:grpSpPr>
          <a:xfrm>
            <a:off x="268941" y="1237129"/>
            <a:ext cx="11080378" cy="4574271"/>
            <a:chOff x="1519954" y="740206"/>
            <a:chExt cx="8994997" cy="5912784"/>
          </a:xfrm>
        </p:grpSpPr>
        <p:grpSp>
          <p:nvGrpSpPr>
            <p:cNvPr id="12" name="Group 7">
              <a:extLst>
                <a:ext uri="{FF2B5EF4-FFF2-40B4-BE49-F238E27FC236}">
                  <a16:creationId xmlns:a16="http://schemas.microsoft.com/office/drawing/2014/main" id="{4AF89490-49F2-459F-ADF3-ED8D6963A17D}"/>
                </a:ext>
              </a:extLst>
            </p:cNvPr>
            <p:cNvGrpSpPr>
              <a:grpSpLocks/>
            </p:cNvGrpSpPr>
            <p:nvPr/>
          </p:nvGrpSpPr>
          <p:grpSpPr bwMode="auto">
            <a:xfrm>
              <a:off x="1519954" y="740207"/>
              <a:ext cx="4599781" cy="3072969"/>
              <a:chOff x="0" y="0"/>
              <a:chExt cx="4790881" cy="3552788"/>
            </a:xfrm>
          </p:grpSpPr>
          <p:pic>
            <p:nvPicPr>
              <p:cNvPr id="22" name="Picture 2" descr="steadfast">
                <a:extLst>
                  <a:ext uri="{FF2B5EF4-FFF2-40B4-BE49-F238E27FC236}">
                    <a16:creationId xmlns:a16="http://schemas.microsoft.com/office/drawing/2014/main" id="{35DBF02B-78FF-4232-923A-C4FF29E9E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90881" cy="35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6">
                <a:extLst>
                  <a:ext uri="{FF2B5EF4-FFF2-40B4-BE49-F238E27FC236}">
                    <a16:creationId xmlns:a16="http://schemas.microsoft.com/office/drawing/2014/main" id="{FD6DC80E-CA41-41EF-9998-A41E24575D80}"/>
                  </a:ext>
                </a:extLst>
              </p:cNvPr>
              <p:cNvSpPr txBox="1">
                <a:spLocks noChangeArrowheads="1"/>
              </p:cNvSpPr>
              <p:nvPr/>
            </p:nvSpPr>
            <p:spPr bwMode="auto">
              <a:xfrm>
                <a:off x="2339880" y="260347"/>
                <a:ext cx="1403293" cy="6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fontScale="92500" lnSpcReduction="10000"/>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Resist</a:t>
                </a:r>
              </a:p>
            </p:txBody>
          </p:sp>
        </p:grpSp>
        <p:grpSp>
          <p:nvGrpSpPr>
            <p:cNvPr id="13" name="Group 9">
              <a:extLst>
                <a:ext uri="{FF2B5EF4-FFF2-40B4-BE49-F238E27FC236}">
                  <a16:creationId xmlns:a16="http://schemas.microsoft.com/office/drawing/2014/main" id="{0C7E73C4-82DC-4821-ADF6-FA365095A8F1}"/>
                </a:ext>
              </a:extLst>
            </p:cNvPr>
            <p:cNvGrpSpPr>
              <a:grpSpLocks/>
            </p:cNvGrpSpPr>
            <p:nvPr/>
          </p:nvGrpSpPr>
          <p:grpSpPr bwMode="auto">
            <a:xfrm>
              <a:off x="6119735" y="740206"/>
              <a:ext cx="4395216" cy="3072969"/>
              <a:chOff x="4788024" y="0"/>
              <a:chExt cx="4355976" cy="3573016"/>
            </a:xfrm>
          </p:grpSpPr>
          <p:pic>
            <p:nvPicPr>
              <p:cNvPr id="20" name="Picture 5" descr="A close up of a rock&#10;&#10;Description automatically generated">
                <a:extLst>
                  <a:ext uri="{FF2B5EF4-FFF2-40B4-BE49-F238E27FC236}">
                    <a16:creationId xmlns:a16="http://schemas.microsoft.com/office/drawing/2014/main" id="{F95D3BB8-9F37-41F1-ACF0-ED863E74FC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0"/>
                <a:ext cx="4355976" cy="357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8">
                <a:extLst>
                  <a:ext uri="{FF2B5EF4-FFF2-40B4-BE49-F238E27FC236}">
                    <a16:creationId xmlns:a16="http://schemas.microsoft.com/office/drawing/2014/main" id="{A77B25B9-47C2-44A8-B79D-7E3F4219855E}"/>
                  </a:ext>
                </a:extLst>
              </p:cNvPr>
              <p:cNvSpPr txBox="1">
                <a:spLocks noChangeArrowheads="1"/>
              </p:cNvSpPr>
              <p:nvPr/>
            </p:nvSpPr>
            <p:spPr bwMode="auto">
              <a:xfrm>
                <a:off x="5435706" y="260317"/>
                <a:ext cx="1541419" cy="64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fontScale="92500" lnSpcReduction="10000"/>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Persist</a:t>
                </a:r>
                <a:endParaRPr kumimoji="0" lang="en-GB" altLang="en-US" sz="20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14" name="Group 12">
              <a:extLst>
                <a:ext uri="{FF2B5EF4-FFF2-40B4-BE49-F238E27FC236}">
                  <a16:creationId xmlns:a16="http://schemas.microsoft.com/office/drawing/2014/main" id="{9BA46FD7-4EF0-4F8A-B6E2-2FBF4B3DA04A}"/>
                </a:ext>
              </a:extLst>
            </p:cNvPr>
            <p:cNvGrpSpPr>
              <a:grpSpLocks/>
            </p:cNvGrpSpPr>
            <p:nvPr/>
          </p:nvGrpSpPr>
          <p:grpSpPr bwMode="auto">
            <a:xfrm>
              <a:off x="1524001" y="3813176"/>
              <a:ext cx="4599781" cy="2839814"/>
              <a:chOff x="0" y="3555743"/>
              <a:chExt cx="4408681" cy="3302257"/>
            </a:xfrm>
          </p:grpSpPr>
          <p:pic>
            <p:nvPicPr>
              <p:cNvPr id="18" name="Picture 4" descr="A close up of some grass&#10;&#10;Description automatically generated">
                <a:hlinkClick r:id="rId5"/>
                <a:extLst>
                  <a:ext uri="{FF2B5EF4-FFF2-40B4-BE49-F238E27FC236}">
                    <a16:creationId xmlns:a16="http://schemas.microsoft.com/office/drawing/2014/main" id="{B8A646B5-C273-4E2B-A18C-C9401BB52A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55743"/>
                <a:ext cx="4408681" cy="330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0">
                <a:extLst>
                  <a:ext uri="{FF2B5EF4-FFF2-40B4-BE49-F238E27FC236}">
                    <a16:creationId xmlns:a16="http://schemas.microsoft.com/office/drawing/2014/main" id="{02153F93-B4D5-44FF-9F17-BE1512B82A76}"/>
                  </a:ext>
                </a:extLst>
              </p:cNvPr>
              <p:cNvSpPr txBox="1">
                <a:spLocks noChangeArrowheads="1"/>
              </p:cNvSpPr>
              <p:nvPr/>
            </p:nvSpPr>
            <p:spPr bwMode="auto">
              <a:xfrm>
                <a:off x="684243" y="5589489"/>
                <a:ext cx="1300219" cy="6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fontScale="92500" lnSpcReduction="10000"/>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Unite</a:t>
                </a:r>
                <a:endParaRPr kumimoji="0" lang="en-GB" altLang="en-US" sz="20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15" name="Group 13">
              <a:extLst>
                <a:ext uri="{FF2B5EF4-FFF2-40B4-BE49-F238E27FC236}">
                  <a16:creationId xmlns:a16="http://schemas.microsoft.com/office/drawing/2014/main" id="{97E4F49E-99F5-4E07-9E7C-581AE323B080}"/>
                </a:ext>
              </a:extLst>
            </p:cNvPr>
            <p:cNvGrpSpPr>
              <a:grpSpLocks/>
            </p:cNvGrpSpPr>
            <p:nvPr/>
          </p:nvGrpSpPr>
          <p:grpSpPr bwMode="auto">
            <a:xfrm>
              <a:off x="6123782" y="3813176"/>
              <a:ext cx="4263925" cy="2839814"/>
              <a:chOff x="5292080" y="3567789"/>
              <a:chExt cx="3778128" cy="3290211"/>
            </a:xfrm>
          </p:grpSpPr>
          <p:pic>
            <p:nvPicPr>
              <p:cNvPr id="16" name="Picture 3" descr="ANd9GcTmVUmj5pBXzSbd6jzm1Ze3aAHbSU_zTPxnAc6mV5UYkiFGMLLXUrLKP9-i">
                <a:hlinkClick r:id="rId7"/>
                <a:extLst>
                  <a:ext uri="{FF2B5EF4-FFF2-40B4-BE49-F238E27FC236}">
                    <a16:creationId xmlns:a16="http://schemas.microsoft.com/office/drawing/2014/main" id="{6ADA8A80-CE93-4850-8563-4130DBAEBF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3567789"/>
                <a:ext cx="2592288" cy="329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1">
                <a:extLst>
                  <a:ext uri="{FF2B5EF4-FFF2-40B4-BE49-F238E27FC236}">
                    <a16:creationId xmlns:a16="http://schemas.microsoft.com/office/drawing/2014/main" id="{09251235-4082-4166-9F3D-7C96B78D2C21}"/>
                  </a:ext>
                </a:extLst>
              </p:cNvPr>
              <p:cNvSpPr txBox="1">
                <a:spLocks noChangeArrowheads="1"/>
              </p:cNvSpPr>
              <p:nvPr/>
            </p:nvSpPr>
            <p:spPr bwMode="auto">
              <a:xfrm>
                <a:off x="7599030" y="5591723"/>
                <a:ext cx="1471178" cy="646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rmAutofit fontScale="92500" lnSpcReduction="10000"/>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altLang="en-US" sz="2800" b="1" i="0" u="none" strike="noStrike" kern="1200" cap="none" spc="0" normalizeH="0" baseline="0" noProof="0" dirty="0">
                    <a:ln>
                      <a:noFill/>
                    </a:ln>
                    <a:solidFill>
                      <a:prstClr val="black"/>
                    </a:solidFill>
                    <a:effectLst/>
                    <a:uLnTx/>
                    <a:uFillTx/>
                    <a:latin typeface="Calibri Light" panose="020F0302020204030204"/>
                    <a:ea typeface="+mn-ea"/>
                    <a:cs typeface="+mn-cs"/>
                  </a:rPr>
                  <a:t>Repair</a:t>
                </a:r>
                <a:endParaRPr kumimoji="0" lang="en-GB" altLang="en-US" sz="20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spTree>
    <p:extLst>
      <p:ext uri="{BB962C8B-B14F-4D97-AF65-F5344CB8AC3E}">
        <p14:creationId xmlns:p14="http://schemas.microsoft.com/office/powerpoint/2010/main" val="1623164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035E0-1363-031E-80B7-2D67BF2FB84E}"/>
              </a:ext>
            </a:extLst>
          </p:cNvPr>
          <p:cNvSpPr>
            <a:spLocks noGrp="1"/>
          </p:cNvSpPr>
          <p:nvPr>
            <p:ph type="ctrTitle"/>
          </p:nvPr>
        </p:nvSpPr>
        <p:spPr/>
        <p:txBody>
          <a:bodyPr/>
          <a:lstStyle/>
          <a:p>
            <a:r>
              <a:rPr lang="en-GB" dirty="0"/>
              <a:t>NVR in Renfrewshire </a:t>
            </a:r>
          </a:p>
        </p:txBody>
      </p:sp>
      <p:graphicFrame>
        <p:nvGraphicFramePr>
          <p:cNvPr id="10" name="Diagram 9">
            <a:extLst>
              <a:ext uri="{FF2B5EF4-FFF2-40B4-BE49-F238E27FC236}">
                <a16:creationId xmlns:a16="http://schemas.microsoft.com/office/drawing/2014/main" id="{5077386A-E87E-7EFF-0E2C-D4B93D614953}"/>
              </a:ext>
            </a:extLst>
          </p:cNvPr>
          <p:cNvGraphicFramePr/>
          <p:nvPr/>
        </p:nvGraphicFramePr>
        <p:xfrm>
          <a:off x="221488" y="128016"/>
          <a:ext cx="11522277" cy="61024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hlinkClick r:id="rId8"/>
            <a:extLst>
              <a:ext uri="{FF2B5EF4-FFF2-40B4-BE49-F238E27FC236}">
                <a16:creationId xmlns:a16="http://schemas.microsoft.com/office/drawing/2014/main" id="{98639F1B-4A76-62F0-638C-8D1641C4B06D}"/>
              </a:ext>
            </a:extLst>
          </p:cNvPr>
          <p:cNvPicPr>
            <a:picLocks noChangeAspect="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6096000" y="192535"/>
            <a:ext cx="1272722" cy="1367324"/>
          </a:xfrm>
          <a:prstGeom prst="rect">
            <a:avLst/>
          </a:prstGeom>
          <a:noFill/>
          <a:ln>
            <a:noFill/>
          </a:ln>
        </p:spPr>
      </p:pic>
    </p:spTree>
    <p:extLst>
      <p:ext uri="{BB962C8B-B14F-4D97-AF65-F5344CB8AC3E}">
        <p14:creationId xmlns:p14="http://schemas.microsoft.com/office/powerpoint/2010/main" val="3752941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D6BAA8-F819-A515-7A38-538C0EC97224}"/>
              </a:ext>
            </a:extLst>
          </p:cNvPr>
          <p:cNvSpPr>
            <a:spLocks noGrp="1"/>
          </p:cNvSpPr>
          <p:nvPr>
            <p:ph idx="1"/>
          </p:nvPr>
        </p:nvSpPr>
        <p:spPr/>
        <p:txBody>
          <a:bodyPr/>
          <a:lstStyle/>
          <a:p>
            <a:endParaRPr lang="en-GB"/>
          </a:p>
        </p:txBody>
      </p:sp>
      <p:pic>
        <p:nvPicPr>
          <p:cNvPr id="6" name="Picture 5" descr="A screenshot of a computer&#10;&#10;Description automatically generated">
            <a:extLst>
              <a:ext uri="{FF2B5EF4-FFF2-40B4-BE49-F238E27FC236}">
                <a16:creationId xmlns:a16="http://schemas.microsoft.com/office/drawing/2014/main" id="{28284ED3-3E4E-1E49-1328-70F70A831E13}"/>
              </a:ext>
            </a:extLst>
          </p:cNvPr>
          <p:cNvPicPr>
            <a:picLocks noChangeAspect="1"/>
          </p:cNvPicPr>
          <p:nvPr/>
        </p:nvPicPr>
        <p:blipFill rotWithShape="1">
          <a:blip r:embed="rId3">
            <a:extLst>
              <a:ext uri="{28A0092B-C50C-407E-A947-70E740481C1C}">
                <a14:useLocalDpi xmlns:a14="http://schemas.microsoft.com/office/drawing/2010/main" val="0"/>
              </a:ext>
            </a:extLst>
          </a:blip>
          <a:srcRect l="25298" t="20007" r="2046" b="10683"/>
          <a:stretch/>
        </p:blipFill>
        <p:spPr>
          <a:xfrm>
            <a:off x="637521" y="731520"/>
            <a:ext cx="10660409" cy="6101679"/>
          </a:xfrm>
          <a:prstGeom prst="rect">
            <a:avLst/>
          </a:prstGeom>
        </p:spPr>
      </p:pic>
      <p:pic>
        <p:nvPicPr>
          <p:cNvPr id="3" name="Picture 2">
            <a:hlinkClick r:id="rId4"/>
            <a:extLst>
              <a:ext uri="{FF2B5EF4-FFF2-40B4-BE49-F238E27FC236}">
                <a16:creationId xmlns:a16="http://schemas.microsoft.com/office/drawing/2014/main" id="{A184D8BE-5581-F7CD-4E4D-C416D8B9B321}"/>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661569" y="55200"/>
            <a:ext cx="1272722" cy="1367324"/>
          </a:xfrm>
          <a:prstGeom prst="rect">
            <a:avLst/>
          </a:prstGeom>
          <a:noFill/>
          <a:ln>
            <a:noFill/>
          </a:ln>
        </p:spPr>
      </p:pic>
      <p:sp>
        <p:nvSpPr>
          <p:cNvPr id="9" name="Title 1">
            <a:extLst>
              <a:ext uri="{FF2B5EF4-FFF2-40B4-BE49-F238E27FC236}">
                <a16:creationId xmlns:a16="http://schemas.microsoft.com/office/drawing/2014/main" id="{4655DBA3-BD4C-C195-6947-95DC08396E02}"/>
              </a:ext>
            </a:extLst>
          </p:cNvPr>
          <p:cNvSpPr txBox="1">
            <a:spLocks/>
          </p:cNvSpPr>
          <p:nvPr/>
        </p:nvSpPr>
        <p:spPr>
          <a:xfrm>
            <a:off x="3949412" y="-7856"/>
            <a:ext cx="4293175" cy="996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mj-cs"/>
              </a:rPr>
              <a:t>Parent Group Data</a:t>
            </a:r>
          </a:p>
        </p:txBody>
      </p:sp>
    </p:spTree>
    <p:extLst>
      <p:ext uri="{BB962C8B-B14F-4D97-AF65-F5344CB8AC3E}">
        <p14:creationId xmlns:p14="http://schemas.microsoft.com/office/powerpoint/2010/main" val="321100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8D9DDBA-4AA8-44FF-A872-72582D8BAD74}"/>
              </a:ext>
            </a:extLst>
          </p:cNvPr>
          <p:cNvGraphicFramePr/>
          <p:nvPr/>
        </p:nvGraphicFramePr>
        <p:xfrm>
          <a:off x="266700" y="97971"/>
          <a:ext cx="11925300" cy="5982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5D4321F-FD29-4EA2-AD27-B449C04FAFE9}"/>
              </a:ext>
            </a:extLst>
          </p:cNvPr>
          <p:cNvSpPr txBox="1"/>
          <p:nvPr/>
        </p:nvSpPr>
        <p:spPr>
          <a:xfrm flipH="1">
            <a:off x="127362" y="97971"/>
            <a:ext cx="3132909"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a:ea typeface="+mn-ea"/>
                <a:cs typeface="+mn-cs"/>
              </a:rPr>
              <a:t>Nurture Principles and NVR </a:t>
            </a:r>
          </a:p>
        </p:txBody>
      </p:sp>
    </p:spTree>
    <p:extLst>
      <p:ext uri="{BB962C8B-B14F-4D97-AF65-F5344CB8AC3E}">
        <p14:creationId xmlns:p14="http://schemas.microsoft.com/office/powerpoint/2010/main" val="1609788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6F5D0C-B664-4D43-857E-FDFB702F05FA}"/>
              </a:ext>
            </a:extLst>
          </p:cNvPr>
          <p:cNvSpPr>
            <a:spLocks noGrp="1"/>
          </p:cNvSpPr>
          <p:nvPr>
            <p:ph type="title"/>
          </p:nvPr>
        </p:nvSpPr>
        <p:spPr>
          <a:xfrm>
            <a:off x="154984" y="492936"/>
            <a:ext cx="4138047" cy="1000198"/>
          </a:xfrm>
        </p:spPr>
        <p:txBody>
          <a:bodyPr vert="horz" lIns="91440" tIns="45720" rIns="91440" bIns="45720" rtlCol="0" anchor="ctr">
            <a:normAutofit/>
          </a:bodyPr>
          <a:lstStyle/>
          <a:p>
            <a:pPr algn="ctr">
              <a:lnSpc>
                <a:spcPct val="90000"/>
              </a:lnSpc>
            </a:pPr>
            <a:r>
              <a:rPr lang="en-US" sz="2800" b="1" dirty="0"/>
              <a:t>Whole-establishment NVR Implementation Pathway</a:t>
            </a:r>
          </a:p>
        </p:txBody>
      </p:sp>
      <p:graphicFrame>
        <p:nvGraphicFramePr>
          <p:cNvPr id="2" name="Diagram 1">
            <a:extLst>
              <a:ext uri="{FF2B5EF4-FFF2-40B4-BE49-F238E27FC236}">
                <a16:creationId xmlns:a16="http://schemas.microsoft.com/office/drawing/2014/main" id="{24D7A0E9-B18F-4224-9163-7A2CA05768FB}"/>
              </a:ext>
            </a:extLst>
          </p:cNvPr>
          <p:cNvGraphicFramePr/>
          <p:nvPr/>
        </p:nvGraphicFramePr>
        <p:xfrm>
          <a:off x="1038385" y="231785"/>
          <a:ext cx="10235357" cy="5798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hlinkClick r:id="rId8"/>
            <a:extLst>
              <a:ext uri="{FF2B5EF4-FFF2-40B4-BE49-F238E27FC236}">
                <a16:creationId xmlns:a16="http://schemas.microsoft.com/office/drawing/2014/main" id="{CF29A492-6639-FDD0-C16F-09776DCB1B29}"/>
              </a:ext>
            </a:extLst>
          </p:cNvPr>
          <p:cNvPicPr>
            <a:picLocks noChangeAspect="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550910" y="1680676"/>
            <a:ext cx="1272722" cy="1367324"/>
          </a:xfrm>
          <a:prstGeom prst="rect">
            <a:avLst/>
          </a:prstGeom>
          <a:noFill/>
          <a:ln>
            <a:noFill/>
          </a:ln>
        </p:spPr>
      </p:pic>
    </p:spTree>
    <p:extLst>
      <p:ext uri="{BB962C8B-B14F-4D97-AF65-F5344CB8AC3E}">
        <p14:creationId xmlns:p14="http://schemas.microsoft.com/office/powerpoint/2010/main" val="289345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5B18-031E-4DD6-BF2B-DCCBC9590A38}"/>
              </a:ext>
            </a:extLst>
          </p:cNvPr>
          <p:cNvSpPr>
            <a:spLocks noGrp="1"/>
          </p:cNvSpPr>
          <p:nvPr>
            <p:ph type="ctrTitle"/>
          </p:nvPr>
        </p:nvSpPr>
        <p:spPr>
          <a:xfrm>
            <a:off x="609600" y="522313"/>
            <a:ext cx="11048999" cy="818732"/>
          </a:xfrm>
        </p:spPr>
        <p:txBody>
          <a:bodyPr>
            <a:normAutofit fontScale="90000"/>
          </a:bodyPr>
          <a:lstStyle/>
          <a:p>
            <a:r>
              <a:rPr lang="en-GB" sz="2700" dirty="0"/>
              <a:t>NVR Level 1 training </a:t>
            </a:r>
            <a:r>
              <a:rPr lang="en-GB" sz="2700" b="0" dirty="0"/>
              <a:t>(3 days)</a:t>
            </a:r>
            <a:br>
              <a:rPr lang="en-GB" sz="2700" b="0" dirty="0"/>
            </a:br>
            <a:r>
              <a:rPr lang="en-GB" sz="2200" b="0" dirty="0"/>
              <a:t>Approx 350</a:t>
            </a:r>
            <a:r>
              <a:rPr lang="en-GB" sz="2200" b="0" dirty="0">
                <a:ea typeface="+mn-ea"/>
                <a:cs typeface="+mn-cs"/>
              </a:rPr>
              <a:t> staff across Renfrewshire trained since 2019/20</a:t>
            </a:r>
            <a:br>
              <a:rPr lang="en-GB" sz="4000" dirty="0"/>
            </a:br>
            <a:endParaRPr lang="en-GB" dirty="0"/>
          </a:p>
        </p:txBody>
      </p:sp>
      <p:sp>
        <p:nvSpPr>
          <p:cNvPr id="3" name="Text Placeholder 2">
            <a:extLst>
              <a:ext uri="{FF2B5EF4-FFF2-40B4-BE49-F238E27FC236}">
                <a16:creationId xmlns:a16="http://schemas.microsoft.com/office/drawing/2014/main" id="{F0177FD1-E731-46E0-93F7-D56ED0121BED}"/>
              </a:ext>
            </a:extLst>
          </p:cNvPr>
          <p:cNvSpPr>
            <a:spLocks noGrp="1"/>
          </p:cNvSpPr>
          <p:nvPr>
            <p:ph type="body" sz="half" idx="2"/>
          </p:nvPr>
        </p:nvSpPr>
        <p:spPr>
          <a:xfrm>
            <a:off x="609600" y="1440674"/>
            <a:ext cx="3722557" cy="2406193"/>
          </a:xfrm>
          <a:ln>
            <a:solidFill>
              <a:schemeClr val="accent1"/>
            </a:solidFill>
          </a:ln>
        </p:spPr>
        <p:txBody>
          <a:bodyPr/>
          <a:lstStyle/>
          <a:p>
            <a:pPr marL="0" indent="0">
              <a:buNone/>
            </a:pPr>
            <a:r>
              <a:rPr lang="en-GB" sz="2000" dirty="0"/>
              <a:t>No. of establishments with NVR trained staff:</a:t>
            </a:r>
          </a:p>
          <a:p>
            <a:pPr marL="342900" indent="-342900">
              <a:buFont typeface="Arial" panose="020B0604020202020204" pitchFamily="34" charset="0"/>
              <a:buChar char="•"/>
            </a:pPr>
            <a:r>
              <a:rPr lang="en-GB" sz="2000" dirty="0"/>
              <a:t>19 Early Years</a:t>
            </a:r>
          </a:p>
          <a:p>
            <a:pPr marL="342900" indent="-342900">
              <a:buFont typeface="Arial" panose="020B0604020202020204" pitchFamily="34" charset="0"/>
              <a:buChar char="•"/>
            </a:pPr>
            <a:r>
              <a:rPr lang="en-GB" sz="2000" dirty="0"/>
              <a:t>43 Primary</a:t>
            </a:r>
          </a:p>
          <a:p>
            <a:pPr marL="342900" indent="-342900">
              <a:buFont typeface="Arial" panose="020B0604020202020204" pitchFamily="34" charset="0"/>
              <a:buChar char="•"/>
            </a:pPr>
            <a:r>
              <a:rPr lang="en-GB" sz="2000" dirty="0"/>
              <a:t>11 Secondary</a:t>
            </a:r>
          </a:p>
          <a:p>
            <a:pPr marL="342900" indent="-342900">
              <a:buFont typeface="Arial" panose="020B0604020202020204" pitchFamily="34" charset="0"/>
              <a:buChar char="•"/>
            </a:pPr>
            <a:r>
              <a:rPr lang="en-GB" sz="2000" dirty="0"/>
              <a:t>6 Additional Support Needs</a:t>
            </a:r>
          </a:p>
          <a:p>
            <a:endParaRPr lang="en-GB" dirty="0"/>
          </a:p>
        </p:txBody>
      </p:sp>
      <p:sp>
        <p:nvSpPr>
          <p:cNvPr id="4" name="Text Placeholder 3">
            <a:extLst>
              <a:ext uri="{FF2B5EF4-FFF2-40B4-BE49-F238E27FC236}">
                <a16:creationId xmlns:a16="http://schemas.microsoft.com/office/drawing/2014/main" id="{8395B566-A9B1-4F3D-BEFE-AC8434CEA9AE}"/>
              </a:ext>
            </a:extLst>
          </p:cNvPr>
          <p:cNvSpPr>
            <a:spLocks noGrp="1"/>
          </p:cNvSpPr>
          <p:nvPr>
            <p:ph type="body" sz="half" idx="10"/>
          </p:nvPr>
        </p:nvSpPr>
        <p:spPr>
          <a:xfrm>
            <a:off x="4766872" y="1440674"/>
            <a:ext cx="6571938" cy="2406193"/>
          </a:xfrm>
          <a:ln>
            <a:solidFill>
              <a:schemeClr val="accent1"/>
            </a:solidFill>
          </a:ln>
        </p:spPr>
        <p:txBody>
          <a:bodyPr>
            <a:normAutofit fontScale="92500" lnSpcReduction="20000"/>
          </a:bodyPr>
          <a:lstStyle/>
          <a:p>
            <a:pPr marL="0" indent="0">
              <a:buNone/>
            </a:pPr>
            <a:r>
              <a:rPr lang="en-GB" sz="2000" dirty="0"/>
              <a:t>Breakdown of roles:</a:t>
            </a:r>
          </a:p>
          <a:p>
            <a:pPr marL="342900" indent="-342900">
              <a:buFont typeface="Arial" panose="020B0604020202020204" pitchFamily="34" charset="0"/>
              <a:buChar char="•"/>
            </a:pPr>
            <a:r>
              <a:rPr lang="en-GB" sz="2000" dirty="0"/>
              <a:t>Education – HTs, DHTs, CTs, Support assistants, Keyworkers, Nursery Officers, Nursery managers, Pupil Support Coordinators, Inclusion Support Assistants, Home-link, EPs</a:t>
            </a:r>
          </a:p>
          <a:p>
            <a:pPr marL="342900" indent="-342900">
              <a:buFont typeface="Arial" panose="020B0604020202020204" pitchFamily="34" charset="0"/>
              <a:buChar char="•"/>
            </a:pPr>
            <a:r>
              <a:rPr lang="en-GB" sz="2000" dirty="0"/>
              <a:t>Social Workers (various remits) </a:t>
            </a:r>
          </a:p>
          <a:p>
            <a:pPr marL="342900" indent="-342900">
              <a:buFont typeface="Arial" panose="020B0604020202020204" pitchFamily="34" charset="0"/>
              <a:buChar char="•"/>
            </a:pPr>
            <a:r>
              <a:rPr lang="en-GB" sz="2000" dirty="0"/>
              <a:t>Functional Family Therapists</a:t>
            </a:r>
          </a:p>
          <a:p>
            <a:pPr marL="342900" indent="-342900">
              <a:buFont typeface="Arial" panose="020B0604020202020204" pitchFamily="34" charset="0"/>
              <a:buChar char="•"/>
            </a:pPr>
            <a:r>
              <a:rPr lang="en-GB" sz="2000" dirty="0"/>
              <a:t>Families First</a:t>
            </a:r>
          </a:p>
          <a:p>
            <a:pPr marL="342900" indent="-342900">
              <a:buFont typeface="Arial" panose="020B0604020202020204" pitchFamily="34" charset="0"/>
              <a:buChar char="•"/>
            </a:pPr>
            <a:r>
              <a:rPr lang="en-GB" sz="2000" dirty="0"/>
              <a:t>Youth workers/Third Sector</a:t>
            </a:r>
          </a:p>
          <a:p>
            <a:endParaRPr lang="en-GB" dirty="0"/>
          </a:p>
        </p:txBody>
      </p:sp>
      <p:sp>
        <p:nvSpPr>
          <p:cNvPr id="5" name="TextBox 4">
            <a:extLst>
              <a:ext uri="{FF2B5EF4-FFF2-40B4-BE49-F238E27FC236}">
                <a16:creationId xmlns:a16="http://schemas.microsoft.com/office/drawing/2014/main" id="{FA1183FF-CCCC-442D-AC81-8966C3032BBE}"/>
              </a:ext>
            </a:extLst>
          </p:cNvPr>
          <p:cNvSpPr txBox="1"/>
          <p:nvPr/>
        </p:nvSpPr>
        <p:spPr>
          <a:xfrm>
            <a:off x="420914" y="5006363"/>
            <a:ext cx="1161142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Whole school training </a:t>
            </a:r>
            <a:r>
              <a:rPr kumimoji="0" lang="en-GB" sz="2400" b="0" i="0" u="none" strike="noStrike" kern="1200" cap="none" spc="0" normalizeH="0" baseline="0" noProof="0" dirty="0">
                <a:ln>
                  <a:noFill/>
                </a:ln>
                <a:solidFill>
                  <a:prstClr val="black"/>
                </a:solidFill>
                <a:effectLst/>
                <a:uLnTx/>
                <a:uFillTx/>
                <a:latin typeface="Calibri"/>
                <a:ea typeface="+mn-ea"/>
                <a:cs typeface="+mn-cs"/>
              </a:rPr>
              <a:t>(two half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24 establishments have started or are about to start whole-school NVR (4 Secondaries, 19 Primaries &amp; 1ELCC)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 Primary School has already submitted evidence as part of their RNRA accreditation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1">
            <a:extLst>
              <a:ext uri="{FF2B5EF4-FFF2-40B4-BE49-F238E27FC236}">
                <a16:creationId xmlns:a16="http://schemas.microsoft.com/office/drawing/2014/main" id="{6D64D53E-FDC8-B400-AFEA-2B6A244E4E39}"/>
              </a:ext>
            </a:extLst>
          </p:cNvPr>
          <p:cNvSpPr txBox="1">
            <a:spLocks/>
          </p:cNvSpPr>
          <p:nvPr/>
        </p:nvSpPr>
        <p:spPr>
          <a:xfrm>
            <a:off x="420914" y="4187631"/>
            <a:ext cx="11237685" cy="818732"/>
          </a:xfrm>
          <a:prstGeom prst="rect">
            <a:avLst/>
          </a:prstGeom>
        </p:spPr>
        <p:txBody>
          <a:bodyPr anchor="t">
            <a:normAutofit fontScale="97500"/>
          </a:bodyPr>
          <a:lst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dirty="0">
                <a:ln>
                  <a:noFill/>
                </a:ln>
                <a:solidFill>
                  <a:prstClr val="black"/>
                </a:solidFill>
                <a:effectLst/>
                <a:uLnTx/>
                <a:uFillTx/>
                <a:latin typeface="Calibri"/>
                <a:ea typeface="+mj-ea"/>
                <a:cs typeface="+mj-cs"/>
              </a:rPr>
              <a:t>NVR Level 2 training </a:t>
            </a:r>
            <a:r>
              <a:rPr kumimoji="0" lang="en-GB" sz="2500" b="0" i="0" u="none" strike="noStrike" kern="1200" cap="none" spc="0" normalizeH="0" baseline="0" noProof="0" dirty="0">
                <a:ln>
                  <a:noFill/>
                </a:ln>
                <a:solidFill>
                  <a:prstClr val="black"/>
                </a:solidFill>
                <a:effectLst/>
                <a:uLnTx/>
                <a:uFillTx/>
                <a:latin typeface="Calibri"/>
                <a:ea typeface="+mj-ea"/>
                <a:cs typeface="+mj-cs"/>
              </a:rPr>
              <a:t>(3 days)</a:t>
            </a:r>
            <a:br>
              <a:rPr kumimoji="0" lang="en-GB" sz="2500" b="1" i="0" u="none" strike="noStrike" kern="1200" cap="none" spc="0" normalizeH="0" baseline="0" noProof="0" dirty="0">
                <a:ln>
                  <a:noFill/>
                </a:ln>
                <a:solidFill>
                  <a:prstClr val="black"/>
                </a:solidFill>
                <a:effectLst/>
                <a:uLnTx/>
                <a:uFillTx/>
                <a:latin typeface="Calibri"/>
                <a:ea typeface="+mj-ea"/>
                <a:cs typeface="+mj-cs"/>
              </a:rPr>
            </a:br>
            <a:r>
              <a:rPr kumimoji="0" lang="en-GB" sz="2100" b="0" i="0" u="none" strike="noStrike" kern="1200" cap="none" spc="0" normalizeH="0" baseline="0" noProof="0" dirty="0">
                <a:ln>
                  <a:noFill/>
                </a:ln>
                <a:solidFill>
                  <a:prstClr val="black"/>
                </a:solidFill>
                <a:effectLst/>
                <a:uLnTx/>
                <a:uFillTx/>
                <a:latin typeface="Calibri"/>
                <a:ea typeface="+mj-ea"/>
                <a:cs typeface="+mj-cs"/>
              </a:rPr>
              <a:t>85 Level 2 trained staff</a:t>
            </a:r>
          </a:p>
        </p:txBody>
      </p:sp>
      <p:pic>
        <p:nvPicPr>
          <p:cNvPr id="7" name="Picture 6">
            <a:hlinkClick r:id="rId3"/>
            <a:extLst>
              <a:ext uri="{FF2B5EF4-FFF2-40B4-BE49-F238E27FC236}">
                <a16:creationId xmlns:a16="http://schemas.microsoft.com/office/drawing/2014/main" id="{9C498D25-D91B-E6C4-809D-CCB8C228DC0E}"/>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661569" y="55200"/>
            <a:ext cx="1272722" cy="1367324"/>
          </a:xfrm>
          <a:prstGeom prst="rect">
            <a:avLst/>
          </a:prstGeom>
          <a:noFill/>
          <a:ln>
            <a:noFill/>
          </a:ln>
        </p:spPr>
      </p:pic>
    </p:spTree>
    <p:extLst>
      <p:ext uri="{BB962C8B-B14F-4D97-AF65-F5344CB8AC3E}">
        <p14:creationId xmlns:p14="http://schemas.microsoft.com/office/powerpoint/2010/main" val="1810132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AD387-2601-8E85-3CDA-9D213B2DB7BF}"/>
              </a:ext>
            </a:extLst>
          </p:cNvPr>
          <p:cNvSpPr>
            <a:spLocks noGrp="1"/>
          </p:cNvSpPr>
          <p:nvPr>
            <p:ph type="title"/>
          </p:nvPr>
        </p:nvSpPr>
        <p:spPr>
          <a:xfrm>
            <a:off x="627474" y="391546"/>
            <a:ext cx="6619326" cy="290093"/>
          </a:xfrm>
        </p:spPr>
        <p:txBody>
          <a:bodyPr vert="horz" lIns="91440" tIns="45720" rIns="91440" bIns="45720" rtlCol="0" anchor="b">
            <a:noAutofit/>
          </a:bodyPr>
          <a:lstStyle/>
          <a:p>
            <a:r>
              <a:rPr lang="en-US" sz="2800" b="1" dirty="0"/>
              <a:t>Longitudinal Data - Training</a:t>
            </a:r>
          </a:p>
        </p:txBody>
      </p:sp>
      <p:graphicFrame>
        <p:nvGraphicFramePr>
          <p:cNvPr id="8" name="Content Placeholder 7">
            <a:extLst>
              <a:ext uri="{FF2B5EF4-FFF2-40B4-BE49-F238E27FC236}">
                <a16:creationId xmlns:a16="http://schemas.microsoft.com/office/drawing/2014/main" id="{4F55C949-C599-88D7-0F89-900F3B6A79A6}"/>
              </a:ext>
            </a:extLst>
          </p:cNvPr>
          <p:cNvGraphicFramePr>
            <a:graphicFrameLocks noGrp="1"/>
          </p:cNvGraphicFramePr>
          <p:nvPr>
            <p:ph sz="quarter" idx="1"/>
          </p:nvPr>
        </p:nvGraphicFramePr>
        <p:xfrm>
          <a:off x="1542275" y="770640"/>
          <a:ext cx="9884750" cy="244275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4EE81F7A-8B19-E805-6076-604B48EC4110}"/>
              </a:ext>
            </a:extLst>
          </p:cNvPr>
          <p:cNvSpPr txBox="1"/>
          <p:nvPr/>
        </p:nvSpPr>
        <p:spPr>
          <a:xfrm>
            <a:off x="1627384" y="1397683"/>
            <a:ext cx="15791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93.5% still using NVR regularly or frequently</a:t>
            </a:r>
          </a:p>
        </p:txBody>
      </p:sp>
      <p:graphicFrame>
        <p:nvGraphicFramePr>
          <p:cNvPr id="23" name="Chart 22">
            <a:extLst>
              <a:ext uri="{FF2B5EF4-FFF2-40B4-BE49-F238E27FC236}">
                <a16:creationId xmlns:a16="http://schemas.microsoft.com/office/drawing/2014/main" id="{70E69B13-A438-44F1-A00D-5258BFC4E6FD}"/>
              </a:ext>
            </a:extLst>
          </p:cNvPr>
          <p:cNvGraphicFramePr/>
          <p:nvPr/>
        </p:nvGraphicFramePr>
        <p:xfrm>
          <a:off x="3937137" y="3398043"/>
          <a:ext cx="5381897" cy="2730002"/>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B908C733-ECA5-72C5-F9A1-D4D7514FFA99}"/>
              </a:ext>
            </a:extLst>
          </p:cNvPr>
          <p:cNvSpPr txBox="1"/>
          <p:nvPr/>
        </p:nvSpPr>
        <p:spPr>
          <a:xfrm>
            <a:off x="1116874" y="3815775"/>
            <a:ext cx="2089668"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93.5% scale 7 or higher compared to around 37% who scale 7+ pre training.  This is similar to immediately post training which indicates confidence has been sustained</a:t>
            </a:r>
          </a:p>
        </p:txBody>
      </p:sp>
    </p:spTree>
    <p:extLst>
      <p:ext uri="{BB962C8B-B14F-4D97-AF65-F5344CB8AC3E}">
        <p14:creationId xmlns:p14="http://schemas.microsoft.com/office/powerpoint/2010/main" val="400684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1786</Words>
  <Application>Microsoft Office PowerPoint</Application>
  <PresentationFormat>Widescreen</PresentationFormat>
  <Paragraphs>154</Paragraphs>
  <Slides>10</Slides>
  <Notes>9</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Calibri Light</vt:lpstr>
      <vt:lpstr>Office Theme</vt:lpstr>
      <vt:lpstr>1_Office Theme</vt:lpstr>
      <vt:lpstr>Document</vt:lpstr>
      <vt:lpstr>NVR Development Across the Authority Fiona Williams, Depute Principal Educational Psychologist, Renfrewshire</vt:lpstr>
      <vt:lpstr>PowerPoint Presentation</vt:lpstr>
      <vt:lpstr>Non-violent Resistance Approach: Main Principles</vt:lpstr>
      <vt:lpstr>NVR in Renfrewshire </vt:lpstr>
      <vt:lpstr>PowerPoint Presentation</vt:lpstr>
      <vt:lpstr>PowerPoint Presentation</vt:lpstr>
      <vt:lpstr>Whole-establishment NVR Implementation Pathway</vt:lpstr>
      <vt:lpstr>NVR Level 1 training (3 days) Approx 350 staff across Renfrewshire trained since 2019/20 </vt:lpstr>
      <vt:lpstr>Longitudinal Data - Training</vt:lpstr>
      <vt:lpstr>Longitudinal Data -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NVR Development Across the Authority Fiona Williams, Depute Principal Educational Psychologist, Renfrewshire</dc:title>
  <dc:creator>Charlotte Murray</dc:creator>
  <cp:lastModifiedBy>Charlotte Murray</cp:lastModifiedBy>
  <cp:revision>1</cp:revision>
  <dcterms:created xsi:type="dcterms:W3CDTF">2024-05-30T11:25:23Z</dcterms:created>
  <dcterms:modified xsi:type="dcterms:W3CDTF">2024-05-30T11:26:19Z</dcterms:modified>
</cp:coreProperties>
</file>