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1" r:id="rId2"/>
    <p:sldId id="263" r:id="rId3"/>
    <p:sldId id="262" r:id="rId4"/>
    <p:sldId id="268" r:id="rId5"/>
    <p:sldId id="264" r:id="rId6"/>
    <p:sldId id="265" r:id="rId7"/>
    <p:sldId id="266" r:id="rId8"/>
    <p:sldId id="26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0"/>
    <p:restoredTop sz="94600"/>
  </p:normalViewPr>
  <p:slideViewPr>
    <p:cSldViewPr snapToGrid="0" snapToObjects="1" showGuides="1">
      <p:cViewPr varScale="1">
        <p:scale>
          <a:sx n="85" d="100"/>
          <a:sy n="85" d="100"/>
        </p:scale>
        <p:origin x="67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2CE023-4E20-41D8-8CB4-E0CEB52F3F38}" type="doc">
      <dgm:prSet loTypeId="urn:microsoft.com/office/officeart/2005/8/layout/venn1" loCatId="relationship" qsTypeId="urn:microsoft.com/office/officeart/2005/8/quickstyle/simple1" qsCatId="simple" csTypeId="urn:microsoft.com/office/officeart/2005/8/colors/colorful4" csCatId="colorful" phldr="1"/>
      <dgm:spPr/>
    </dgm:pt>
    <dgm:pt modelId="{B3E8847A-2447-4A24-8A91-1348D0659A14}">
      <dgm:prSet phldrT="[Text]"/>
      <dgm:spPr/>
      <dgm:t>
        <a:bodyPr/>
        <a:lstStyle/>
        <a:p>
          <a:r>
            <a:rPr lang="en-GB" dirty="0">
              <a:latin typeface="Source Sans Pro Light" panose="020B0403030403020204" pitchFamily="34" charset="0"/>
              <a:ea typeface="Source Sans Pro Light" panose="020B0403030403020204" pitchFamily="34" charset="0"/>
              <a:cs typeface="Arial" panose="020B0604020202020204" pitchFamily="34" charset="0"/>
            </a:rPr>
            <a:t>A physical environment that enhances and promotes opportunities for speech, language, and communication for all pupils.</a:t>
          </a:r>
        </a:p>
      </dgm:t>
    </dgm:pt>
    <dgm:pt modelId="{21EBC411-8739-4AEC-93B0-7692C2A52332}" type="parTrans" cxnId="{54AF896C-7122-4D68-935E-4BC07A8C7CF4}">
      <dgm:prSet/>
      <dgm:spPr/>
      <dgm:t>
        <a:bodyPr/>
        <a:lstStyle/>
        <a:p>
          <a:endParaRPr lang="en-GB">
            <a:latin typeface="Arial" panose="020B0604020202020204" pitchFamily="34" charset="0"/>
            <a:cs typeface="Arial" panose="020B0604020202020204" pitchFamily="34" charset="0"/>
          </a:endParaRPr>
        </a:p>
      </dgm:t>
    </dgm:pt>
    <dgm:pt modelId="{21F33F41-BA4E-4ECD-A42F-B26CAB41F635}" type="sibTrans" cxnId="{54AF896C-7122-4D68-935E-4BC07A8C7CF4}">
      <dgm:prSet/>
      <dgm:spPr/>
      <dgm:t>
        <a:bodyPr/>
        <a:lstStyle/>
        <a:p>
          <a:endParaRPr lang="en-GB">
            <a:latin typeface="Arial" panose="020B0604020202020204" pitchFamily="34" charset="0"/>
            <a:cs typeface="Arial" panose="020B0604020202020204" pitchFamily="34" charset="0"/>
          </a:endParaRPr>
        </a:p>
      </dgm:t>
    </dgm:pt>
    <dgm:pt modelId="{F713629D-DBCF-40A8-928B-AFFA42AFED9E}">
      <dgm:prSet phldrT="[Text]"/>
      <dgm:spPr/>
      <dgm:t>
        <a:bodyPr/>
        <a:lstStyle/>
        <a:p>
          <a:r>
            <a:rPr lang="en-GB" dirty="0">
              <a:latin typeface="Source Sans Pro Light" panose="020B0403030403020204" pitchFamily="34" charset="0"/>
              <a:ea typeface="Source Sans Pro Light" panose="020B0403030403020204" pitchFamily="34" charset="0"/>
              <a:cs typeface="Arial" panose="020B0604020202020204" pitchFamily="34" charset="0"/>
            </a:rPr>
            <a:t>Adult communication (verbal and non-verbal) that promotes interaction and responds to individual needs.</a:t>
          </a:r>
        </a:p>
      </dgm:t>
    </dgm:pt>
    <dgm:pt modelId="{C3AA906B-391A-4156-A0AE-FD0F45EA64EE}" type="parTrans" cxnId="{B59D1138-8F2A-4901-BA14-8DD059882C25}">
      <dgm:prSet/>
      <dgm:spPr/>
      <dgm:t>
        <a:bodyPr/>
        <a:lstStyle/>
        <a:p>
          <a:endParaRPr lang="en-GB">
            <a:latin typeface="Arial" panose="020B0604020202020204" pitchFamily="34" charset="0"/>
            <a:cs typeface="Arial" panose="020B0604020202020204" pitchFamily="34" charset="0"/>
          </a:endParaRPr>
        </a:p>
      </dgm:t>
    </dgm:pt>
    <dgm:pt modelId="{CC04CB5C-10F0-46C4-892E-ACC30C01E385}" type="sibTrans" cxnId="{B59D1138-8F2A-4901-BA14-8DD059882C25}">
      <dgm:prSet/>
      <dgm:spPr/>
      <dgm:t>
        <a:bodyPr/>
        <a:lstStyle/>
        <a:p>
          <a:endParaRPr lang="en-GB">
            <a:latin typeface="Arial" panose="020B0604020202020204" pitchFamily="34" charset="0"/>
            <a:cs typeface="Arial" panose="020B0604020202020204" pitchFamily="34" charset="0"/>
          </a:endParaRPr>
        </a:p>
      </dgm:t>
    </dgm:pt>
    <dgm:pt modelId="{5BA5FC48-29B1-427C-AFDD-3993FDF08F00}">
      <dgm:prSet phldrT="[Text]"/>
      <dgm:spPr/>
      <dgm:t>
        <a:bodyPr/>
        <a:lstStyle/>
        <a:p>
          <a:r>
            <a:rPr lang="en-GB" dirty="0">
              <a:latin typeface="Source Sans Pro Light" panose="020B0403030403020204" pitchFamily="34" charset="0"/>
              <a:ea typeface="Source Sans Pro Light" panose="020B0403030403020204" pitchFamily="34" charset="0"/>
              <a:cs typeface="Arial" panose="020B0604020202020204" pitchFamily="34" charset="0"/>
            </a:rPr>
            <a:t>The use of supportive learning strategies to develop language and communication skills and promote participation from all learners.</a:t>
          </a:r>
        </a:p>
      </dgm:t>
    </dgm:pt>
    <dgm:pt modelId="{86AF8419-7E03-4E0D-8FD2-4F27E6B1A1EC}" type="parTrans" cxnId="{4A60F6B6-803B-4FF2-A5DE-A44D6173F9FB}">
      <dgm:prSet/>
      <dgm:spPr/>
      <dgm:t>
        <a:bodyPr/>
        <a:lstStyle/>
        <a:p>
          <a:endParaRPr lang="en-GB">
            <a:latin typeface="Arial" panose="020B0604020202020204" pitchFamily="34" charset="0"/>
            <a:cs typeface="Arial" panose="020B0604020202020204" pitchFamily="34" charset="0"/>
          </a:endParaRPr>
        </a:p>
      </dgm:t>
    </dgm:pt>
    <dgm:pt modelId="{1C341775-EB53-4151-8DCD-6EC195CEB6BB}" type="sibTrans" cxnId="{4A60F6B6-803B-4FF2-A5DE-A44D6173F9FB}">
      <dgm:prSet/>
      <dgm:spPr/>
      <dgm:t>
        <a:bodyPr/>
        <a:lstStyle/>
        <a:p>
          <a:endParaRPr lang="en-GB">
            <a:latin typeface="Arial" panose="020B0604020202020204" pitchFamily="34" charset="0"/>
            <a:cs typeface="Arial" panose="020B0604020202020204" pitchFamily="34" charset="0"/>
          </a:endParaRPr>
        </a:p>
      </dgm:t>
    </dgm:pt>
    <dgm:pt modelId="{836B412E-4C57-440B-987F-73982C23E254}" type="pres">
      <dgm:prSet presAssocID="{DF2CE023-4E20-41D8-8CB4-E0CEB52F3F38}" presName="compositeShape" presStyleCnt="0">
        <dgm:presLayoutVars>
          <dgm:chMax val="7"/>
          <dgm:dir/>
          <dgm:resizeHandles val="exact"/>
        </dgm:presLayoutVars>
      </dgm:prSet>
      <dgm:spPr/>
    </dgm:pt>
    <dgm:pt modelId="{78AD0706-D9DF-4567-B5E7-BE56EE6D2FCD}" type="pres">
      <dgm:prSet presAssocID="{B3E8847A-2447-4A24-8A91-1348D0659A14}" presName="circ1" presStyleLbl="vennNode1" presStyleIdx="0" presStyleCnt="3"/>
      <dgm:spPr/>
    </dgm:pt>
    <dgm:pt modelId="{E93F829B-F1BF-4AF7-9F55-C3644E89C738}" type="pres">
      <dgm:prSet presAssocID="{B3E8847A-2447-4A24-8A91-1348D0659A14}" presName="circ1Tx" presStyleLbl="revTx" presStyleIdx="0" presStyleCnt="0">
        <dgm:presLayoutVars>
          <dgm:chMax val="0"/>
          <dgm:chPref val="0"/>
          <dgm:bulletEnabled val="1"/>
        </dgm:presLayoutVars>
      </dgm:prSet>
      <dgm:spPr/>
    </dgm:pt>
    <dgm:pt modelId="{2657959B-6930-4F1C-AE66-ACB69FA730A4}" type="pres">
      <dgm:prSet presAssocID="{F713629D-DBCF-40A8-928B-AFFA42AFED9E}" presName="circ2" presStyleLbl="vennNode1" presStyleIdx="1" presStyleCnt="3" custLinFactNeighborX="6707" custLinFactNeighborY="10122"/>
      <dgm:spPr/>
    </dgm:pt>
    <dgm:pt modelId="{D8C46F09-D8CB-4988-8B61-67152999EF50}" type="pres">
      <dgm:prSet presAssocID="{F713629D-DBCF-40A8-928B-AFFA42AFED9E}" presName="circ2Tx" presStyleLbl="revTx" presStyleIdx="0" presStyleCnt="0">
        <dgm:presLayoutVars>
          <dgm:chMax val="0"/>
          <dgm:chPref val="0"/>
          <dgm:bulletEnabled val="1"/>
        </dgm:presLayoutVars>
      </dgm:prSet>
      <dgm:spPr/>
    </dgm:pt>
    <dgm:pt modelId="{202F4D74-8DA7-4987-92DD-5AFD31D5F111}" type="pres">
      <dgm:prSet presAssocID="{5BA5FC48-29B1-427C-AFDD-3993FDF08F00}" presName="circ3" presStyleLbl="vennNode1" presStyleIdx="2" presStyleCnt="3" custLinFactNeighborX="-6707" custLinFactNeighborY="4429"/>
      <dgm:spPr/>
    </dgm:pt>
    <dgm:pt modelId="{500FBA7B-E5DB-4062-94BC-90A7212F1AD7}" type="pres">
      <dgm:prSet presAssocID="{5BA5FC48-29B1-427C-AFDD-3993FDF08F00}" presName="circ3Tx" presStyleLbl="revTx" presStyleIdx="0" presStyleCnt="0">
        <dgm:presLayoutVars>
          <dgm:chMax val="0"/>
          <dgm:chPref val="0"/>
          <dgm:bulletEnabled val="1"/>
        </dgm:presLayoutVars>
      </dgm:prSet>
      <dgm:spPr/>
    </dgm:pt>
  </dgm:ptLst>
  <dgm:cxnLst>
    <dgm:cxn modelId="{B59D1138-8F2A-4901-BA14-8DD059882C25}" srcId="{DF2CE023-4E20-41D8-8CB4-E0CEB52F3F38}" destId="{F713629D-DBCF-40A8-928B-AFFA42AFED9E}" srcOrd="1" destOrd="0" parTransId="{C3AA906B-391A-4156-A0AE-FD0F45EA64EE}" sibTransId="{CC04CB5C-10F0-46C4-892E-ACC30C01E385}"/>
    <dgm:cxn modelId="{02D31A4B-1523-4BAC-BFFA-94E5F3CF4A04}" type="presOf" srcId="{B3E8847A-2447-4A24-8A91-1348D0659A14}" destId="{E93F829B-F1BF-4AF7-9F55-C3644E89C738}" srcOrd="1" destOrd="0" presId="urn:microsoft.com/office/officeart/2005/8/layout/venn1"/>
    <dgm:cxn modelId="{54AF896C-7122-4D68-935E-4BC07A8C7CF4}" srcId="{DF2CE023-4E20-41D8-8CB4-E0CEB52F3F38}" destId="{B3E8847A-2447-4A24-8A91-1348D0659A14}" srcOrd="0" destOrd="0" parTransId="{21EBC411-8739-4AEC-93B0-7692C2A52332}" sibTransId="{21F33F41-BA4E-4ECD-A42F-B26CAB41F635}"/>
    <dgm:cxn modelId="{28A858AC-59A4-4730-A4B5-13BC91AA2955}" type="presOf" srcId="{5BA5FC48-29B1-427C-AFDD-3993FDF08F00}" destId="{202F4D74-8DA7-4987-92DD-5AFD31D5F111}" srcOrd="0" destOrd="0" presId="urn:microsoft.com/office/officeart/2005/8/layout/venn1"/>
    <dgm:cxn modelId="{4A60F6B6-803B-4FF2-A5DE-A44D6173F9FB}" srcId="{DF2CE023-4E20-41D8-8CB4-E0CEB52F3F38}" destId="{5BA5FC48-29B1-427C-AFDD-3993FDF08F00}" srcOrd="2" destOrd="0" parTransId="{86AF8419-7E03-4E0D-8FD2-4F27E6B1A1EC}" sibTransId="{1C341775-EB53-4151-8DCD-6EC195CEB6BB}"/>
    <dgm:cxn modelId="{E6BA47C9-AD6E-40BA-8562-7CFEAE7D26E3}" type="presOf" srcId="{F713629D-DBCF-40A8-928B-AFFA42AFED9E}" destId="{D8C46F09-D8CB-4988-8B61-67152999EF50}" srcOrd="1" destOrd="0" presId="urn:microsoft.com/office/officeart/2005/8/layout/venn1"/>
    <dgm:cxn modelId="{8D20DCD0-7B96-4ACC-8AD4-7B447794524A}" type="presOf" srcId="{5BA5FC48-29B1-427C-AFDD-3993FDF08F00}" destId="{500FBA7B-E5DB-4062-94BC-90A7212F1AD7}" srcOrd="1" destOrd="0" presId="urn:microsoft.com/office/officeart/2005/8/layout/venn1"/>
    <dgm:cxn modelId="{3A6BD5DE-2E65-4CB9-A428-B3308B3FBA2B}" type="presOf" srcId="{B3E8847A-2447-4A24-8A91-1348D0659A14}" destId="{78AD0706-D9DF-4567-B5E7-BE56EE6D2FCD}" srcOrd="0" destOrd="0" presId="urn:microsoft.com/office/officeart/2005/8/layout/venn1"/>
    <dgm:cxn modelId="{30DA63E9-6157-4A9C-8193-79B125DA9FB7}" type="presOf" srcId="{F713629D-DBCF-40A8-928B-AFFA42AFED9E}" destId="{2657959B-6930-4F1C-AE66-ACB69FA730A4}" srcOrd="0" destOrd="0" presId="urn:microsoft.com/office/officeart/2005/8/layout/venn1"/>
    <dgm:cxn modelId="{E65116F0-7697-4531-8CE1-804DBD188085}" type="presOf" srcId="{DF2CE023-4E20-41D8-8CB4-E0CEB52F3F38}" destId="{836B412E-4C57-440B-987F-73982C23E254}" srcOrd="0" destOrd="0" presId="urn:microsoft.com/office/officeart/2005/8/layout/venn1"/>
    <dgm:cxn modelId="{42AE4234-A63F-4396-9844-45666B124AE7}" type="presParOf" srcId="{836B412E-4C57-440B-987F-73982C23E254}" destId="{78AD0706-D9DF-4567-B5E7-BE56EE6D2FCD}" srcOrd="0" destOrd="0" presId="urn:microsoft.com/office/officeart/2005/8/layout/venn1"/>
    <dgm:cxn modelId="{9BD1B75B-23EB-48B4-BCE6-16B0C66138D0}" type="presParOf" srcId="{836B412E-4C57-440B-987F-73982C23E254}" destId="{E93F829B-F1BF-4AF7-9F55-C3644E89C738}" srcOrd="1" destOrd="0" presId="urn:microsoft.com/office/officeart/2005/8/layout/venn1"/>
    <dgm:cxn modelId="{473098C9-2469-4506-8988-2CBBD933FD85}" type="presParOf" srcId="{836B412E-4C57-440B-987F-73982C23E254}" destId="{2657959B-6930-4F1C-AE66-ACB69FA730A4}" srcOrd="2" destOrd="0" presId="urn:microsoft.com/office/officeart/2005/8/layout/venn1"/>
    <dgm:cxn modelId="{F03531F3-1A6F-4738-8621-C9D7DD4C4412}" type="presParOf" srcId="{836B412E-4C57-440B-987F-73982C23E254}" destId="{D8C46F09-D8CB-4988-8B61-67152999EF50}" srcOrd="3" destOrd="0" presId="urn:microsoft.com/office/officeart/2005/8/layout/venn1"/>
    <dgm:cxn modelId="{4C214D1A-D028-411F-8F28-20DC5DFD196A}" type="presParOf" srcId="{836B412E-4C57-440B-987F-73982C23E254}" destId="{202F4D74-8DA7-4987-92DD-5AFD31D5F111}" srcOrd="4" destOrd="0" presId="urn:microsoft.com/office/officeart/2005/8/layout/venn1"/>
    <dgm:cxn modelId="{B4298151-D61C-427F-B4EA-0541D50218FB}" type="presParOf" srcId="{836B412E-4C57-440B-987F-73982C23E254}" destId="{500FBA7B-E5DB-4062-94BC-90A7212F1AD7}"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AD0706-D9DF-4567-B5E7-BE56EE6D2FCD}">
      <dsp:nvSpPr>
        <dsp:cNvPr id="0" name=""/>
        <dsp:cNvSpPr/>
      </dsp:nvSpPr>
      <dsp:spPr>
        <a:xfrm>
          <a:off x="2573911" y="53465"/>
          <a:ext cx="2566363" cy="2566363"/>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kern="1200" dirty="0">
              <a:latin typeface="Source Sans Pro Light" panose="020B0403030403020204" pitchFamily="34" charset="0"/>
              <a:ea typeface="Source Sans Pro Light" panose="020B0403030403020204" pitchFamily="34" charset="0"/>
              <a:cs typeface="Arial" panose="020B0604020202020204" pitchFamily="34" charset="0"/>
            </a:rPr>
            <a:t>A physical environment that enhances and promotes opportunities for speech, language, and communication for all pupils.</a:t>
          </a:r>
        </a:p>
      </dsp:txBody>
      <dsp:txXfrm>
        <a:off x="2916093" y="502579"/>
        <a:ext cx="1881999" cy="1154863"/>
      </dsp:txXfrm>
    </dsp:sp>
    <dsp:sp modelId="{2657959B-6930-4F1C-AE66-ACB69FA730A4}">
      <dsp:nvSpPr>
        <dsp:cNvPr id="0" name=""/>
        <dsp:cNvSpPr/>
      </dsp:nvSpPr>
      <dsp:spPr>
        <a:xfrm>
          <a:off x="3672066" y="1710908"/>
          <a:ext cx="2566363" cy="2566363"/>
        </a:xfrm>
        <a:prstGeom prst="ellipse">
          <a:avLst/>
        </a:prstGeom>
        <a:solidFill>
          <a:schemeClr val="accent4">
            <a:alpha val="50000"/>
            <a:hueOff val="-4072389"/>
            <a:satOff val="7300"/>
            <a:lumOff val="-37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kern="1200" dirty="0">
              <a:latin typeface="Source Sans Pro Light" panose="020B0403030403020204" pitchFamily="34" charset="0"/>
              <a:ea typeface="Source Sans Pro Light" panose="020B0403030403020204" pitchFamily="34" charset="0"/>
              <a:cs typeface="Arial" panose="020B0604020202020204" pitchFamily="34" charset="0"/>
            </a:rPr>
            <a:t>Adult communication (verbal and non-verbal) that promotes interaction and responds to individual needs.</a:t>
          </a:r>
        </a:p>
      </dsp:txBody>
      <dsp:txXfrm>
        <a:off x="4456946" y="2373885"/>
        <a:ext cx="1539817" cy="1411499"/>
      </dsp:txXfrm>
    </dsp:sp>
    <dsp:sp modelId="{202F4D74-8DA7-4987-92DD-5AFD31D5F111}">
      <dsp:nvSpPr>
        <dsp:cNvPr id="0" name=""/>
        <dsp:cNvSpPr/>
      </dsp:nvSpPr>
      <dsp:spPr>
        <a:xfrm>
          <a:off x="1475756" y="1710908"/>
          <a:ext cx="2566363" cy="2566363"/>
        </a:xfrm>
        <a:prstGeom prst="ellipse">
          <a:avLst/>
        </a:prstGeom>
        <a:solidFill>
          <a:schemeClr val="accent4">
            <a:alpha val="50000"/>
            <a:hueOff val="-8144778"/>
            <a:satOff val="14601"/>
            <a:lumOff val="-74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kern="1200" dirty="0">
              <a:latin typeface="Source Sans Pro Light" panose="020B0403030403020204" pitchFamily="34" charset="0"/>
              <a:ea typeface="Source Sans Pro Light" panose="020B0403030403020204" pitchFamily="34" charset="0"/>
              <a:cs typeface="Arial" panose="020B0604020202020204" pitchFamily="34" charset="0"/>
            </a:rPr>
            <a:t>The use of supportive learning strategies to develop language and communication skills and promote participation from all learners.</a:t>
          </a:r>
        </a:p>
      </dsp:txBody>
      <dsp:txXfrm>
        <a:off x="1717421" y="2373885"/>
        <a:ext cx="1539817" cy="141149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A">
    <p:spTree>
      <p:nvGrpSpPr>
        <p:cNvPr id="1" name=""/>
        <p:cNvGrpSpPr/>
        <p:nvPr/>
      </p:nvGrpSpPr>
      <p:grpSpPr>
        <a:xfrm>
          <a:off x="0" y="0"/>
          <a:ext cx="0" cy="0"/>
          <a:chOff x="0" y="0"/>
          <a:chExt cx="0" cy="0"/>
        </a:xfrm>
      </p:grpSpPr>
      <p:pic>
        <p:nvPicPr>
          <p:cNvPr id="3" name="Picture 2" descr="A picture containing text, vector graphics, clipart, businesscard&#10;&#10;Description automatically generated">
            <a:extLst>
              <a:ext uri="{FF2B5EF4-FFF2-40B4-BE49-F238E27FC236}">
                <a16:creationId xmlns:a16="http://schemas.microsoft.com/office/drawing/2014/main" id="{1159316F-29FD-3E23-07DE-3DCB15AC5497}"/>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9" name="Title 1">
            <a:extLst>
              <a:ext uri="{FF2B5EF4-FFF2-40B4-BE49-F238E27FC236}">
                <a16:creationId xmlns:a16="http://schemas.microsoft.com/office/drawing/2014/main" id="{E7964BB0-FBDE-6B42-A861-D9E051C74CF7}"/>
              </a:ext>
            </a:extLst>
          </p:cNvPr>
          <p:cNvSpPr>
            <a:spLocks noGrp="1"/>
          </p:cNvSpPr>
          <p:nvPr>
            <p:ph type="ctrTitle" hasCustomPrompt="1"/>
          </p:nvPr>
        </p:nvSpPr>
        <p:spPr>
          <a:xfrm>
            <a:off x="695325" y="1989138"/>
            <a:ext cx="7381875" cy="997647"/>
          </a:xfrm>
          <a:prstGeom prst="rect">
            <a:avLst/>
          </a:prstGeom>
        </p:spPr>
        <p:txBody>
          <a:bodyPr anchor="t">
            <a:normAutofit/>
          </a:bodyPr>
          <a:lstStyle>
            <a:lvl1pPr marL="9525" indent="-9525" algn="l">
              <a:tabLst/>
              <a:defRPr sz="4800" b="0">
                <a:solidFill>
                  <a:schemeClr val="bg1"/>
                </a:solidFill>
              </a:defRPr>
            </a:lvl1pPr>
          </a:lstStyle>
          <a:p>
            <a:r>
              <a:rPr lang="en-GB" dirty="0"/>
              <a:t>Title can go here</a:t>
            </a:r>
            <a:endParaRPr lang="en-US" dirty="0"/>
          </a:p>
        </p:txBody>
      </p:sp>
      <p:sp>
        <p:nvSpPr>
          <p:cNvPr id="10" name="Text Placeholder 16">
            <a:extLst>
              <a:ext uri="{FF2B5EF4-FFF2-40B4-BE49-F238E27FC236}">
                <a16:creationId xmlns:a16="http://schemas.microsoft.com/office/drawing/2014/main" id="{46E014C8-F041-0A47-AF94-EF86E06130DA}"/>
              </a:ext>
            </a:extLst>
          </p:cNvPr>
          <p:cNvSpPr>
            <a:spLocks noGrp="1"/>
          </p:cNvSpPr>
          <p:nvPr>
            <p:ph type="body" sz="quarter" idx="10" hasCustomPrompt="1"/>
          </p:nvPr>
        </p:nvSpPr>
        <p:spPr>
          <a:xfrm>
            <a:off x="695325" y="3415771"/>
            <a:ext cx="7381875" cy="873125"/>
          </a:xfrm>
          <a:prstGeom prst="rect">
            <a:avLst/>
          </a:prstGeom>
        </p:spPr>
        <p:txBody>
          <a:bodyPr>
            <a:normAutofit/>
          </a:bodyPr>
          <a:lstStyle>
            <a:lvl1pPr marL="0" indent="0">
              <a:buNone/>
              <a:defRPr sz="2400">
                <a:solidFill>
                  <a:schemeClr val="bg1"/>
                </a:solidFill>
              </a:defRPr>
            </a:lvl1pPr>
          </a:lstStyle>
          <a:p>
            <a:r>
              <a:rPr lang="en-GB" dirty="0"/>
              <a:t>Subtitle can go here</a:t>
            </a:r>
            <a:endParaRPr lang="en-US" dirty="0"/>
          </a:p>
        </p:txBody>
      </p:sp>
    </p:spTree>
    <p:extLst>
      <p:ext uri="{BB962C8B-B14F-4D97-AF65-F5344CB8AC3E}">
        <p14:creationId xmlns:p14="http://schemas.microsoft.com/office/powerpoint/2010/main" val="273047904"/>
      </p:ext>
    </p:extLst>
  </p:cSld>
  <p:clrMapOvr>
    <a:masterClrMapping/>
  </p:clrMapOvr>
  <p:extLst>
    <p:ext uri="{DCECCB84-F9BA-43D5-87BE-67443E8EF086}">
      <p15:sldGuideLst xmlns:p15="http://schemas.microsoft.com/office/powerpoint/2012/main">
        <p15:guide id="1" orient="horz" pos="1253"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C (no values text)">
    <p:spTree>
      <p:nvGrpSpPr>
        <p:cNvPr id="1" name=""/>
        <p:cNvGrpSpPr/>
        <p:nvPr/>
      </p:nvGrpSpPr>
      <p:grpSpPr>
        <a:xfrm>
          <a:off x="0" y="0"/>
          <a:ext cx="0" cy="0"/>
          <a:chOff x="0" y="0"/>
          <a:chExt cx="0" cy="0"/>
        </a:xfrm>
      </p:grpSpPr>
      <p:pic>
        <p:nvPicPr>
          <p:cNvPr id="3" name="Picture 2" descr="A picture containing text, clipart, vector graphics, accessory&#10;&#10;Description automatically generated">
            <a:extLst>
              <a:ext uri="{FF2B5EF4-FFF2-40B4-BE49-F238E27FC236}">
                <a16:creationId xmlns:a16="http://schemas.microsoft.com/office/drawing/2014/main" id="{DA0D6A4B-62EF-B5D0-7327-1A0B6F998A2E}"/>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7" name="Title 1">
            <a:extLst>
              <a:ext uri="{FF2B5EF4-FFF2-40B4-BE49-F238E27FC236}">
                <a16:creationId xmlns:a16="http://schemas.microsoft.com/office/drawing/2014/main" id="{D3D38B2A-5CD2-38F4-E54C-A340EF710548}"/>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bg1"/>
                </a:solidFill>
                <a:latin typeface="Source Sans Pro Semibold" panose="020B0503030403020204" pitchFamily="34" charset="77"/>
              </a:defRPr>
            </a:lvl1pPr>
          </a:lstStyle>
          <a:p>
            <a:r>
              <a:rPr lang="en-GB" dirty="0"/>
              <a:t>Title can go here</a:t>
            </a:r>
            <a:endParaRPr lang="en-US" dirty="0"/>
          </a:p>
        </p:txBody>
      </p:sp>
      <p:sp>
        <p:nvSpPr>
          <p:cNvPr id="8" name="Content Placeholder 2">
            <a:extLst>
              <a:ext uri="{FF2B5EF4-FFF2-40B4-BE49-F238E27FC236}">
                <a16:creationId xmlns:a16="http://schemas.microsoft.com/office/drawing/2014/main" id="{407C146C-475D-2852-54FA-DBF2E3A27A33}"/>
              </a:ext>
            </a:extLst>
          </p:cNvPr>
          <p:cNvSpPr>
            <a:spLocks noGrp="1"/>
          </p:cNvSpPr>
          <p:nvPr>
            <p:ph idx="1"/>
          </p:nvPr>
        </p:nvSpPr>
        <p:spPr>
          <a:xfrm>
            <a:off x="695325" y="1445682"/>
            <a:ext cx="10801350" cy="4590976"/>
          </a:xfrm>
          <a:prstGeom prst="rect">
            <a:avLst/>
          </a:prstGeom>
        </p:spPr>
        <p:txBody>
          <a:bodyPr wrap="square" lIns="0" tIns="0" rIns="0" bIns="0">
            <a:noAutofit/>
          </a:bodyPr>
          <a:lstStyle>
            <a:lvl1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263870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C (no values text) 2 columns">
    <p:spTree>
      <p:nvGrpSpPr>
        <p:cNvPr id="1" name=""/>
        <p:cNvGrpSpPr/>
        <p:nvPr/>
      </p:nvGrpSpPr>
      <p:grpSpPr>
        <a:xfrm>
          <a:off x="0" y="0"/>
          <a:ext cx="0" cy="0"/>
          <a:chOff x="0" y="0"/>
          <a:chExt cx="0" cy="0"/>
        </a:xfrm>
      </p:grpSpPr>
      <p:pic>
        <p:nvPicPr>
          <p:cNvPr id="5" name="Picture 4" descr="A picture containing text, clipart, vector graphics, accessory&#10;&#10;Description automatically generated">
            <a:extLst>
              <a:ext uri="{FF2B5EF4-FFF2-40B4-BE49-F238E27FC236}">
                <a16:creationId xmlns:a16="http://schemas.microsoft.com/office/drawing/2014/main" id="{FFEA8CBA-19B5-3BC3-BCB0-BE5F1F930091}"/>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7" name="Title 1">
            <a:extLst>
              <a:ext uri="{FF2B5EF4-FFF2-40B4-BE49-F238E27FC236}">
                <a16:creationId xmlns:a16="http://schemas.microsoft.com/office/drawing/2014/main" id="{D3D38B2A-5CD2-38F4-E54C-A340EF710548}"/>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bg1"/>
                </a:solidFill>
                <a:latin typeface="Source Sans Pro Semibold" panose="020B0503030403020204" pitchFamily="34" charset="77"/>
              </a:defRPr>
            </a:lvl1pPr>
          </a:lstStyle>
          <a:p>
            <a:r>
              <a:rPr lang="en-GB" dirty="0"/>
              <a:t>Title can go here</a:t>
            </a:r>
            <a:endParaRPr lang="en-US" dirty="0"/>
          </a:p>
        </p:txBody>
      </p:sp>
      <p:sp>
        <p:nvSpPr>
          <p:cNvPr id="8" name="Content Placeholder 2">
            <a:extLst>
              <a:ext uri="{FF2B5EF4-FFF2-40B4-BE49-F238E27FC236}">
                <a16:creationId xmlns:a16="http://schemas.microsoft.com/office/drawing/2014/main" id="{407C146C-475D-2852-54FA-DBF2E3A27A33}"/>
              </a:ext>
            </a:extLst>
          </p:cNvPr>
          <p:cNvSpPr>
            <a:spLocks noGrp="1"/>
          </p:cNvSpPr>
          <p:nvPr>
            <p:ph idx="1"/>
          </p:nvPr>
        </p:nvSpPr>
        <p:spPr>
          <a:xfrm>
            <a:off x="695325" y="1445682"/>
            <a:ext cx="10801350" cy="4590976"/>
          </a:xfrm>
          <a:prstGeom prst="rect">
            <a:avLst/>
          </a:prstGeom>
        </p:spPr>
        <p:txBody>
          <a:bodyPr wrap="square" lIns="0" tIns="0" rIns="0" bIns="0" numCol="2" spcCol="360000">
            <a:noAutofit/>
          </a:bodyPr>
          <a:lstStyle>
            <a:lvl1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spTree>
    <p:extLst>
      <p:ext uri="{BB962C8B-B14F-4D97-AF65-F5344CB8AC3E}">
        <p14:creationId xmlns:p14="http://schemas.microsoft.com/office/powerpoint/2010/main" val="123990366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D (with values text)">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BEC580AA-6EE2-5FEB-8485-AAD9EE921612}"/>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5" name="Title 1">
            <a:extLst>
              <a:ext uri="{FF2B5EF4-FFF2-40B4-BE49-F238E27FC236}">
                <a16:creationId xmlns:a16="http://schemas.microsoft.com/office/drawing/2014/main" id="{87977021-C1CF-F4C6-9123-1B011FF1FD0A}"/>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bg1"/>
                </a:solidFill>
                <a:latin typeface="Source Sans Pro Semibold" panose="020B0503030403020204" pitchFamily="34" charset="77"/>
              </a:defRPr>
            </a:lvl1pPr>
          </a:lstStyle>
          <a:p>
            <a:r>
              <a:rPr lang="en-GB" dirty="0"/>
              <a:t>Title can go here</a:t>
            </a:r>
            <a:endParaRPr lang="en-US" dirty="0"/>
          </a:p>
        </p:txBody>
      </p:sp>
      <p:sp>
        <p:nvSpPr>
          <p:cNvPr id="6" name="Content Placeholder 2">
            <a:extLst>
              <a:ext uri="{FF2B5EF4-FFF2-40B4-BE49-F238E27FC236}">
                <a16:creationId xmlns:a16="http://schemas.microsoft.com/office/drawing/2014/main" id="{B2036ACC-D828-83DE-8DF5-79F852FC842C}"/>
              </a:ext>
            </a:extLst>
          </p:cNvPr>
          <p:cNvSpPr>
            <a:spLocks noGrp="1"/>
          </p:cNvSpPr>
          <p:nvPr>
            <p:ph idx="1"/>
          </p:nvPr>
        </p:nvSpPr>
        <p:spPr>
          <a:xfrm>
            <a:off x="695325" y="1445682"/>
            <a:ext cx="10801350" cy="4590976"/>
          </a:xfrm>
          <a:prstGeom prst="rect">
            <a:avLst/>
          </a:prstGeom>
        </p:spPr>
        <p:txBody>
          <a:bodyPr wrap="square" lIns="0" tIns="0" rIns="0" bIns="0">
            <a:noAutofit/>
          </a:bodyPr>
          <a:lstStyle>
            <a:lvl1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1650957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D (with values text) 2 columns">
    <p:spTree>
      <p:nvGrpSpPr>
        <p:cNvPr id="1" name=""/>
        <p:cNvGrpSpPr/>
        <p:nvPr/>
      </p:nvGrpSpPr>
      <p:grpSpPr>
        <a:xfrm>
          <a:off x="0" y="0"/>
          <a:ext cx="0" cy="0"/>
          <a:chOff x="0" y="0"/>
          <a:chExt cx="0" cy="0"/>
        </a:xfrm>
      </p:grpSpPr>
      <p:pic>
        <p:nvPicPr>
          <p:cNvPr id="7" name="Picture 6" descr="Shape&#10;&#10;Description automatically generated with medium confidence">
            <a:extLst>
              <a:ext uri="{FF2B5EF4-FFF2-40B4-BE49-F238E27FC236}">
                <a16:creationId xmlns:a16="http://schemas.microsoft.com/office/drawing/2014/main" id="{756B3406-2F1F-D431-FE1A-6D1454B10CA3}"/>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5" name="Title 1">
            <a:extLst>
              <a:ext uri="{FF2B5EF4-FFF2-40B4-BE49-F238E27FC236}">
                <a16:creationId xmlns:a16="http://schemas.microsoft.com/office/drawing/2014/main" id="{87977021-C1CF-F4C6-9123-1B011FF1FD0A}"/>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bg1"/>
                </a:solidFill>
                <a:latin typeface="Source Sans Pro Semibold" panose="020B0503030403020204" pitchFamily="34" charset="77"/>
              </a:defRPr>
            </a:lvl1pPr>
          </a:lstStyle>
          <a:p>
            <a:r>
              <a:rPr lang="en-GB" dirty="0"/>
              <a:t>Title can go here</a:t>
            </a:r>
            <a:endParaRPr lang="en-US" dirty="0"/>
          </a:p>
        </p:txBody>
      </p:sp>
      <p:sp>
        <p:nvSpPr>
          <p:cNvPr id="6" name="Content Placeholder 2">
            <a:extLst>
              <a:ext uri="{FF2B5EF4-FFF2-40B4-BE49-F238E27FC236}">
                <a16:creationId xmlns:a16="http://schemas.microsoft.com/office/drawing/2014/main" id="{B2036ACC-D828-83DE-8DF5-79F852FC842C}"/>
              </a:ext>
            </a:extLst>
          </p:cNvPr>
          <p:cNvSpPr>
            <a:spLocks noGrp="1"/>
          </p:cNvSpPr>
          <p:nvPr>
            <p:ph idx="1"/>
          </p:nvPr>
        </p:nvSpPr>
        <p:spPr>
          <a:xfrm>
            <a:off x="695325" y="1445682"/>
            <a:ext cx="10801350" cy="4590976"/>
          </a:xfrm>
          <a:prstGeom prst="rect">
            <a:avLst/>
          </a:prstGeom>
        </p:spPr>
        <p:txBody>
          <a:bodyPr wrap="square" lIns="0" tIns="0" rIns="0" bIns="0" numCol="2" spcCol="360000">
            <a:noAutofit/>
          </a:bodyPr>
          <a:lstStyle>
            <a:lvl1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spTree>
    <p:extLst>
      <p:ext uri="{BB962C8B-B14F-4D97-AF65-F5344CB8AC3E}">
        <p14:creationId xmlns:p14="http://schemas.microsoft.com/office/powerpoint/2010/main" val="17395570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E (with values text)">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2D982D4A-6623-934C-91D3-70AC4FC215D7}"/>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5" name="Title 1">
            <a:extLst>
              <a:ext uri="{FF2B5EF4-FFF2-40B4-BE49-F238E27FC236}">
                <a16:creationId xmlns:a16="http://schemas.microsoft.com/office/drawing/2014/main" id="{7947FA02-8A96-35C9-AAAE-48A3AE9CE4C1}"/>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bg1"/>
                </a:solidFill>
                <a:latin typeface="Source Sans Pro Semibold" panose="020B0503030403020204" pitchFamily="34" charset="77"/>
              </a:defRPr>
            </a:lvl1pPr>
          </a:lstStyle>
          <a:p>
            <a:r>
              <a:rPr lang="en-GB" dirty="0"/>
              <a:t>Title can go here</a:t>
            </a:r>
            <a:endParaRPr lang="en-US" dirty="0"/>
          </a:p>
        </p:txBody>
      </p:sp>
      <p:sp>
        <p:nvSpPr>
          <p:cNvPr id="6" name="Content Placeholder 2">
            <a:extLst>
              <a:ext uri="{FF2B5EF4-FFF2-40B4-BE49-F238E27FC236}">
                <a16:creationId xmlns:a16="http://schemas.microsoft.com/office/drawing/2014/main" id="{1F62C0E4-7E83-4BE4-4922-014732C8385E}"/>
              </a:ext>
            </a:extLst>
          </p:cNvPr>
          <p:cNvSpPr>
            <a:spLocks noGrp="1"/>
          </p:cNvSpPr>
          <p:nvPr>
            <p:ph idx="1"/>
          </p:nvPr>
        </p:nvSpPr>
        <p:spPr>
          <a:xfrm>
            <a:off x="695325" y="1445682"/>
            <a:ext cx="10801350" cy="4590976"/>
          </a:xfrm>
          <a:prstGeom prst="rect">
            <a:avLst/>
          </a:prstGeom>
        </p:spPr>
        <p:txBody>
          <a:bodyPr wrap="square" lIns="0" tIns="0" rIns="0" bIns="0">
            <a:noAutofit/>
          </a:bodyPr>
          <a:lstStyle>
            <a:lvl1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79737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E (with values text) 2 columns">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2D982D4A-6623-934C-91D3-70AC4FC215D7}"/>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5" name="Title 1">
            <a:extLst>
              <a:ext uri="{FF2B5EF4-FFF2-40B4-BE49-F238E27FC236}">
                <a16:creationId xmlns:a16="http://schemas.microsoft.com/office/drawing/2014/main" id="{7947FA02-8A96-35C9-AAAE-48A3AE9CE4C1}"/>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bg1"/>
                </a:solidFill>
                <a:latin typeface="Source Sans Pro Semibold" panose="020B0503030403020204" pitchFamily="34" charset="77"/>
              </a:defRPr>
            </a:lvl1pPr>
          </a:lstStyle>
          <a:p>
            <a:r>
              <a:rPr lang="en-GB" dirty="0"/>
              <a:t>Title can go here</a:t>
            </a:r>
            <a:endParaRPr lang="en-US" dirty="0"/>
          </a:p>
        </p:txBody>
      </p:sp>
      <p:sp>
        <p:nvSpPr>
          <p:cNvPr id="6" name="Content Placeholder 2">
            <a:extLst>
              <a:ext uri="{FF2B5EF4-FFF2-40B4-BE49-F238E27FC236}">
                <a16:creationId xmlns:a16="http://schemas.microsoft.com/office/drawing/2014/main" id="{1F62C0E4-7E83-4BE4-4922-014732C8385E}"/>
              </a:ext>
            </a:extLst>
          </p:cNvPr>
          <p:cNvSpPr>
            <a:spLocks noGrp="1"/>
          </p:cNvSpPr>
          <p:nvPr>
            <p:ph idx="1"/>
          </p:nvPr>
        </p:nvSpPr>
        <p:spPr>
          <a:xfrm>
            <a:off x="695325" y="1445682"/>
            <a:ext cx="10801350" cy="4590976"/>
          </a:xfrm>
          <a:prstGeom prst="rect">
            <a:avLst/>
          </a:prstGeom>
        </p:spPr>
        <p:txBody>
          <a:bodyPr wrap="square" lIns="0" tIns="0" rIns="0" bIns="0" numCol="2" spcCol="360000">
            <a:noAutofit/>
          </a:bodyPr>
          <a:lstStyle>
            <a:lvl1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spTree>
    <p:extLst>
      <p:ext uri="{BB962C8B-B14F-4D97-AF65-F5344CB8AC3E}">
        <p14:creationId xmlns:p14="http://schemas.microsoft.com/office/powerpoint/2010/main" val="25710822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F (with values text)">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06D187CC-1E37-D946-B55D-90E9934D46C5}"/>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5" name="Title 1">
            <a:extLst>
              <a:ext uri="{FF2B5EF4-FFF2-40B4-BE49-F238E27FC236}">
                <a16:creationId xmlns:a16="http://schemas.microsoft.com/office/drawing/2014/main" id="{7A9BBB26-D9F6-429C-F597-EB5278B8F2FF}"/>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bg1"/>
                </a:solidFill>
                <a:latin typeface="Source Sans Pro Semibold" panose="020B0503030403020204" pitchFamily="34" charset="77"/>
              </a:defRPr>
            </a:lvl1pPr>
          </a:lstStyle>
          <a:p>
            <a:r>
              <a:rPr lang="en-GB" dirty="0"/>
              <a:t>Title can go here</a:t>
            </a:r>
            <a:endParaRPr lang="en-US" dirty="0"/>
          </a:p>
        </p:txBody>
      </p:sp>
      <p:sp>
        <p:nvSpPr>
          <p:cNvPr id="6" name="Content Placeholder 2">
            <a:extLst>
              <a:ext uri="{FF2B5EF4-FFF2-40B4-BE49-F238E27FC236}">
                <a16:creationId xmlns:a16="http://schemas.microsoft.com/office/drawing/2014/main" id="{245D936A-48B0-4C1D-7998-424A38F48845}"/>
              </a:ext>
            </a:extLst>
          </p:cNvPr>
          <p:cNvSpPr>
            <a:spLocks noGrp="1"/>
          </p:cNvSpPr>
          <p:nvPr>
            <p:ph idx="1"/>
          </p:nvPr>
        </p:nvSpPr>
        <p:spPr>
          <a:xfrm>
            <a:off x="695325" y="1445682"/>
            <a:ext cx="10801350" cy="4590976"/>
          </a:xfrm>
          <a:prstGeom prst="rect">
            <a:avLst/>
          </a:prstGeom>
        </p:spPr>
        <p:txBody>
          <a:bodyPr wrap="square" lIns="0" tIns="0" rIns="0" bIns="0">
            <a:noAutofit/>
          </a:bodyPr>
          <a:lstStyle>
            <a:lvl1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1741718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F (with values text) 2 columns">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06D187CC-1E37-D946-B55D-90E9934D46C5}"/>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5" name="Title 1">
            <a:extLst>
              <a:ext uri="{FF2B5EF4-FFF2-40B4-BE49-F238E27FC236}">
                <a16:creationId xmlns:a16="http://schemas.microsoft.com/office/drawing/2014/main" id="{7A9BBB26-D9F6-429C-F597-EB5278B8F2FF}"/>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bg1"/>
                </a:solidFill>
                <a:latin typeface="Source Sans Pro Semibold" panose="020B0503030403020204" pitchFamily="34" charset="77"/>
              </a:defRPr>
            </a:lvl1pPr>
          </a:lstStyle>
          <a:p>
            <a:r>
              <a:rPr lang="en-GB" dirty="0"/>
              <a:t>Title can go here</a:t>
            </a:r>
            <a:endParaRPr lang="en-US" dirty="0"/>
          </a:p>
        </p:txBody>
      </p:sp>
      <p:sp>
        <p:nvSpPr>
          <p:cNvPr id="6" name="Content Placeholder 2">
            <a:extLst>
              <a:ext uri="{FF2B5EF4-FFF2-40B4-BE49-F238E27FC236}">
                <a16:creationId xmlns:a16="http://schemas.microsoft.com/office/drawing/2014/main" id="{245D936A-48B0-4C1D-7998-424A38F48845}"/>
              </a:ext>
            </a:extLst>
          </p:cNvPr>
          <p:cNvSpPr>
            <a:spLocks noGrp="1"/>
          </p:cNvSpPr>
          <p:nvPr>
            <p:ph idx="1"/>
          </p:nvPr>
        </p:nvSpPr>
        <p:spPr>
          <a:xfrm>
            <a:off x="695325" y="1445682"/>
            <a:ext cx="10801350" cy="4590976"/>
          </a:xfrm>
          <a:prstGeom prst="rect">
            <a:avLst/>
          </a:prstGeom>
        </p:spPr>
        <p:txBody>
          <a:bodyPr wrap="square" lIns="0" tIns="0" rIns="0" bIns="0" numCol="2" spcCol="360000">
            <a:noAutofit/>
          </a:bodyPr>
          <a:lstStyle>
            <a:lvl1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spTree>
    <p:extLst>
      <p:ext uri="{BB962C8B-B14F-4D97-AF65-F5344CB8AC3E}">
        <p14:creationId xmlns:p14="http://schemas.microsoft.com/office/powerpoint/2010/main" val="283499549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G (with values text)">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36456F94-445B-194F-8EF1-68301E0DB843}"/>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5" name="Title 1">
            <a:extLst>
              <a:ext uri="{FF2B5EF4-FFF2-40B4-BE49-F238E27FC236}">
                <a16:creationId xmlns:a16="http://schemas.microsoft.com/office/drawing/2014/main" id="{AA9868B7-462C-4526-432C-E31E63D33396}"/>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accent1"/>
                </a:solidFill>
                <a:latin typeface="Source Sans Pro Semibold" panose="020B0503030403020204" pitchFamily="34" charset="77"/>
              </a:defRPr>
            </a:lvl1pPr>
          </a:lstStyle>
          <a:p>
            <a:r>
              <a:rPr lang="en-GB" dirty="0"/>
              <a:t>Title can go here</a:t>
            </a:r>
            <a:endParaRPr lang="en-US" dirty="0"/>
          </a:p>
        </p:txBody>
      </p:sp>
      <p:sp>
        <p:nvSpPr>
          <p:cNvPr id="6" name="Content Placeholder 2">
            <a:extLst>
              <a:ext uri="{FF2B5EF4-FFF2-40B4-BE49-F238E27FC236}">
                <a16:creationId xmlns:a16="http://schemas.microsoft.com/office/drawing/2014/main" id="{8DC3A450-FED5-4319-5F3B-6EAD27756D21}"/>
              </a:ext>
            </a:extLst>
          </p:cNvPr>
          <p:cNvSpPr>
            <a:spLocks noGrp="1"/>
          </p:cNvSpPr>
          <p:nvPr>
            <p:ph idx="1"/>
          </p:nvPr>
        </p:nvSpPr>
        <p:spPr>
          <a:xfrm>
            <a:off x="695325" y="1445682"/>
            <a:ext cx="10801350" cy="4590976"/>
          </a:xfrm>
          <a:prstGeom prst="rect">
            <a:avLst/>
          </a:prstGeom>
        </p:spPr>
        <p:txBody>
          <a:bodyPr wrap="square" lIns="0" tIns="0" rIns="0" bIns="0">
            <a:noAutofit/>
          </a:bodyPr>
          <a:lstStyle>
            <a:lvl1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0386821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G (with values text) 2 columns">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36456F94-445B-194F-8EF1-68301E0DB843}"/>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5" name="Title 1">
            <a:extLst>
              <a:ext uri="{FF2B5EF4-FFF2-40B4-BE49-F238E27FC236}">
                <a16:creationId xmlns:a16="http://schemas.microsoft.com/office/drawing/2014/main" id="{AA9868B7-462C-4526-432C-E31E63D33396}"/>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accent1"/>
                </a:solidFill>
                <a:latin typeface="Source Sans Pro Semibold" panose="020B0503030403020204" pitchFamily="34" charset="77"/>
              </a:defRPr>
            </a:lvl1pPr>
          </a:lstStyle>
          <a:p>
            <a:r>
              <a:rPr lang="en-GB" dirty="0"/>
              <a:t>Title can go here</a:t>
            </a:r>
            <a:endParaRPr lang="en-US" dirty="0"/>
          </a:p>
        </p:txBody>
      </p:sp>
      <p:sp>
        <p:nvSpPr>
          <p:cNvPr id="6" name="Content Placeholder 2">
            <a:extLst>
              <a:ext uri="{FF2B5EF4-FFF2-40B4-BE49-F238E27FC236}">
                <a16:creationId xmlns:a16="http://schemas.microsoft.com/office/drawing/2014/main" id="{8DC3A450-FED5-4319-5F3B-6EAD27756D21}"/>
              </a:ext>
            </a:extLst>
          </p:cNvPr>
          <p:cNvSpPr>
            <a:spLocks noGrp="1"/>
          </p:cNvSpPr>
          <p:nvPr>
            <p:ph idx="1"/>
          </p:nvPr>
        </p:nvSpPr>
        <p:spPr>
          <a:xfrm>
            <a:off x="695325" y="1445682"/>
            <a:ext cx="10801350" cy="4590976"/>
          </a:xfrm>
          <a:prstGeom prst="rect">
            <a:avLst/>
          </a:prstGeom>
        </p:spPr>
        <p:txBody>
          <a:bodyPr wrap="square" lIns="0" tIns="0" rIns="0" bIns="0" numCol="2" spcCol="360000">
            <a:noAutofit/>
          </a:bodyPr>
          <a:lstStyle>
            <a:lvl1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spTree>
    <p:extLst>
      <p:ext uri="{BB962C8B-B14F-4D97-AF65-F5344CB8AC3E}">
        <p14:creationId xmlns:p14="http://schemas.microsoft.com/office/powerpoint/2010/main" val="11481190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B (space for extra text or partner logos)">
    <p:spTree>
      <p:nvGrpSpPr>
        <p:cNvPr id="1" name=""/>
        <p:cNvGrpSpPr/>
        <p:nvPr/>
      </p:nvGrpSpPr>
      <p:grpSpPr>
        <a:xfrm>
          <a:off x="0" y="0"/>
          <a:ext cx="0" cy="0"/>
          <a:chOff x="0" y="0"/>
          <a:chExt cx="0" cy="0"/>
        </a:xfrm>
      </p:grpSpPr>
      <p:pic>
        <p:nvPicPr>
          <p:cNvPr id="5" name="Picture 4" descr="A picture containing text, vector graphics, clipart, businesscard&#10;&#10;Description automatically generated">
            <a:extLst>
              <a:ext uri="{FF2B5EF4-FFF2-40B4-BE49-F238E27FC236}">
                <a16:creationId xmlns:a16="http://schemas.microsoft.com/office/drawing/2014/main" id="{6971AF80-D6E5-11EA-FF50-139D014C0E8C}"/>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3" name="Subtitle 2">
            <a:extLst>
              <a:ext uri="{FF2B5EF4-FFF2-40B4-BE49-F238E27FC236}">
                <a16:creationId xmlns:a16="http://schemas.microsoft.com/office/drawing/2014/main" id="{A43B054A-68DA-3748-9313-62CB3E08EB97}"/>
              </a:ext>
            </a:extLst>
          </p:cNvPr>
          <p:cNvSpPr>
            <a:spLocks noGrp="1"/>
          </p:cNvSpPr>
          <p:nvPr>
            <p:ph type="subTitle" idx="1" hasCustomPrompt="1"/>
          </p:nvPr>
        </p:nvSpPr>
        <p:spPr>
          <a:xfrm>
            <a:off x="695325" y="6012560"/>
            <a:ext cx="10477500" cy="648229"/>
          </a:xfrm>
          <a:prstGeom prst="rect">
            <a:avLst/>
          </a:prstGeom>
        </p:spPr>
        <p:txBody>
          <a:bodyPr/>
          <a:lstStyle>
            <a:lvl1pPr marL="0" indent="0" algn="l">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can go here or additional logos</a:t>
            </a:r>
            <a:endParaRPr lang="en-US" dirty="0"/>
          </a:p>
        </p:txBody>
      </p:sp>
      <p:sp>
        <p:nvSpPr>
          <p:cNvPr id="6" name="Title 1">
            <a:extLst>
              <a:ext uri="{FF2B5EF4-FFF2-40B4-BE49-F238E27FC236}">
                <a16:creationId xmlns:a16="http://schemas.microsoft.com/office/drawing/2014/main" id="{0AC3C221-9831-A24C-81A7-83D074A68AE6}"/>
              </a:ext>
            </a:extLst>
          </p:cNvPr>
          <p:cNvSpPr>
            <a:spLocks noGrp="1"/>
          </p:cNvSpPr>
          <p:nvPr>
            <p:ph type="ctrTitle" hasCustomPrompt="1"/>
          </p:nvPr>
        </p:nvSpPr>
        <p:spPr>
          <a:xfrm>
            <a:off x="695325" y="1989138"/>
            <a:ext cx="7381875" cy="997647"/>
          </a:xfrm>
          <a:prstGeom prst="rect">
            <a:avLst/>
          </a:prstGeom>
        </p:spPr>
        <p:txBody>
          <a:bodyPr anchor="t">
            <a:normAutofit/>
          </a:bodyPr>
          <a:lstStyle>
            <a:lvl1pPr marL="9525" indent="-9525" algn="l">
              <a:tabLst/>
              <a:defRPr sz="4800" b="0">
                <a:solidFill>
                  <a:schemeClr val="bg1"/>
                </a:solidFill>
              </a:defRPr>
            </a:lvl1pPr>
          </a:lstStyle>
          <a:p>
            <a:r>
              <a:rPr lang="en-GB" dirty="0"/>
              <a:t>Title can go here</a:t>
            </a:r>
            <a:endParaRPr lang="en-US" dirty="0"/>
          </a:p>
        </p:txBody>
      </p:sp>
      <p:sp>
        <p:nvSpPr>
          <p:cNvPr id="7" name="Text Placeholder 16">
            <a:extLst>
              <a:ext uri="{FF2B5EF4-FFF2-40B4-BE49-F238E27FC236}">
                <a16:creationId xmlns:a16="http://schemas.microsoft.com/office/drawing/2014/main" id="{C3CA1E27-969E-BB4F-9354-6EA8EC97F091}"/>
              </a:ext>
            </a:extLst>
          </p:cNvPr>
          <p:cNvSpPr>
            <a:spLocks noGrp="1"/>
          </p:cNvSpPr>
          <p:nvPr>
            <p:ph type="body" sz="quarter" idx="10" hasCustomPrompt="1"/>
          </p:nvPr>
        </p:nvSpPr>
        <p:spPr>
          <a:xfrm>
            <a:off x="695325" y="3415771"/>
            <a:ext cx="7381875" cy="873125"/>
          </a:xfrm>
          <a:prstGeom prst="rect">
            <a:avLst/>
          </a:prstGeom>
        </p:spPr>
        <p:txBody>
          <a:bodyPr>
            <a:normAutofit/>
          </a:bodyPr>
          <a:lstStyle>
            <a:lvl1pPr marL="0" indent="0">
              <a:buNone/>
              <a:defRPr sz="2400">
                <a:solidFill>
                  <a:schemeClr val="bg1"/>
                </a:solidFill>
              </a:defRPr>
            </a:lvl1pPr>
          </a:lstStyle>
          <a:p>
            <a:r>
              <a:rPr lang="en-GB" dirty="0"/>
              <a:t>Subtitle can go here</a:t>
            </a:r>
            <a:endParaRPr lang="en-US" dirty="0"/>
          </a:p>
        </p:txBody>
      </p:sp>
    </p:spTree>
    <p:extLst>
      <p:ext uri="{BB962C8B-B14F-4D97-AF65-F5344CB8AC3E}">
        <p14:creationId xmlns:p14="http://schemas.microsoft.com/office/powerpoint/2010/main" val="73276494"/>
      </p:ext>
    </p:extLst>
  </p:cSld>
  <p:clrMapOvr>
    <a:masterClrMapping/>
  </p:clrMapOvr>
  <p:extLst>
    <p:ext uri="{DCECCB84-F9BA-43D5-87BE-67443E8EF086}">
      <p15:sldGuideLst xmlns:p15="http://schemas.microsoft.com/office/powerpoint/2012/main">
        <p15:guide id="1" orient="horz" pos="1253" userDrawn="1">
          <p15:clr>
            <a:srgbClr val="FBAE40"/>
          </p15:clr>
        </p15:guide>
        <p15:guide id="2" pos="438" userDrawn="1">
          <p15:clr>
            <a:srgbClr val="FBAE40"/>
          </p15:clr>
        </p15:guide>
        <p15:guide id="3" pos="7129" userDrawn="1">
          <p15:clr>
            <a:srgbClr val="FBAE40"/>
          </p15:clr>
        </p15:guide>
        <p15:guide id="4" orient="horz" pos="3997" userDrawn="1">
          <p15:clr>
            <a:srgbClr val="FBAE40"/>
          </p15:clr>
        </p15:guide>
        <p15:guide id="5" orient="horz" pos="411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H (no values text)">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ACC1DEAF-332F-47F9-634E-E6CEAE93958A}"/>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6" name="Title 1">
            <a:extLst>
              <a:ext uri="{FF2B5EF4-FFF2-40B4-BE49-F238E27FC236}">
                <a16:creationId xmlns:a16="http://schemas.microsoft.com/office/drawing/2014/main" id="{7C440F6A-F078-E388-27CA-A41BB27C3112}"/>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bg1"/>
                </a:solidFill>
                <a:latin typeface="Source Sans Pro Semibold" panose="020B0503030403020204" pitchFamily="34" charset="77"/>
              </a:defRPr>
            </a:lvl1pPr>
          </a:lstStyle>
          <a:p>
            <a:r>
              <a:rPr lang="en-GB" dirty="0"/>
              <a:t>Title can go here</a:t>
            </a:r>
            <a:endParaRPr lang="en-US" dirty="0"/>
          </a:p>
        </p:txBody>
      </p:sp>
      <p:sp>
        <p:nvSpPr>
          <p:cNvPr id="7" name="Content Placeholder 2">
            <a:extLst>
              <a:ext uri="{FF2B5EF4-FFF2-40B4-BE49-F238E27FC236}">
                <a16:creationId xmlns:a16="http://schemas.microsoft.com/office/drawing/2014/main" id="{8A6C427C-B37A-AC6E-1B59-ECF92F4EDD7D}"/>
              </a:ext>
            </a:extLst>
          </p:cNvPr>
          <p:cNvSpPr>
            <a:spLocks noGrp="1"/>
          </p:cNvSpPr>
          <p:nvPr>
            <p:ph idx="1"/>
          </p:nvPr>
        </p:nvSpPr>
        <p:spPr>
          <a:xfrm>
            <a:off x="695325" y="1445682"/>
            <a:ext cx="10801350" cy="4590976"/>
          </a:xfrm>
          <a:prstGeom prst="rect">
            <a:avLst/>
          </a:prstGeom>
        </p:spPr>
        <p:txBody>
          <a:bodyPr wrap="square" lIns="0" tIns="0" rIns="0" bIns="0">
            <a:noAutofit/>
          </a:bodyPr>
          <a:lstStyle>
            <a:lvl1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7968454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846" userDrawn="1">
          <p15:clr>
            <a:srgbClr val="FBAE40"/>
          </p15:clr>
        </p15:guide>
        <p15:guide id="3" pos="6869"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H (no values text) 2 columns">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E767D167-5B47-311E-7765-7C59693B6249}"/>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6" name="Title 1">
            <a:extLst>
              <a:ext uri="{FF2B5EF4-FFF2-40B4-BE49-F238E27FC236}">
                <a16:creationId xmlns:a16="http://schemas.microsoft.com/office/drawing/2014/main" id="{7C440F6A-F078-E388-27CA-A41BB27C3112}"/>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bg1"/>
                </a:solidFill>
                <a:latin typeface="Source Sans Pro Semibold" panose="020B0503030403020204" pitchFamily="34" charset="77"/>
              </a:defRPr>
            </a:lvl1pPr>
          </a:lstStyle>
          <a:p>
            <a:r>
              <a:rPr lang="en-GB" dirty="0"/>
              <a:t>Title can go here</a:t>
            </a:r>
            <a:endParaRPr lang="en-US" dirty="0"/>
          </a:p>
        </p:txBody>
      </p:sp>
      <p:sp>
        <p:nvSpPr>
          <p:cNvPr id="7" name="Content Placeholder 2">
            <a:extLst>
              <a:ext uri="{FF2B5EF4-FFF2-40B4-BE49-F238E27FC236}">
                <a16:creationId xmlns:a16="http://schemas.microsoft.com/office/drawing/2014/main" id="{8A6C427C-B37A-AC6E-1B59-ECF92F4EDD7D}"/>
              </a:ext>
            </a:extLst>
          </p:cNvPr>
          <p:cNvSpPr>
            <a:spLocks noGrp="1"/>
          </p:cNvSpPr>
          <p:nvPr>
            <p:ph idx="1"/>
          </p:nvPr>
        </p:nvSpPr>
        <p:spPr>
          <a:xfrm>
            <a:off x="695325" y="1445682"/>
            <a:ext cx="10801350" cy="4590976"/>
          </a:xfrm>
          <a:prstGeom prst="rect">
            <a:avLst/>
          </a:prstGeom>
        </p:spPr>
        <p:txBody>
          <a:bodyPr wrap="square" lIns="0" tIns="0" rIns="0" bIns="0" numCol="2" spcCol="360000">
            <a:noAutofit/>
          </a:bodyPr>
          <a:lstStyle>
            <a:lvl1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spTree>
    <p:extLst>
      <p:ext uri="{BB962C8B-B14F-4D97-AF65-F5344CB8AC3E}">
        <p14:creationId xmlns:p14="http://schemas.microsoft.com/office/powerpoint/2010/main" val="35127813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846" userDrawn="1">
          <p15:clr>
            <a:srgbClr val="FBAE40"/>
          </p15:clr>
        </p15:guide>
        <p15:guide id="3" pos="6869"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I (no values text)">
    <p:spTree>
      <p:nvGrpSpPr>
        <p:cNvPr id="1" name=""/>
        <p:cNvGrpSpPr/>
        <p:nvPr/>
      </p:nvGrpSpPr>
      <p:grpSpPr>
        <a:xfrm>
          <a:off x="0" y="0"/>
          <a:ext cx="0" cy="0"/>
          <a:chOff x="0" y="0"/>
          <a:chExt cx="0" cy="0"/>
        </a:xfrm>
      </p:grpSpPr>
      <p:pic>
        <p:nvPicPr>
          <p:cNvPr id="5" name="Picture 4" descr="Shape, rectangle&#10;&#10;Description automatically generated">
            <a:extLst>
              <a:ext uri="{FF2B5EF4-FFF2-40B4-BE49-F238E27FC236}">
                <a16:creationId xmlns:a16="http://schemas.microsoft.com/office/drawing/2014/main" id="{2AA243BC-3966-DC46-8F37-5EC9BA097F2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237F2F2B-B112-0588-63AE-DBECEE999A4C}"/>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bg1"/>
                </a:solidFill>
                <a:latin typeface="Source Sans Pro Semibold" panose="020B0503030403020204" pitchFamily="34" charset="77"/>
              </a:defRPr>
            </a:lvl1pPr>
          </a:lstStyle>
          <a:p>
            <a:r>
              <a:rPr lang="en-GB" dirty="0"/>
              <a:t>Title can go here</a:t>
            </a:r>
            <a:endParaRPr lang="en-US" dirty="0"/>
          </a:p>
        </p:txBody>
      </p:sp>
      <p:sp>
        <p:nvSpPr>
          <p:cNvPr id="7" name="Content Placeholder 2">
            <a:extLst>
              <a:ext uri="{FF2B5EF4-FFF2-40B4-BE49-F238E27FC236}">
                <a16:creationId xmlns:a16="http://schemas.microsoft.com/office/drawing/2014/main" id="{47A6A493-B4E2-E60E-CA72-DE528B004181}"/>
              </a:ext>
            </a:extLst>
          </p:cNvPr>
          <p:cNvSpPr>
            <a:spLocks noGrp="1"/>
          </p:cNvSpPr>
          <p:nvPr>
            <p:ph idx="1"/>
          </p:nvPr>
        </p:nvSpPr>
        <p:spPr>
          <a:xfrm>
            <a:off x="695325" y="1445682"/>
            <a:ext cx="10801350" cy="4590976"/>
          </a:xfrm>
          <a:prstGeom prst="rect">
            <a:avLst/>
          </a:prstGeom>
        </p:spPr>
        <p:txBody>
          <a:bodyPr wrap="square" lIns="0" tIns="0" rIns="0" bIns="0">
            <a:noAutofit/>
          </a:bodyPr>
          <a:lstStyle>
            <a:lvl1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6570234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846" userDrawn="1">
          <p15:clr>
            <a:srgbClr val="FBAE40"/>
          </p15:clr>
        </p15:guide>
        <p15:guide id="3" pos="6869"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I (no values text) 2 columns">
    <p:spTree>
      <p:nvGrpSpPr>
        <p:cNvPr id="1" name=""/>
        <p:cNvGrpSpPr/>
        <p:nvPr/>
      </p:nvGrpSpPr>
      <p:grpSpPr>
        <a:xfrm>
          <a:off x="0" y="0"/>
          <a:ext cx="0" cy="0"/>
          <a:chOff x="0" y="0"/>
          <a:chExt cx="0" cy="0"/>
        </a:xfrm>
      </p:grpSpPr>
      <p:pic>
        <p:nvPicPr>
          <p:cNvPr id="5" name="Picture 4" descr="Shape, rectangle&#10;&#10;Description automatically generated">
            <a:extLst>
              <a:ext uri="{FF2B5EF4-FFF2-40B4-BE49-F238E27FC236}">
                <a16:creationId xmlns:a16="http://schemas.microsoft.com/office/drawing/2014/main" id="{2AA243BC-3966-DC46-8F37-5EC9BA097F2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237F2F2B-B112-0588-63AE-DBECEE999A4C}"/>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bg1"/>
                </a:solidFill>
                <a:latin typeface="Source Sans Pro Semibold" panose="020B0503030403020204" pitchFamily="34" charset="77"/>
              </a:defRPr>
            </a:lvl1pPr>
          </a:lstStyle>
          <a:p>
            <a:r>
              <a:rPr lang="en-GB" dirty="0"/>
              <a:t>Title can go here</a:t>
            </a:r>
            <a:endParaRPr lang="en-US" dirty="0"/>
          </a:p>
        </p:txBody>
      </p:sp>
      <p:sp>
        <p:nvSpPr>
          <p:cNvPr id="7" name="Content Placeholder 2">
            <a:extLst>
              <a:ext uri="{FF2B5EF4-FFF2-40B4-BE49-F238E27FC236}">
                <a16:creationId xmlns:a16="http://schemas.microsoft.com/office/drawing/2014/main" id="{47A6A493-B4E2-E60E-CA72-DE528B004181}"/>
              </a:ext>
            </a:extLst>
          </p:cNvPr>
          <p:cNvSpPr>
            <a:spLocks noGrp="1"/>
          </p:cNvSpPr>
          <p:nvPr>
            <p:ph idx="1"/>
          </p:nvPr>
        </p:nvSpPr>
        <p:spPr>
          <a:xfrm>
            <a:off x="695325" y="1445682"/>
            <a:ext cx="10801350" cy="4590976"/>
          </a:xfrm>
          <a:prstGeom prst="rect">
            <a:avLst/>
          </a:prstGeom>
        </p:spPr>
        <p:txBody>
          <a:bodyPr wrap="square" lIns="0" tIns="0" rIns="0" bIns="0" numCol="2" spcCol="360000">
            <a:noAutofit/>
          </a:bodyPr>
          <a:lstStyle>
            <a:lvl1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spTree>
    <p:extLst>
      <p:ext uri="{BB962C8B-B14F-4D97-AF65-F5344CB8AC3E}">
        <p14:creationId xmlns:p14="http://schemas.microsoft.com/office/powerpoint/2010/main" val="18823045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846" userDrawn="1">
          <p15:clr>
            <a:srgbClr val="FBAE40"/>
          </p15:clr>
        </p15:guide>
        <p15:guide id="3" pos="6869"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J (no values text)">
    <p:spTree>
      <p:nvGrpSpPr>
        <p:cNvPr id="1" name=""/>
        <p:cNvGrpSpPr/>
        <p:nvPr/>
      </p:nvGrpSpPr>
      <p:grpSpPr>
        <a:xfrm>
          <a:off x="0" y="0"/>
          <a:ext cx="0" cy="0"/>
          <a:chOff x="0" y="0"/>
          <a:chExt cx="0" cy="0"/>
        </a:xfrm>
      </p:grpSpPr>
      <p:pic>
        <p:nvPicPr>
          <p:cNvPr id="6" name="Picture 5" descr="Shape&#10;&#10;Description automatically generated">
            <a:extLst>
              <a:ext uri="{FF2B5EF4-FFF2-40B4-BE49-F238E27FC236}">
                <a16:creationId xmlns:a16="http://schemas.microsoft.com/office/drawing/2014/main" id="{14FA9994-FD4A-BF41-839B-FB30F07A0A8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49890ED0-2010-F628-FF4F-B042787F3C40}"/>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bg1"/>
                </a:solidFill>
                <a:latin typeface="Source Sans Pro Semibold" panose="020B0503030403020204" pitchFamily="34" charset="77"/>
              </a:defRPr>
            </a:lvl1pPr>
          </a:lstStyle>
          <a:p>
            <a:r>
              <a:rPr lang="en-GB" dirty="0"/>
              <a:t>Title can go here</a:t>
            </a:r>
            <a:endParaRPr lang="en-US" dirty="0"/>
          </a:p>
        </p:txBody>
      </p:sp>
      <p:sp>
        <p:nvSpPr>
          <p:cNvPr id="7" name="Content Placeholder 2">
            <a:extLst>
              <a:ext uri="{FF2B5EF4-FFF2-40B4-BE49-F238E27FC236}">
                <a16:creationId xmlns:a16="http://schemas.microsoft.com/office/drawing/2014/main" id="{135535EA-E5CA-F11F-AEFD-53CFA4F8B2F3}"/>
              </a:ext>
            </a:extLst>
          </p:cNvPr>
          <p:cNvSpPr>
            <a:spLocks noGrp="1"/>
          </p:cNvSpPr>
          <p:nvPr>
            <p:ph idx="1"/>
          </p:nvPr>
        </p:nvSpPr>
        <p:spPr>
          <a:xfrm>
            <a:off x="695325" y="1445682"/>
            <a:ext cx="10801350" cy="4590976"/>
          </a:xfrm>
          <a:prstGeom prst="rect">
            <a:avLst/>
          </a:prstGeom>
        </p:spPr>
        <p:txBody>
          <a:bodyPr wrap="square" lIns="0" tIns="0" rIns="0" bIns="0">
            <a:noAutofit/>
          </a:bodyPr>
          <a:lstStyle>
            <a:lvl1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2160562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slide J (no values text) 2 columns">
    <p:spTree>
      <p:nvGrpSpPr>
        <p:cNvPr id="1" name=""/>
        <p:cNvGrpSpPr/>
        <p:nvPr/>
      </p:nvGrpSpPr>
      <p:grpSpPr>
        <a:xfrm>
          <a:off x="0" y="0"/>
          <a:ext cx="0" cy="0"/>
          <a:chOff x="0" y="0"/>
          <a:chExt cx="0" cy="0"/>
        </a:xfrm>
      </p:grpSpPr>
      <p:pic>
        <p:nvPicPr>
          <p:cNvPr id="6" name="Picture 5" descr="Shape&#10;&#10;Description automatically generated">
            <a:extLst>
              <a:ext uri="{FF2B5EF4-FFF2-40B4-BE49-F238E27FC236}">
                <a16:creationId xmlns:a16="http://schemas.microsoft.com/office/drawing/2014/main" id="{14FA9994-FD4A-BF41-839B-FB30F07A0A8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49890ED0-2010-F628-FF4F-B042787F3C40}"/>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bg1"/>
                </a:solidFill>
                <a:latin typeface="Source Sans Pro Semibold" panose="020B0503030403020204" pitchFamily="34" charset="77"/>
              </a:defRPr>
            </a:lvl1pPr>
          </a:lstStyle>
          <a:p>
            <a:r>
              <a:rPr lang="en-GB" dirty="0"/>
              <a:t>Title can go here</a:t>
            </a:r>
            <a:endParaRPr lang="en-US" dirty="0"/>
          </a:p>
        </p:txBody>
      </p:sp>
      <p:sp>
        <p:nvSpPr>
          <p:cNvPr id="7" name="Content Placeholder 2">
            <a:extLst>
              <a:ext uri="{FF2B5EF4-FFF2-40B4-BE49-F238E27FC236}">
                <a16:creationId xmlns:a16="http://schemas.microsoft.com/office/drawing/2014/main" id="{135535EA-E5CA-F11F-AEFD-53CFA4F8B2F3}"/>
              </a:ext>
            </a:extLst>
          </p:cNvPr>
          <p:cNvSpPr>
            <a:spLocks noGrp="1"/>
          </p:cNvSpPr>
          <p:nvPr>
            <p:ph idx="1"/>
          </p:nvPr>
        </p:nvSpPr>
        <p:spPr>
          <a:xfrm>
            <a:off x="695325" y="1445682"/>
            <a:ext cx="10801350" cy="4590976"/>
          </a:xfrm>
          <a:prstGeom prst="rect">
            <a:avLst/>
          </a:prstGeom>
        </p:spPr>
        <p:txBody>
          <a:bodyPr wrap="square" lIns="0" tIns="0" rIns="0" bIns="0" numCol="2" spcCol="360000">
            <a:noAutofit/>
          </a:bodyPr>
          <a:lstStyle>
            <a:lvl1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spTree>
    <p:extLst>
      <p:ext uri="{BB962C8B-B14F-4D97-AF65-F5344CB8AC3E}">
        <p14:creationId xmlns:p14="http://schemas.microsoft.com/office/powerpoint/2010/main" val="3185493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 K (no values tex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D96A911-655C-6AC1-373E-C131C2503BE7}"/>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accent1"/>
                </a:solidFill>
                <a:latin typeface="Source Sans Pro Semibold" panose="020B0503030403020204" pitchFamily="34" charset="77"/>
              </a:defRPr>
            </a:lvl1pPr>
          </a:lstStyle>
          <a:p>
            <a:r>
              <a:rPr lang="en-GB" dirty="0"/>
              <a:t>Title can go here</a:t>
            </a:r>
            <a:endParaRPr lang="en-US" dirty="0"/>
          </a:p>
        </p:txBody>
      </p:sp>
      <p:sp>
        <p:nvSpPr>
          <p:cNvPr id="5" name="Content Placeholder 2">
            <a:extLst>
              <a:ext uri="{FF2B5EF4-FFF2-40B4-BE49-F238E27FC236}">
                <a16:creationId xmlns:a16="http://schemas.microsoft.com/office/drawing/2014/main" id="{627BED44-FAD7-F26A-7D1A-39D732A6E4A6}"/>
              </a:ext>
            </a:extLst>
          </p:cNvPr>
          <p:cNvSpPr>
            <a:spLocks noGrp="1"/>
          </p:cNvSpPr>
          <p:nvPr>
            <p:ph idx="1"/>
          </p:nvPr>
        </p:nvSpPr>
        <p:spPr>
          <a:xfrm>
            <a:off x="695325" y="1445682"/>
            <a:ext cx="10801350" cy="4590976"/>
          </a:xfrm>
          <a:prstGeom prst="rect">
            <a:avLst/>
          </a:prstGeom>
        </p:spPr>
        <p:txBody>
          <a:bodyPr wrap="square" lIns="0" tIns="0" rIns="0" bIns="0">
            <a:noAutofit/>
          </a:bodyPr>
          <a:lstStyle>
            <a:lvl1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3875261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slide K (no values text) 2 column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D96A911-655C-6AC1-373E-C131C2503BE7}"/>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accent1"/>
                </a:solidFill>
                <a:latin typeface="Source Sans Pro Semibold" panose="020B0503030403020204" pitchFamily="34" charset="77"/>
              </a:defRPr>
            </a:lvl1pPr>
          </a:lstStyle>
          <a:p>
            <a:r>
              <a:rPr lang="en-GB" dirty="0"/>
              <a:t>Title can go here</a:t>
            </a:r>
            <a:endParaRPr lang="en-US" dirty="0"/>
          </a:p>
        </p:txBody>
      </p:sp>
      <p:sp>
        <p:nvSpPr>
          <p:cNvPr id="5" name="Content Placeholder 2">
            <a:extLst>
              <a:ext uri="{FF2B5EF4-FFF2-40B4-BE49-F238E27FC236}">
                <a16:creationId xmlns:a16="http://schemas.microsoft.com/office/drawing/2014/main" id="{627BED44-FAD7-F26A-7D1A-39D732A6E4A6}"/>
              </a:ext>
            </a:extLst>
          </p:cNvPr>
          <p:cNvSpPr>
            <a:spLocks noGrp="1"/>
          </p:cNvSpPr>
          <p:nvPr>
            <p:ph idx="1"/>
          </p:nvPr>
        </p:nvSpPr>
        <p:spPr>
          <a:xfrm>
            <a:off x="695325" y="1445682"/>
            <a:ext cx="10801350" cy="4590976"/>
          </a:xfrm>
          <a:prstGeom prst="rect">
            <a:avLst/>
          </a:prstGeom>
        </p:spPr>
        <p:txBody>
          <a:bodyPr wrap="square" lIns="0" tIns="0" rIns="0" bIns="0" numCol="2" spcCol="360000">
            <a:noAutofit/>
          </a:bodyPr>
          <a:lstStyle>
            <a:lvl1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spTree>
    <p:extLst>
      <p:ext uri="{BB962C8B-B14F-4D97-AF65-F5344CB8AC3E}">
        <p14:creationId xmlns:p14="http://schemas.microsoft.com/office/powerpoint/2010/main" val="40336372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C (with values text)">
    <p:spTree>
      <p:nvGrpSpPr>
        <p:cNvPr id="1" name=""/>
        <p:cNvGrpSpPr/>
        <p:nvPr/>
      </p:nvGrpSpPr>
      <p:grpSpPr>
        <a:xfrm>
          <a:off x="0" y="0"/>
          <a:ext cx="0" cy="0"/>
          <a:chOff x="0" y="0"/>
          <a:chExt cx="0" cy="0"/>
        </a:xfrm>
      </p:grpSpPr>
      <p:pic>
        <p:nvPicPr>
          <p:cNvPr id="3" name="Picture 2" descr="A screenshot of a computer&#10;&#10;Description automatically generated with low confidence">
            <a:extLst>
              <a:ext uri="{FF2B5EF4-FFF2-40B4-BE49-F238E27FC236}">
                <a16:creationId xmlns:a16="http://schemas.microsoft.com/office/drawing/2014/main" id="{A1E911E6-4EBA-C8D2-59FE-F6910C76289C}"/>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5" name="Title 1">
            <a:extLst>
              <a:ext uri="{FF2B5EF4-FFF2-40B4-BE49-F238E27FC236}">
                <a16:creationId xmlns:a16="http://schemas.microsoft.com/office/drawing/2014/main" id="{DD9B8C12-B3D0-9B40-962A-5317ED6FB7C1}"/>
              </a:ext>
            </a:extLst>
          </p:cNvPr>
          <p:cNvSpPr>
            <a:spLocks noGrp="1"/>
          </p:cNvSpPr>
          <p:nvPr>
            <p:ph type="ctrTitle" hasCustomPrompt="1"/>
          </p:nvPr>
        </p:nvSpPr>
        <p:spPr>
          <a:xfrm>
            <a:off x="695325" y="1989138"/>
            <a:ext cx="7381875" cy="997647"/>
          </a:xfrm>
          <a:prstGeom prst="rect">
            <a:avLst/>
          </a:prstGeom>
        </p:spPr>
        <p:txBody>
          <a:bodyPr anchor="t">
            <a:normAutofit/>
          </a:bodyPr>
          <a:lstStyle>
            <a:lvl1pPr marL="9525" indent="-9525" algn="l">
              <a:tabLst/>
              <a:defRPr sz="4800" b="0">
                <a:solidFill>
                  <a:schemeClr val="bg1"/>
                </a:solidFill>
              </a:defRPr>
            </a:lvl1pPr>
          </a:lstStyle>
          <a:p>
            <a:r>
              <a:rPr lang="en-GB" dirty="0"/>
              <a:t>Title can go here</a:t>
            </a:r>
            <a:endParaRPr lang="en-US" dirty="0"/>
          </a:p>
        </p:txBody>
      </p:sp>
      <p:sp>
        <p:nvSpPr>
          <p:cNvPr id="7" name="Text Placeholder 16">
            <a:extLst>
              <a:ext uri="{FF2B5EF4-FFF2-40B4-BE49-F238E27FC236}">
                <a16:creationId xmlns:a16="http://schemas.microsoft.com/office/drawing/2014/main" id="{AD969960-0A29-5343-8C52-A1741878FD41}"/>
              </a:ext>
            </a:extLst>
          </p:cNvPr>
          <p:cNvSpPr>
            <a:spLocks noGrp="1"/>
          </p:cNvSpPr>
          <p:nvPr>
            <p:ph type="body" sz="quarter" idx="10" hasCustomPrompt="1"/>
          </p:nvPr>
        </p:nvSpPr>
        <p:spPr>
          <a:xfrm>
            <a:off x="695325" y="3415771"/>
            <a:ext cx="7381875" cy="873125"/>
          </a:xfrm>
          <a:prstGeom prst="rect">
            <a:avLst/>
          </a:prstGeom>
        </p:spPr>
        <p:txBody>
          <a:bodyPr>
            <a:normAutofit/>
          </a:bodyPr>
          <a:lstStyle>
            <a:lvl1pPr marL="0" indent="0">
              <a:buNone/>
              <a:defRPr sz="2400">
                <a:solidFill>
                  <a:schemeClr val="bg1"/>
                </a:solidFill>
              </a:defRPr>
            </a:lvl1pPr>
          </a:lstStyle>
          <a:p>
            <a:r>
              <a:rPr lang="en-GB" dirty="0"/>
              <a:t>Subtitle can go here</a:t>
            </a:r>
            <a:endParaRPr lang="en-US" dirty="0"/>
          </a:p>
        </p:txBody>
      </p:sp>
    </p:spTree>
    <p:extLst>
      <p:ext uri="{BB962C8B-B14F-4D97-AF65-F5344CB8AC3E}">
        <p14:creationId xmlns:p14="http://schemas.microsoft.com/office/powerpoint/2010/main" val="1750287916"/>
      </p:ext>
    </p:extLst>
  </p:cSld>
  <p:clrMapOvr>
    <a:masterClrMapping/>
  </p:clrMapOvr>
  <p:extLst>
    <p:ext uri="{DCECCB84-F9BA-43D5-87BE-67443E8EF086}">
      <p15:sldGuideLst xmlns:p15="http://schemas.microsoft.com/office/powerpoint/2012/main">
        <p15:guide id="1" orient="horz" pos="1253" userDrawn="1">
          <p15:clr>
            <a:srgbClr val="FBAE40"/>
          </p15:clr>
        </p15:guide>
        <p15:guide id="2" pos="438" userDrawn="1">
          <p15:clr>
            <a:srgbClr val="FBAE40"/>
          </p15:clr>
        </p15:guide>
        <p15:guide id="3" pos="7242" userDrawn="1">
          <p15:clr>
            <a:srgbClr val="FBAE40"/>
          </p15:clr>
        </p15:guide>
        <p15:guide id="4" orient="horz" pos="3997" userDrawn="1">
          <p15:clr>
            <a:srgbClr val="FBAE40"/>
          </p15:clr>
        </p15:guide>
        <p15:guide id="5" orient="horz" pos="411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A (with values text)">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67C0F2D6-D49E-8F9D-BDC6-85919B692791}"/>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6" name="Title 1">
            <a:extLst>
              <a:ext uri="{FF2B5EF4-FFF2-40B4-BE49-F238E27FC236}">
                <a16:creationId xmlns:a16="http://schemas.microsoft.com/office/drawing/2014/main" id="{54D5BBD5-5DB9-88CB-FE1E-39FB43A26537}"/>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accent1"/>
                </a:solidFill>
                <a:latin typeface="Source Sans Pro Semibold" panose="020B0503030403020204" pitchFamily="34" charset="77"/>
              </a:defRPr>
            </a:lvl1pPr>
          </a:lstStyle>
          <a:p>
            <a:r>
              <a:rPr lang="en-GB" dirty="0"/>
              <a:t>Title can go here</a:t>
            </a:r>
            <a:endParaRPr lang="en-US" dirty="0"/>
          </a:p>
        </p:txBody>
      </p:sp>
      <p:sp>
        <p:nvSpPr>
          <p:cNvPr id="9" name="Content Placeholder 2">
            <a:extLst>
              <a:ext uri="{FF2B5EF4-FFF2-40B4-BE49-F238E27FC236}">
                <a16:creationId xmlns:a16="http://schemas.microsoft.com/office/drawing/2014/main" id="{312E1484-F5C2-2B93-9DD1-0398DFCDC71C}"/>
              </a:ext>
            </a:extLst>
          </p:cNvPr>
          <p:cNvSpPr>
            <a:spLocks noGrp="1"/>
          </p:cNvSpPr>
          <p:nvPr>
            <p:ph idx="1"/>
          </p:nvPr>
        </p:nvSpPr>
        <p:spPr>
          <a:xfrm>
            <a:off x="695325" y="1445682"/>
            <a:ext cx="10801350" cy="4590976"/>
          </a:xfrm>
          <a:prstGeom prst="rect">
            <a:avLst/>
          </a:prstGeom>
        </p:spPr>
        <p:txBody>
          <a:bodyPr wrap="square" lIns="0" tIns="0" rIns="0" bIns="0">
            <a:noAutofit/>
          </a:bodyPr>
          <a:lstStyle>
            <a:lvl1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746051753"/>
      </p:ext>
    </p:extLst>
  </p:cSld>
  <p:clrMapOvr>
    <a:masterClrMapping/>
  </p:clrMapOvr>
  <p:extLst>
    <p:ext uri="{DCECCB84-F9BA-43D5-87BE-67443E8EF086}">
      <p15:sldGuideLst xmlns:p15="http://schemas.microsoft.com/office/powerpoint/2012/main">
        <p15:guide id="2" pos="438" userDrawn="1">
          <p15:clr>
            <a:srgbClr val="FBAE40"/>
          </p15:clr>
        </p15:guide>
        <p15:guide id="3" pos="724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A (with values text) 2 columns">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A28B3931-588E-E238-E905-7CA447D999F7}"/>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6" name="Title 1">
            <a:extLst>
              <a:ext uri="{FF2B5EF4-FFF2-40B4-BE49-F238E27FC236}">
                <a16:creationId xmlns:a16="http://schemas.microsoft.com/office/drawing/2014/main" id="{54D5BBD5-5DB9-88CB-FE1E-39FB43A26537}"/>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accent1"/>
                </a:solidFill>
                <a:latin typeface="Source Sans Pro Semibold" panose="020B0503030403020204" pitchFamily="34" charset="77"/>
              </a:defRPr>
            </a:lvl1pPr>
          </a:lstStyle>
          <a:p>
            <a:r>
              <a:rPr lang="en-GB" dirty="0"/>
              <a:t>Title can go here</a:t>
            </a:r>
            <a:endParaRPr lang="en-US" dirty="0"/>
          </a:p>
        </p:txBody>
      </p:sp>
      <p:sp>
        <p:nvSpPr>
          <p:cNvPr id="9" name="Content Placeholder 2">
            <a:extLst>
              <a:ext uri="{FF2B5EF4-FFF2-40B4-BE49-F238E27FC236}">
                <a16:creationId xmlns:a16="http://schemas.microsoft.com/office/drawing/2014/main" id="{312E1484-F5C2-2B93-9DD1-0398DFCDC71C}"/>
              </a:ext>
            </a:extLst>
          </p:cNvPr>
          <p:cNvSpPr>
            <a:spLocks noGrp="1"/>
          </p:cNvSpPr>
          <p:nvPr>
            <p:ph idx="1"/>
          </p:nvPr>
        </p:nvSpPr>
        <p:spPr>
          <a:xfrm>
            <a:off x="695325" y="1445682"/>
            <a:ext cx="10801350" cy="4590976"/>
          </a:xfrm>
          <a:prstGeom prst="rect">
            <a:avLst/>
          </a:prstGeom>
        </p:spPr>
        <p:txBody>
          <a:bodyPr wrap="square" lIns="0" tIns="0" rIns="0" bIns="0" numCol="2" spcCol="360000">
            <a:noAutofit/>
          </a:bodyPr>
          <a:lstStyle>
            <a:lvl1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spTree>
    <p:extLst>
      <p:ext uri="{BB962C8B-B14F-4D97-AF65-F5344CB8AC3E}">
        <p14:creationId xmlns:p14="http://schemas.microsoft.com/office/powerpoint/2010/main" val="1824324250"/>
      </p:ext>
    </p:extLst>
  </p:cSld>
  <p:clrMapOvr>
    <a:masterClrMapping/>
  </p:clrMapOvr>
  <p:extLst>
    <p:ext uri="{DCECCB84-F9BA-43D5-87BE-67443E8EF086}">
      <p15:sldGuideLst xmlns:p15="http://schemas.microsoft.com/office/powerpoint/2012/main">
        <p15:guide id="2" pos="438" userDrawn="1">
          <p15:clr>
            <a:srgbClr val="FBAE40"/>
          </p15:clr>
        </p15:guide>
        <p15:guide id="3" pos="724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B (no values text)">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17BACA56-C1B1-EACF-91EC-76E0DA4FB039}"/>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11" name="Title 1">
            <a:extLst>
              <a:ext uri="{FF2B5EF4-FFF2-40B4-BE49-F238E27FC236}">
                <a16:creationId xmlns:a16="http://schemas.microsoft.com/office/drawing/2014/main" id="{0077A1A5-B588-6E4F-4EC9-97404E347A76}"/>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accent1"/>
                </a:solidFill>
                <a:latin typeface="Source Sans Pro Semibold" panose="020B0503030403020204" pitchFamily="34" charset="77"/>
              </a:defRPr>
            </a:lvl1pPr>
          </a:lstStyle>
          <a:p>
            <a:r>
              <a:rPr lang="en-GB" dirty="0"/>
              <a:t>Title can go here</a:t>
            </a:r>
            <a:endParaRPr lang="en-US" dirty="0"/>
          </a:p>
        </p:txBody>
      </p:sp>
      <p:sp>
        <p:nvSpPr>
          <p:cNvPr id="12" name="Content Placeholder 2">
            <a:extLst>
              <a:ext uri="{FF2B5EF4-FFF2-40B4-BE49-F238E27FC236}">
                <a16:creationId xmlns:a16="http://schemas.microsoft.com/office/drawing/2014/main" id="{9E1E9FDB-FA21-5947-2085-2B3D85562451}"/>
              </a:ext>
            </a:extLst>
          </p:cNvPr>
          <p:cNvSpPr>
            <a:spLocks noGrp="1"/>
          </p:cNvSpPr>
          <p:nvPr>
            <p:ph idx="1"/>
          </p:nvPr>
        </p:nvSpPr>
        <p:spPr>
          <a:xfrm>
            <a:off x="695325" y="1445682"/>
            <a:ext cx="10801350" cy="4590976"/>
          </a:xfrm>
          <a:prstGeom prst="rect">
            <a:avLst/>
          </a:prstGeom>
        </p:spPr>
        <p:txBody>
          <a:bodyPr wrap="square" lIns="0" tIns="0" rIns="0" bIns="0">
            <a:noAutofit/>
          </a:bodyPr>
          <a:lstStyle>
            <a:lvl1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962102455"/>
      </p:ext>
    </p:extLst>
  </p:cSld>
  <p:clrMapOvr>
    <a:masterClrMapping/>
  </p:clrMapOvr>
  <p:extLst>
    <p:ext uri="{DCECCB84-F9BA-43D5-87BE-67443E8EF086}">
      <p15:sldGuideLst xmlns:p15="http://schemas.microsoft.com/office/powerpoint/2012/main">
        <p15:guide id="1" orient="horz" pos="346"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B (no values text) 2 columns">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6DE67541-0B04-DB0B-3E7A-4B52A5C3409D}"/>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11" name="Title 1">
            <a:extLst>
              <a:ext uri="{FF2B5EF4-FFF2-40B4-BE49-F238E27FC236}">
                <a16:creationId xmlns:a16="http://schemas.microsoft.com/office/drawing/2014/main" id="{0077A1A5-B588-6E4F-4EC9-97404E347A76}"/>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accent1"/>
                </a:solidFill>
                <a:latin typeface="Source Sans Pro Semibold" panose="020B0503030403020204" pitchFamily="34" charset="77"/>
              </a:defRPr>
            </a:lvl1pPr>
          </a:lstStyle>
          <a:p>
            <a:r>
              <a:rPr lang="en-GB" dirty="0"/>
              <a:t>Title can go here</a:t>
            </a:r>
            <a:endParaRPr lang="en-US" dirty="0"/>
          </a:p>
        </p:txBody>
      </p:sp>
      <p:sp>
        <p:nvSpPr>
          <p:cNvPr id="12" name="Content Placeholder 2">
            <a:extLst>
              <a:ext uri="{FF2B5EF4-FFF2-40B4-BE49-F238E27FC236}">
                <a16:creationId xmlns:a16="http://schemas.microsoft.com/office/drawing/2014/main" id="{9E1E9FDB-FA21-5947-2085-2B3D85562451}"/>
              </a:ext>
            </a:extLst>
          </p:cNvPr>
          <p:cNvSpPr>
            <a:spLocks noGrp="1"/>
          </p:cNvSpPr>
          <p:nvPr>
            <p:ph idx="1"/>
          </p:nvPr>
        </p:nvSpPr>
        <p:spPr>
          <a:xfrm>
            <a:off x="695325" y="1445682"/>
            <a:ext cx="10801350" cy="4590976"/>
          </a:xfrm>
          <a:prstGeom prst="rect">
            <a:avLst/>
          </a:prstGeom>
        </p:spPr>
        <p:txBody>
          <a:bodyPr wrap="square" lIns="0" tIns="0" rIns="0" bIns="0" numCol="2" spcCol="360000">
            <a:noAutofit/>
          </a:bodyPr>
          <a:lstStyle>
            <a:lvl1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accent2"/>
              </a:buClr>
              <a:defRPr sz="2000" b="0" i="0">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spTree>
    <p:extLst>
      <p:ext uri="{BB962C8B-B14F-4D97-AF65-F5344CB8AC3E}">
        <p14:creationId xmlns:p14="http://schemas.microsoft.com/office/powerpoint/2010/main" val="2787633889"/>
      </p:ext>
    </p:extLst>
  </p:cSld>
  <p:clrMapOvr>
    <a:masterClrMapping/>
  </p:clrMapOvr>
  <p:extLst>
    <p:ext uri="{DCECCB84-F9BA-43D5-87BE-67443E8EF086}">
      <p15:sldGuideLst xmlns:p15="http://schemas.microsoft.com/office/powerpoint/2012/main">
        <p15:guide id="1" orient="horz" pos="346"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C (with values text)">
    <p:spTree>
      <p:nvGrpSpPr>
        <p:cNvPr id="1" name=""/>
        <p:cNvGrpSpPr/>
        <p:nvPr/>
      </p:nvGrpSpPr>
      <p:grpSpPr>
        <a:xfrm>
          <a:off x="0" y="0"/>
          <a:ext cx="0" cy="0"/>
          <a:chOff x="0" y="0"/>
          <a:chExt cx="0" cy="0"/>
        </a:xfrm>
      </p:grpSpPr>
      <p:pic>
        <p:nvPicPr>
          <p:cNvPr id="3" name="Picture 2" descr="A screenshot of a computer&#10;&#10;Description automatically generated with low confidence">
            <a:extLst>
              <a:ext uri="{FF2B5EF4-FFF2-40B4-BE49-F238E27FC236}">
                <a16:creationId xmlns:a16="http://schemas.microsoft.com/office/drawing/2014/main" id="{3A7E1F79-8B1F-4ACB-6AAE-2356B4EA1F69}"/>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7" name="Title 1">
            <a:extLst>
              <a:ext uri="{FF2B5EF4-FFF2-40B4-BE49-F238E27FC236}">
                <a16:creationId xmlns:a16="http://schemas.microsoft.com/office/drawing/2014/main" id="{3A0674C5-B5FC-3E7B-304C-BE714A2BCE0B}"/>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bg1"/>
                </a:solidFill>
                <a:latin typeface="Source Sans Pro Semibold" panose="020B0503030403020204" pitchFamily="34" charset="77"/>
              </a:defRPr>
            </a:lvl1pPr>
          </a:lstStyle>
          <a:p>
            <a:r>
              <a:rPr lang="en-GB" dirty="0"/>
              <a:t>Title can go here</a:t>
            </a:r>
            <a:endParaRPr lang="en-US" dirty="0"/>
          </a:p>
        </p:txBody>
      </p:sp>
      <p:sp>
        <p:nvSpPr>
          <p:cNvPr id="8" name="Content Placeholder 2">
            <a:extLst>
              <a:ext uri="{FF2B5EF4-FFF2-40B4-BE49-F238E27FC236}">
                <a16:creationId xmlns:a16="http://schemas.microsoft.com/office/drawing/2014/main" id="{65F1F83F-A5CA-DB2D-7F7F-20BE0F07D945}"/>
              </a:ext>
            </a:extLst>
          </p:cNvPr>
          <p:cNvSpPr>
            <a:spLocks noGrp="1"/>
          </p:cNvSpPr>
          <p:nvPr>
            <p:ph idx="1"/>
          </p:nvPr>
        </p:nvSpPr>
        <p:spPr>
          <a:xfrm>
            <a:off x="695325" y="1445682"/>
            <a:ext cx="10801350" cy="4590976"/>
          </a:xfrm>
          <a:prstGeom prst="rect">
            <a:avLst/>
          </a:prstGeom>
        </p:spPr>
        <p:txBody>
          <a:bodyPr wrap="square" lIns="0" tIns="0" rIns="0" bIns="0">
            <a:noAutofit/>
          </a:bodyPr>
          <a:lstStyle>
            <a:lvl1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7193553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C (with values text) 2 columns">
    <p:spTree>
      <p:nvGrpSpPr>
        <p:cNvPr id="1" name=""/>
        <p:cNvGrpSpPr/>
        <p:nvPr/>
      </p:nvGrpSpPr>
      <p:grpSpPr>
        <a:xfrm>
          <a:off x="0" y="0"/>
          <a:ext cx="0" cy="0"/>
          <a:chOff x="0" y="0"/>
          <a:chExt cx="0" cy="0"/>
        </a:xfrm>
      </p:grpSpPr>
      <p:pic>
        <p:nvPicPr>
          <p:cNvPr id="5" name="Picture 4" descr="A screenshot of a computer&#10;&#10;Description automatically generated with low confidence">
            <a:extLst>
              <a:ext uri="{FF2B5EF4-FFF2-40B4-BE49-F238E27FC236}">
                <a16:creationId xmlns:a16="http://schemas.microsoft.com/office/drawing/2014/main" id="{BECD1111-7972-3F24-1B64-99898ADD98A6}"/>
              </a:ext>
            </a:extLst>
          </p:cNvPr>
          <p:cNvPicPr>
            <a:picLocks noChangeAspect="1"/>
          </p:cNvPicPr>
          <p:nvPr userDrawn="1"/>
        </p:nvPicPr>
        <p:blipFill>
          <a:blip r:embed="rId2"/>
          <a:stretch>
            <a:fillRect/>
          </a:stretch>
        </p:blipFill>
        <p:spPr>
          <a:xfrm>
            <a:off x="1524" y="0"/>
            <a:ext cx="12188952" cy="6858000"/>
          </a:xfrm>
          <a:prstGeom prst="rect">
            <a:avLst/>
          </a:prstGeom>
        </p:spPr>
      </p:pic>
      <p:sp>
        <p:nvSpPr>
          <p:cNvPr id="7" name="Title 1">
            <a:extLst>
              <a:ext uri="{FF2B5EF4-FFF2-40B4-BE49-F238E27FC236}">
                <a16:creationId xmlns:a16="http://schemas.microsoft.com/office/drawing/2014/main" id="{3A0674C5-B5FC-3E7B-304C-BE714A2BCE0B}"/>
              </a:ext>
            </a:extLst>
          </p:cNvPr>
          <p:cNvSpPr>
            <a:spLocks noGrp="1"/>
          </p:cNvSpPr>
          <p:nvPr>
            <p:ph type="title" hasCustomPrompt="1"/>
          </p:nvPr>
        </p:nvSpPr>
        <p:spPr>
          <a:xfrm>
            <a:off x="695325" y="549275"/>
            <a:ext cx="10801350" cy="896407"/>
          </a:xfrm>
          <a:prstGeom prst="rect">
            <a:avLst/>
          </a:prstGeom>
        </p:spPr>
        <p:txBody>
          <a:bodyPr lIns="0" tIns="0" rIns="0" bIns="0">
            <a:noAutofit/>
          </a:bodyPr>
          <a:lstStyle>
            <a:lvl1pPr>
              <a:defRPr sz="2800" b="0" i="0">
                <a:solidFill>
                  <a:schemeClr val="bg1"/>
                </a:solidFill>
                <a:latin typeface="Source Sans Pro Semibold" panose="020B0503030403020204" pitchFamily="34" charset="77"/>
              </a:defRPr>
            </a:lvl1pPr>
          </a:lstStyle>
          <a:p>
            <a:r>
              <a:rPr lang="en-GB" dirty="0"/>
              <a:t>Title can go here</a:t>
            </a:r>
            <a:endParaRPr lang="en-US" dirty="0"/>
          </a:p>
        </p:txBody>
      </p:sp>
      <p:sp>
        <p:nvSpPr>
          <p:cNvPr id="8" name="Content Placeholder 2">
            <a:extLst>
              <a:ext uri="{FF2B5EF4-FFF2-40B4-BE49-F238E27FC236}">
                <a16:creationId xmlns:a16="http://schemas.microsoft.com/office/drawing/2014/main" id="{65F1F83F-A5CA-DB2D-7F7F-20BE0F07D945}"/>
              </a:ext>
            </a:extLst>
          </p:cNvPr>
          <p:cNvSpPr>
            <a:spLocks noGrp="1"/>
          </p:cNvSpPr>
          <p:nvPr>
            <p:ph idx="1"/>
          </p:nvPr>
        </p:nvSpPr>
        <p:spPr>
          <a:xfrm>
            <a:off x="695325" y="1445682"/>
            <a:ext cx="10801350" cy="4590976"/>
          </a:xfrm>
          <a:prstGeom prst="rect">
            <a:avLst/>
          </a:prstGeom>
        </p:spPr>
        <p:txBody>
          <a:bodyPr wrap="square" lIns="0" tIns="0" rIns="0" bIns="0" numCol="2" spcCol="360000">
            <a:noAutofit/>
          </a:bodyPr>
          <a:lstStyle>
            <a:lvl1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1pPr>
            <a:lvl2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2pPr>
            <a:lvl3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3pPr>
            <a:lvl4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4pPr>
            <a:lvl5pPr>
              <a:lnSpc>
                <a:spcPct val="110000"/>
              </a:lnSpc>
              <a:spcBef>
                <a:spcPts val="800"/>
              </a:spcBef>
              <a:buClr>
                <a:schemeClr val="bg1"/>
              </a:buClr>
              <a:defRPr sz="2000" b="0" i="0">
                <a:solidFill>
                  <a:schemeClr val="bg1"/>
                </a:solidFill>
                <a:latin typeface="Source Sans Pro Light" panose="020B0403030403020204" pitchFamily="34" charset="0"/>
                <a:ea typeface="Source Sans Pro Light" panose="020B0403030403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3340098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38" userDrawn="1">
          <p15:clr>
            <a:srgbClr val="FBAE40"/>
          </p15:clr>
        </p15:guide>
        <p15:guide id="3" pos="724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3AAB063-A3A3-1EFD-9556-120C93A623C2}"/>
              </a:ext>
            </a:extLst>
          </p:cNvPr>
          <p:cNvSpPr txBox="1">
            <a:spLocks/>
          </p:cNvSpPr>
          <p:nvPr userDrawn="1"/>
        </p:nvSpPr>
        <p:spPr>
          <a:xfrm>
            <a:off x="695325" y="549275"/>
            <a:ext cx="10801350" cy="896407"/>
          </a:xfrm>
          <a:prstGeom prst="rect">
            <a:avLst/>
          </a:prstGeom>
        </p:spPr>
        <p:txBody>
          <a:bodyPr lIns="0" tIns="0" rIns="0" bIns="0">
            <a:noAutofit/>
          </a:bodyPr>
          <a:lstStyle>
            <a:lvl1pPr algn="l" defTabSz="914400" rtl="0" eaLnBrk="1" latinLnBrk="0" hangingPunct="1">
              <a:lnSpc>
                <a:spcPct val="90000"/>
              </a:lnSpc>
              <a:spcBef>
                <a:spcPct val="0"/>
              </a:spcBef>
              <a:buNone/>
              <a:defRPr sz="2800" b="0" i="0" kern="1200">
                <a:solidFill>
                  <a:schemeClr val="accent1"/>
                </a:solidFill>
                <a:latin typeface="Source Sans Pro Semibold" panose="020B0503030403020204" pitchFamily="34" charset="77"/>
                <a:ea typeface="+mj-ea"/>
                <a:cs typeface="+mj-cs"/>
              </a:defRPr>
            </a:lvl1pPr>
          </a:lstStyle>
          <a:p>
            <a:r>
              <a:rPr lang="en-GB"/>
              <a:t>Title can go here</a:t>
            </a:r>
            <a:endParaRPr lang="en-US" dirty="0"/>
          </a:p>
        </p:txBody>
      </p:sp>
      <p:sp>
        <p:nvSpPr>
          <p:cNvPr id="5" name="Content Placeholder 2">
            <a:extLst>
              <a:ext uri="{FF2B5EF4-FFF2-40B4-BE49-F238E27FC236}">
                <a16:creationId xmlns:a16="http://schemas.microsoft.com/office/drawing/2014/main" id="{3E31310C-8B7F-5B81-0E2F-11DCFF12D02F}"/>
              </a:ext>
            </a:extLst>
          </p:cNvPr>
          <p:cNvSpPr txBox="1">
            <a:spLocks/>
          </p:cNvSpPr>
          <p:nvPr userDrawn="1"/>
        </p:nvSpPr>
        <p:spPr>
          <a:xfrm>
            <a:off x="695325" y="1445682"/>
            <a:ext cx="10801350" cy="4590976"/>
          </a:xfrm>
          <a:prstGeom prst="rect">
            <a:avLst/>
          </a:prstGeom>
        </p:spPr>
        <p:txBody>
          <a:bodyPr wrap="square" lIns="0" tIns="0" rIns="0" bIns="0">
            <a:noAutofit/>
          </a:bodyPr>
          <a:lstStyle>
            <a:lvl1pPr marL="2286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1pPr>
            <a:lvl2pPr marL="6858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2pPr>
            <a:lvl3pPr marL="11430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3pPr>
            <a:lvl4pPr marL="16002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4pPr>
            <a:lvl5pPr marL="2057400" indent="-228600" algn="l" defTabSz="914400" rtl="0" eaLnBrk="1" latinLnBrk="0" hangingPunct="1">
              <a:lnSpc>
                <a:spcPct val="110000"/>
              </a:lnSpc>
              <a:spcBef>
                <a:spcPts val="800"/>
              </a:spcBef>
              <a:buClr>
                <a:schemeClr val="accent2"/>
              </a:buClr>
              <a:buFont typeface="Arial" panose="020B0604020202020204" pitchFamily="34" charset="0"/>
              <a:buChar char="•"/>
              <a:defRPr sz="2000" b="0" i="0" kern="1200">
                <a:solidFill>
                  <a:schemeClr val="tx1"/>
                </a:solidFill>
                <a:latin typeface="Source Sans Pro Light" panose="020B0403030403020204" pitchFamily="34" charset="0"/>
                <a:ea typeface="Source Sans Pro Light" panose="020B04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229827606"/>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9" r:id="rId4"/>
    <p:sldLayoutId id="2147483686" r:id="rId5"/>
    <p:sldLayoutId id="2147483650" r:id="rId6"/>
    <p:sldLayoutId id="2147483687" r:id="rId7"/>
    <p:sldLayoutId id="2147483662" r:id="rId8"/>
    <p:sldLayoutId id="2147483688" r:id="rId9"/>
    <p:sldLayoutId id="2147483670" r:id="rId10"/>
    <p:sldLayoutId id="2147483689" r:id="rId11"/>
    <p:sldLayoutId id="2147483684" r:id="rId12"/>
    <p:sldLayoutId id="2147483690" r:id="rId13"/>
    <p:sldLayoutId id="2147483673" r:id="rId14"/>
    <p:sldLayoutId id="2147483691" r:id="rId15"/>
    <p:sldLayoutId id="2147483679" r:id="rId16"/>
    <p:sldLayoutId id="2147483692" r:id="rId17"/>
    <p:sldLayoutId id="2147483683" r:id="rId18"/>
    <p:sldLayoutId id="2147483693" r:id="rId19"/>
    <p:sldLayoutId id="2147483677" r:id="rId20"/>
    <p:sldLayoutId id="2147483694" r:id="rId21"/>
    <p:sldLayoutId id="2147483685" r:id="rId22"/>
    <p:sldLayoutId id="2147483695" r:id="rId23"/>
    <p:sldLayoutId id="2147483676" r:id="rId24"/>
    <p:sldLayoutId id="2147483696" r:id="rId25"/>
    <p:sldLayoutId id="2147483682" r:id="rId26"/>
    <p:sldLayoutId id="2147483697" r:id="rId27"/>
  </p:sldLayoutIdLst>
  <p:txStyles>
    <p:titleStyle>
      <a:lvl1pPr algn="l" defTabSz="914400" rtl="0" eaLnBrk="1" latinLnBrk="0" hangingPunct="1">
        <a:lnSpc>
          <a:spcPct val="90000"/>
        </a:lnSpc>
        <a:spcBef>
          <a:spcPct val="0"/>
        </a:spcBef>
        <a:buNone/>
        <a:defRPr sz="2800" b="1" i="0" kern="1200">
          <a:solidFill>
            <a:schemeClr val="tx1"/>
          </a:solidFill>
          <a:latin typeface="Source Sans Pro SemiBold" panose="020B05030304030202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tx1"/>
          </a:solidFill>
          <a:latin typeface="Source Sans Pro" panose="020B050303040302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image" Target="../media/image17.tmp"/><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image" Target="../media/image19.tmp"/><Relationship Id="rId1" Type="http://schemas.openxmlformats.org/officeDocument/2006/relationships/slideLayout" Target="../slideLayouts/slideLayout6.xml"/><Relationship Id="rId4" Type="http://schemas.openxmlformats.org/officeDocument/2006/relationships/image" Target="../media/image21.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60C79-12E0-189D-6513-10B1DE072367}"/>
              </a:ext>
            </a:extLst>
          </p:cNvPr>
          <p:cNvSpPr>
            <a:spLocks noGrp="1"/>
          </p:cNvSpPr>
          <p:nvPr>
            <p:ph type="ctrTitle"/>
          </p:nvPr>
        </p:nvSpPr>
        <p:spPr/>
        <p:txBody>
          <a:bodyPr>
            <a:normAutofit fontScale="90000"/>
          </a:bodyPr>
          <a:lstStyle/>
          <a:p>
            <a:r>
              <a:rPr lang="en-GB" dirty="0"/>
              <a:t>Inclusive Communication Environments in Schools:</a:t>
            </a:r>
          </a:p>
        </p:txBody>
      </p:sp>
      <p:sp>
        <p:nvSpPr>
          <p:cNvPr id="3" name="Text Placeholder 2">
            <a:extLst>
              <a:ext uri="{FF2B5EF4-FFF2-40B4-BE49-F238E27FC236}">
                <a16:creationId xmlns:a16="http://schemas.microsoft.com/office/drawing/2014/main" id="{9608D3C8-FAEF-E264-B4B1-4EBCFB9244BB}"/>
              </a:ext>
            </a:extLst>
          </p:cNvPr>
          <p:cNvSpPr>
            <a:spLocks noGrp="1"/>
          </p:cNvSpPr>
          <p:nvPr>
            <p:ph type="body" sz="quarter" idx="10"/>
          </p:nvPr>
        </p:nvSpPr>
        <p:spPr/>
        <p:txBody>
          <a:bodyPr>
            <a:normAutofit/>
          </a:bodyPr>
          <a:lstStyle/>
          <a:p>
            <a:r>
              <a:rPr lang="en-GB" dirty="0"/>
              <a:t>Supporting pupils with language and communication differences in Renfrewshire</a:t>
            </a:r>
          </a:p>
          <a:p>
            <a:endParaRPr lang="en-GB" dirty="0"/>
          </a:p>
        </p:txBody>
      </p:sp>
    </p:spTree>
    <p:extLst>
      <p:ext uri="{BB962C8B-B14F-4D97-AF65-F5344CB8AC3E}">
        <p14:creationId xmlns:p14="http://schemas.microsoft.com/office/powerpoint/2010/main" val="1103174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8B7A3-E2FD-3C9F-AE24-7E1923AFFDC3}"/>
              </a:ext>
            </a:extLst>
          </p:cNvPr>
          <p:cNvSpPr>
            <a:spLocks noGrp="1"/>
          </p:cNvSpPr>
          <p:nvPr>
            <p:ph type="title"/>
          </p:nvPr>
        </p:nvSpPr>
        <p:spPr/>
        <p:txBody>
          <a:bodyPr/>
          <a:lstStyle/>
          <a:p>
            <a:r>
              <a:rPr lang="en-GB" dirty="0"/>
              <a:t>Our current approach</a:t>
            </a:r>
          </a:p>
        </p:txBody>
      </p:sp>
      <p:sp>
        <p:nvSpPr>
          <p:cNvPr id="3" name="Content Placeholder 2">
            <a:extLst>
              <a:ext uri="{FF2B5EF4-FFF2-40B4-BE49-F238E27FC236}">
                <a16:creationId xmlns:a16="http://schemas.microsoft.com/office/drawing/2014/main" id="{6D05FFE8-E552-03E9-EB12-FDFDC5464DBB}"/>
              </a:ext>
            </a:extLst>
          </p:cNvPr>
          <p:cNvSpPr>
            <a:spLocks noGrp="1"/>
          </p:cNvSpPr>
          <p:nvPr>
            <p:ph idx="1"/>
          </p:nvPr>
        </p:nvSpPr>
        <p:spPr/>
        <p:txBody>
          <a:bodyPr/>
          <a:lstStyle/>
          <a:p>
            <a:r>
              <a:rPr lang="en-GB" dirty="0"/>
              <a:t>Renfrewshire Council Educational Psychology Service and Renfrewshire Paediatric Speech and Language Therapy Service have developed a joint initiative to develop the capacity of all educational establishments to support and develop the language and communication skills of all children.</a:t>
            </a:r>
          </a:p>
          <a:p>
            <a:r>
              <a:rPr lang="en-GB" dirty="0"/>
              <a:t>We want schools and nurseries to be able to demonstrate an ongoing development to meet the speech, language, and communication differences of all pupils. This may include training, learning conversations, work with families and children/young people, and links with other agencies.</a:t>
            </a:r>
          </a:p>
          <a:p>
            <a:r>
              <a:rPr lang="en-GB" dirty="0"/>
              <a:t>There are three key indicators which form the basis of supportive practice:</a:t>
            </a:r>
          </a:p>
          <a:p>
            <a:pPr lvl="1">
              <a:spcBef>
                <a:spcPts val="0"/>
              </a:spcBef>
            </a:pPr>
            <a:r>
              <a:rPr lang="en-GB" dirty="0">
                <a:solidFill>
                  <a:schemeClr val="accent4"/>
                </a:solidFill>
              </a:rPr>
              <a:t>Indicator One: </a:t>
            </a:r>
            <a:r>
              <a:rPr lang="en-GB" dirty="0"/>
              <a:t>A physical environment that enhances and promotes opportunities for speech, language, and communication for all pupils.</a:t>
            </a:r>
          </a:p>
          <a:p>
            <a:pPr lvl="1">
              <a:spcBef>
                <a:spcPts val="0"/>
              </a:spcBef>
            </a:pPr>
            <a:r>
              <a:rPr lang="en-GB" dirty="0">
                <a:solidFill>
                  <a:schemeClr val="accent3"/>
                </a:solidFill>
              </a:rPr>
              <a:t>Indicator Two: </a:t>
            </a:r>
            <a:r>
              <a:rPr lang="en-GB" dirty="0"/>
              <a:t>Adult communication (verbal and non-verbal) that promotes interaction and responds to individual needs. </a:t>
            </a:r>
          </a:p>
          <a:p>
            <a:pPr lvl="1">
              <a:spcBef>
                <a:spcPts val="0"/>
              </a:spcBef>
            </a:pPr>
            <a:r>
              <a:rPr lang="en-GB" dirty="0">
                <a:solidFill>
                  <a:schemeClr val="accent5"/>
                </a:solidFill>
              </a:rPr>
              <a:t>Indicator Three: </a:t>
            </a:r>
            <a:r>
              <a:rPr lang="en-GB" dirty="0"/>
              <a:t>The use of supportive learning strategies to develop language and communication skills and promote participation from all learners.</a:t>
            </a:r>
          </a:p>
          <a:p>
            <a:endParaRPr lang="en-GB" dirty="0"/>
          </a:p>
        </p:txBody>
      </p:sp>
    </p:spTree>
    <p:extLst>
      <p:ext uri="{BB962C8B-B14F-4D97-AF65-F5344CB8AC3E}">
        <p14:creationId xmlns:p14="http://schemas.microsoft.com/office/powerpoint/2010/main" val="3216392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5B64879-505C-767A-B49E-7BAAE2645BB7}"/>
              </a:ext>
            </a:extLst>
          </p:cNvPr>
          <p:cNvSpPr>
            <a:spLocks noGrp="1"/>
          </p:cNvSpPr>
          <p:nvPr>
            <p:ph type="title"/>
          </p:nvPr>
        </p:nvSpPr>
        <p:spPr>
          <a:xfrm>
            <a:off x="130880" y="174322"/>
            <a:ext cx="10801350" cy="896407"/>
          </a:xfrm>
        </p:spPr>
        <p:txBody>
          <a:bodyPr/>
          <a:lstStyle/>
          <a:p>
            <a:r>
              <a:rPr lang="en-GB" dirty="0"/>
              <a:t>A framework for creating</a:t>
            </a:r>
            <a:br>
              <a:rPr lang="en-GB" dirty="0"/>
            </a:br>
            <a:r>
              <a:rPr lang="en-GB" dirty="0"/>
              <a:t>inclusive communication</a:t>
            </a:r>
            <a:br>
              <a:rPr lang="en-GB" dirty="0"/>
            </a:br>
            <a:r>
              <a:rPr lang="en-GB" dirty="0"/>
              <a:t>environments</a:t>
            </a:r>
          </a:p>
        </p:txBody>
      </p:sp>
      <p:sp>
        <p:nvSpPr>
          <p:cNvPr id="8" name="Text Box 23">
            <a:extLst>
              <a:ext uri="{FF2B5EF4-FFF2-40B4-BE49-F238E27FC236}">
                <a16:creationId xmlns:a16="http://schemas.microsoft.com/office/drawing/2014/main" id="{6D27CD31-E1A8-C973-6DD2-800B21F6C4F6}"/>
              </a:ext>
            </a:extLst>
          </p:cNvPr>
          <p:cNvSpPr txBox="1">
            <a:spLocks noChangeArrowheads="1"/>
          </p:cNvSpPr>
          <p:nvPr/>
        </p:nvSpPr>
        <p:spPr bwMode="auto">
          <a:xfrm>
            <a:off x="3726739" y="5057959"/>
            <a:ext cx="4762681" cy="882578"/>
          </a:xfrm>
          <a:prstGeom prst="rect">
            <a:avLst/>
          </a:prstGeom>
          <a:noFill/>
          <a:ln>
            <a:no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Source Sans Pro Light" panose="020B0403030403020204" pitchFamily="34" charset="0"/>
                <a:ea typeface="Source Sans Pro Light" panose="020B0403030403020204" pitchFamily="34" charset="0"/>
                <a:cs typeface="Arial" panose="020B0604020202020204" pitchFamily="34" charset="0"/>
              </a:rPr>
              <a:t>Ongoing development to meet the speech, language, and communication needs of all pupils</a:t>
            </a:r>
            <a:r>
              <a:rPr kumimoji="0" lang="en-US" altLang="en-US" sz="1600" b="0" i="0" u="none" strike="noStrike" cap="none" normalizeH="0" baseline="0" dirty="0">
                <a:ln>
                  <a:noFill/>
                </a:ln>
                <a:solidFill>
                  <a:srgbClr val="FF0000"/>
                </a:solidFill>
                <a:effectLst/>
                <a:latin typeface="Source Sans Pro Light" panose="020B0403030403020204" pitchFamily="34" charset="0"/>
                <a:ea typeface="Source Sans Pro Light" panose="020B0403030403020204" pitchFamily="34" charset="0"/>
                <a:cs typeface="Arial" panose="020B0604020202020204" pitchFamily="34" charset="0"/>
              </a:rPr>
              <a:t>.</a:t>
            </a:r>
            <a:endParaRPr kumimoji="0" lang="en-US" altLang="en-US" sz="1600" b="0" i="0" u="none" strike="noStrike" cap="none" normalizeH="0" baseline="0" dirty="0">
              <a:ln>
                <a:noFill/>
              </a:ln>
              <a:solidFill>
                <a:schemeClr val="tx1"/>
              </a:solidFill>
              <a:effectLst/>
              <a:latin typeface="Source Sans Pro Light" panose="020B0403030403020204" pitchFamily="34" charset="0"/>
              <a:ea typeface="Source Sans Pro Light" panose="020B0403030403020204" pitchFamily="34" charset="0"/>
            </a:endParaRPr>
          </a:p>
        </p:txBody>
      </p:sp>
      <p:graphicFrame>
        <p:nvGraphicFramePr>
          <p:cNvPr id="9" name="Diagram 8">
            <a:extLst>
              <a:ext uri="{FF2B5EF4-FFF2-40B4-BE49-F238E27FC236}">
                <a16:creationId xmlns:a16="http://schemas.microsoft.com/office/drawing/2014/main" id="{8B17A3EF-5F69-BF37-F98D-B0531E04F614}"/>
              </a:ext>
            </a:extLst>
          </p:cNvPr>
          <p:cNvGraphicFramePr/>
          <p:nvPr>
            <p:extLst>
              <p:ext uri="{D42A27DB-BD31-4B8C-83A1-F6EECF244321}">
                <p14:modId xmlns:p14="http://schemas.microsoft.com/office/powerpoint/2010/main" val="2110990342"/>
              </p:ext>
            </p:extLst>
          </p:nvPr>
        </p:nvGraphicFramePr>
        <p:xfrm>
          <a:off x="2250987" y="473478"/>
          <a:ext cx="7714186" cy="4277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Oval 9">
            <a:extLst>
              <a:ext uri="{FF2B5EF4-FFF2-40B4-BE49-F238E27FC236}">
                <a16:creationId xmlns:a16="http://schemas.microsoft.com/office/drawing/2014/main" id="{D283E115-1051-86AB-2C0F-74E91A191F53}"/>
              </a:ext>
            </a:extLst>
          </p:cNvPr>
          <p:cNvSpPr/>
          <p:nvPr/>
        </p:nvSpPr>
        <p:spPr>
          <a:xfrm>
            <a:off x="2948435" y="217058"/>
            <a:ext cx="6295129" cy="6030688"/>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3600314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606F0-CC97-3F7F-4C65-998D2BCFEA44}"/>
              </a:ext>
            </a:extLst>
          </p:cNvPr>
          <p:cNvSpPr>
            <a:spLocks noGrp="1"/>
          </p:cNvSpPr>
          <p:nvPr>
            <p:ph type="title"/>
          </p:nvPr>
        </p:nvSpPr>
        <p:spPr/>
        <p:txBody>
          <a:bodyPr/>
          <a:lstStyle/>
          <a:p>
            <a:r>
              <a:rPr lang="en-GB" dirty="0"/>
              <a:t>Suggested strategies</a:t>
            </a:r>
          </a:p>
        </p:txBody>
      </p:sp>
      <p:sp>
        <p:nvSpPr>
          <p:cNvPr id="3" name="Content Placeholder 2">
            <a:extLst>
              <a:ext uri="{FF2B5EF4-FFF2-40B4-BE49-F238E27FC236}">
                <a16:creationId xmlns:a16="http://schemas.microsoft.com/office/drawing/2014/main" id="{E7B9C818-E093-A76F-490A-C9E7D7A7C6F7}"/>
              </a:ext>
            </a:extLst>
          </p:cNvPr>
          <p:cNvSpPr>
            <a:spLocks noGrp="1"/>
          </p:cNvSpPr>
          <p:nvPr>
            <p:ph idx="1"/>
          </p:nvPr>
        </p:nvSpPr>
        <p:spPr/>
        <p:txBody>
          <a:bodyPr/>
          <a:lstStyle/>
          <a:p>
            <a:r>
              <a:rPr lang="en-GB" dirty="0"/>
              <a:t>The next slides show examples of changes or strategies which schools and nurseries can use to increase the support for their pupils with speech, language and communication differences.</a:t>
            </a:r>
          </a:p>
          <a:p>
            <a:r>
              <a:rPr lang="en-GB" dirty="0"/>
              <a:t>These changes are designed to be used with whole classes where possible to ensure all pupils receive support when it is needed.</a:t>
            </a:r>
          </a:p>
        </p:txBody>
      </p:sp>
    </p:spTree>
    <p:extLst>
      <p:ext uri="{BB962C8B-B14F-4D97-AF65-F5344CB8AC3E}">
        <p14:creationId xmlns:p14="http://schemas.microsoft.com/office/powerpoint/2010/main" val="3986711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EDEDB-4893-8F08-F0D2-BC589CFE935D}"/>
              </a:ext>
            </a:extLst>
          </p:cNvPr>
          <p:cNvSpPr>
            <a:spLocks noGrp="1"/>
          </p:cNvSpPr>
          <p:nvPr>
            <p:ph type="title"/>
          </p:nvPr>
        </p:nvSpPr>
        <p:spPr/>
        <p:txBody>
          <a:bodyPr/>
          <a:lstStyle/>
          <a:p>
            <a:r>
              <a:rPr lang="en-GB" dirty="0">
                <a:solidFill>
                  <a:schemeClr val="accent4"/>
                </a:solidFill>
              </a:rPr>
              <a:t>A physical environment that enhances and promotes opportunities for speech, language, and communication for all pupils.</a:t>
            </a:r>
          </a:p>
        </p:txBody>
      </p:sp>
      <p:pic>
        <p:nvPicPr>
          <p:cNvPr id="5" name="Content Placeholder 4" descr="A white paper with black text&#10;&#10;Description automatically generated">
            <a:extLst>
              <a:ext uri="{FF2B5EF4-FFF2-40B4-BE49-F238E27FC236}">
                <a16:creationId xmlns:a16="http://schemas.microsoft.com/office/drawing/2014/main" id="{15FA8A59-5FBC-6CAF-3B14-C2BD130FE573}"/>
              </a:ext>
            </a:extLst>
          </p:cNvPr>
          <p:cNvPicPr>
            <a:picLocks noGrp="1" noChangeAspect="1"/>
          </p:cNvPicPr>
          <p:nvPr>
            <p:ph idx="1"/>
          </p:nvPr>
        </p:nvPicPr>
        <p:blipFill rotWithShape="1">
          <a:blip r:embed="rId2"/>
          <a:srcRect b="49505"/>
          <a:stretch/>
        </p:blipFill>
        <p:spPr>
          <a:xfrm>
            <a:off x="695325" y="1731220"/>
            <a:ext cx="5125753" cy="3957059"/>
          </a:xfrm>
        </p:spPr>
      </p:pic>
      <p:pic>
        <p:nvPicPr>
          <p:cNvPr id="6" name="Content Placeholder 4" descr="A white paper with black text&#10;&#10;Description automatically generated">
            <a:extLst>
              <a:ext uri="{FF2B5EF4-FFF2-40B4-BE49-F238E27FC236}">
                <a16:creationId xmlns:a16="http://schemas.microsoft.com/office/drawing/2014/main" id="{A5047977-B0BC-E3B6-0749-55F0D0965656}"/>
              </a:ext>
            </a:extLst>
          </p:cNvPr>
          <p:cNvPicPr>
            <a:picLocks noChangeAspect="1"/>
          </p:cNvPicPr>
          <p:nvPr/>
        </p:nvPicPr>
        <p:blipFill rotWithShape="1">
          <a:blip r:embed="rId2"/>
          <a:srcRect t="50507"/>
          <a:stretch/>
        </p:blipFill>
        <p:spPr>
          <a:xfrm>
            <a:off x="6267130" y="1731219"/>
            <a:ext cx="5229545" cy="3957059"/>
          </a:xfrm>
          <a:prstGeom prst="rect">
            <a:avLst/>
          </a:prstGeom>
        </p:spPr>
      </p:pic>
    </p:spTree>
    <p:extLst>
      <p:ext uri="{BB962C8B-B14F-4D97-AF65-F5344CB8AC3E}">
        <p14:creationId xmlns:p14="http://schemas.microsoft.com/office/powerpoint/2010/main" val="2084510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DA93F-07AC-D8B6-6590-5B63A1826990}"/>
              </a:ext>
            </a:extLst>
          </p:cNvPr>
          <p:cNvSpPr>
            <a:spLocks noGrp="1"/>
          </p:cNvSpPr>
          <p:nvPr>
            <p:ph type="title"/>
          </p:nvPr>
        </p:nvSpPr>
        <p:spPr/>
        <p:txBody>
          <a:bodyPr/>
          <a:lstStyle/>
          <a:p>
            <a:r>
              <a:rPr lang="en-GB" dirty="0">
                <a:solidFill>
                  <a:schemeClr val="accent3"/>
                </a:solidFill>
              </a:rPr>
              <a:t>Adult communication (verbal and non-verbal) that promotes interaction and responds to individual needs.</a:t>
            </a:r>
          </a:p>
        </p:txBody>
      </p:sp>
      <p:pic>
        <p:nvPicPr>
          <p:cNvPr id="5" name="Content Placeholder 4" descr="A screen shot of a white box&#10;&#10;Description automatically generated">
            <a:extLst>
              <a:ext uri="{FF2B5EF4-FFF2-40B4-BE49-F238E27FC236}">
                <a16:creationId xmlns:a16="http://schemas.microsoft.com/office/drawing/2014/main" id="{AD2A40E7-EADB-B5F9-9CAD-EABE5F8AFCD0}"/>
              </a:ext>
            </a:extLst>
          </p:cNvPr>
          <p:cNvPicPr>
            <a:picLocks noGrp="1" noChangeAspect="1"/>
          </p:cNvPicPr>
          <p:nvPr>
            <p:ph idx="1"/>
          </p:nvPr>
        </p:nvPicPr>
        <p:blipFill rotWithShape="1">
          <a:blip r:embed="rId2"/>
          <a:srcRect b="47694"/>
          <a:stretch/>
        </p:blipFill>
        <p:spPr>
          <a:xfrm>
            <a:off x="695325" y="1612468"/>
            <a:ext cx="4812803" cy="4218316"/>
          </a:xfrm>
        </p:spPr>
      </p:pic>
      <p:pic>
        <p:nvPicPr>
          <p:cNvPr id="6" name="Content Placeholder 4" descr="A screen shot of a white box&#10;&#10;Description automatically generated">
            <a:extLst>
              <a:ext uri="{FF2B5EF4-FFF2-40B4-BE49-F238E27FC236}">
                <a16:creationId xmlns:a16="http://schemas.microsoft.com/office/drawing/2014/main" id="{F141D0FB-0B0F-9801-D78C-E550FF706141}"/>
              </a:ext>
            </a:extLst>
          </p:cNvPr>
          <p:cNvPicPr>
            <a:picLocks noChangeAspect="1"/>
          </p:cNvPicPr>
          <p:nvPr/>
        </p:nvPicPr>
        <p:blipFill rotWithShape="1">
          <a:blip r:embed="rId2"/>
          <a:srcRect t="52306"/>
          <a:stretch/>
        </p:blipFill>
        <p:spPr>
          <a:xfrm>
            <a:off x="6485950" y="1612468"/>
            <a:ext cx="5010725" cy="4004560"/>
          </a:xfrm>
          <a:prstGeom prst="rect">
            <a:avLst/>
          </a:prstGeom>
        </p:spPr>
      </p:pic>
    </p:spTree>
    <p:extLst>
      <p:ext uri="{BB962C8B-B14F-4D97-AF65-F5344CB8AC3E}">
        <p14:creationId xmlns:p14="http://schemas.microsoft.com/office/powerpoint/2010/main" val="4124887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DA93F-07AC-D8B6-6590-5B63A1826990}"/>
              </a:ext>
            </a:extLst>
          </p:cNvPr>
          <p:cNvSpPr>
            <a:spLocks noGrp="1"/>
          </p:cNvSpPr>
          <p:nvPr>
            <p:ph type="title"/>
          </p:nvPr>
        </p:nvSpPr>
        <p:spPr/>
        <p:txBody>
          <a:bodyPr/>
          <a:lstStyle/>
          <a:p>
            <a:r>
              <a:rPr lang="en-GB" dirty="0">
                <a:solidFill>
                  <a:schemeClr val="accent3"/>
                </a:solidFill>
              </a:rPr>
              <a:t>Adult communication (verbal and non-verbal) that promotes interaction and responds to individual needs.</a:t>
            </a:r>
          </a:p>
        </p:txBody>
      </p:sp>
      <p:pic>
        <p:nvPicPr>
          <p:cNvPr id="8" name="Picture 7" descr="A white text on a white background&#10;&#10;Description automatically generated">
            <a:extLst>
              <a:ext uri="{FF2B5EF4-FFF2-40B4-BE49-F238E27FC236}">
                <a16:creationId xmlns:a16="http://schemas.microsoft.com/office/drawing/2014/main" id="{BA3FC150-5D49-4D73-0F78-9637A370EDC9}"/>
              </a:ext>
            </a:extLst>
          </p:cNvPr>
          <p:cNvPicPr>
            <a:picLocks noChangeAspect="1"/>
          </p:cNvPicPr>
          <p:nvPr/>
        </p:nvPicPr>
        <p:blipFill rotWithShape="1">
          <a:blip r:embed="rId2"/>
          <a:srcRect b="26981"/>
          <a:stretch/>
        </p:blipFill>
        <p:spPr>
          <a:xfrm>
            <a:off x="695326" y="1551488"/>
            <a:ext cx="4807569" cy="4540554"/>
          </a:xfrm>
          <a:prstGeom prst="rect">
            <a:avLst/>
          </a:prstGeom>
        </p:spPr>
      </p:pic>
      <p:pic>
        <p:nvPicPr>
          <p:cNvPr id="11" name="Picture 10" descr="A white text with black text&#10;&#10;Description automatically generated">
            <a:extLst>
              <a:ext uri="{FF2B5EF4-FFF2-40B4-BE49-F238E27FC236}">
                <a16:creationId xmlns:a16="http://schemas.microsoft.com/office/drawing/2014/main" id="{DACD6D50-2DA1-57D4-2733-44A5EF015709}"/>
              </a:ext>
            </a:extLst>
          </p:cNvPr>
          <p:cNvPicPr>
            <a:picLocks noChangeAspect="1"/>
          </p:cNvPicPr>
          <p:nvPr/>
        </p:nvPicPr>
        <p:blipFill>
          <a:blip r:embed="rId3"/>
          <a:stretch>
            <a:fillRect/>
          </a:stretch>
        </p:blipFill>
        <p:spPr>
          <a:xfrm>
            <a:off x="6590805" y="1551487"/>
            <a:ext cx="4905869" cy="4527767"/>
          </a:xfrm>
          <a:prstGeom prst="rect">
            <a:avLst/>
          </a:prstGeom>
        </p:spPr>
      </p:pic>
    </p:spTree>
    <p:extLst>
      <p:ext uri="{BB962C8B-B14F-4D97-AF65-F5344CB8AC3E}">
        <p14:creationId xmlns:p14="http://schemas.microsoft.com/office/powerpoint/2010/main" val="2241725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A7930-860C-23DA-1F1F-2C9E6E9F7198}"/>
              </a:ext>
            </a:extLst>
          </p:cNvPr>
          <p:cNvSpPr>
            <a:spLocks noGrp="1"/>
          </p:cNvSpPr>
          <p:nvPr>
            <p:ph type="title"/>
          </p:nvPr>
        </p:nvSpPr>
        <p:spPr/>
        <p:txBody>
          <a:bodyPr/>
          <a:lstStyle/>
          <a:p>
            <a:r>
              <a:rPr lang="en-GB" dirty="0">
                <a:solidFill>
                  <a:schemeClr val="accent5"/>
                </a:solidFill>
              </a:rPr>
              <a:t>The use of supportive learning strategies to develop language and communication skills and promote participation from all learners.</a:t>
            </a:r>
          </a:p>
        </p:txBody>
      </p:sp>
      <p:pic>
        <p:nvPicPr>
          <p:cNvPr id="9" name="Picture 8" descr="A white background with black text&#10;&#10;Description automatically generated">
            <a:extLst>
              <a:ext uri="{FF2B5EF4-FFF2-40B4-BE49-F238E27FC236}">
                <a16:creationId xmlns:a16="http://schemas.microsoft.com/office/drawing/2014/main" id="{8F1DDEE8-4C61-AEB9-EA2F-2FF4B39CDE96}"/>
              </a:ext>
            </a:extLst>
          </p:cNvPr>
          <p:cNvPicPr>
            <a:picLocks noChangeAspect="1"/>
          </p:cNvPicPr>
          <p:nvPr/>
        </p:nvPicPr>
        <p:blipFill>
          <a:blip r:embed="rId2"/>
          <a:stretch>
            <a:fillRect/>
          </a:stretch>
        </p:blipFill>
        <p:spPr>
          <a:xfrm>
            <a:off x="6673536" y="3981307"/>
            <a:ext cx="4823139" cy="2282214"/>
          </a:xfrm>
          <a:prstGeom prst="rect">
            <a:avLst/>
          </a:prstGeom>
        </p:spPr>
      </p:pic>
      <p:pic>
        <p:nvPicPr>
          <p:cNvPr id="7" name="Picture 6" descr="A white text with black text&#10;&#10;Description automatically generated with medium confidence">
            <a:extLst>
              <a:ext uri="{FF2B5EF4-FFF2-40B4-BE49-F238E27FC236}">
                <a16:creationId xmlns:a16="http://schemas.microsoft.com/office/drawing/2014/main" id="{1BE8FA3C-71C6-8F21-40C2-5FCB185ADCAA}"/>
              </a:ext>
            </a:extLst>
          </p:cNvPr>
          <p:cNvPicPr>
            <a:picLocks noChangeAspect="1"/>
          </p:cNvPicPr>
          <p:nvPr/>
        </p:nvPicPr>
        <p:blipFill rotWithShape="1">
          <a:blip r:embed="rId3"/>
          <a:srcRect t="13309"/>
          <a:stretch/>
        </p:blipFill>
        <p:spPr>
          <a:xfrm>
            <a:off x="6700856" y="1445682"/>
            <a:ext cx="4768497" cy="2614647"/>
          </a:xfrm>
          <a:prstGeom prst="rect">
            <a:avLst/>
          </a:prstGeom>
        </p:spPr>
      </p:pic>
      <p:pic>
        <p:nvPicPr>
          <p:cNvPr id="13" name="Content Placeholder 12" descr="A white box with black text&#10;&#10;Description automatically generated">
            <a:extLst>
              <a:ext uri="{FF2B5EF4-FFF2-40B4-BE49-F238E27FC236}">
                <a16:creationId xmlns:a16="http://schemas.microsoft.com/office/drawing/2014/main" id="{3A2B7A18-5615-9354-8960-69183C59D5A0}"/>
              </a:ext>
            </a:extLst>
          </p:cNvPr>
          <p:cNvPicPr>
            <a:picLocks noGrp="1" noChangeAspect="1"/>
          </p:cNvPicPr>
          <p:nvPr>
            <p:ph idx="1"/>
          </p:nvPr>
        </p:nvPicPr>
        <p:blipFill>
          <a:blip r:embed="rId4"/>
          <a:stretch>
            <a:fillRect/>
          </a:stretch>
        </p:blipFill>
        <p:spPr>
          <a:xfrm>
            <a:off x="695324" y="1445681"/>
            <a:ext cx="4768497" cy="4777667"/>
          </a:xfrm>
        </p:spPr>
      </p:pic>
    </p:spTree>
    <p:extLst>
      <p:ext uri="{BB962C8B-B14F-4D97-AF65-F5344CB8AC3E}">
        <p14:creationId xmlns:p14="http://schemas.microsoft.com/office/powerpoint/2010/main" val="881954783"/>
      </p:ext>
    </p:extLst>
  </p:cSld>
  <p:clrMapOvr>
    <a:masterClrMapping/>
  </p:clrMapOvr>
</p:sld>
</file>

<file path=ppt/theme/theme1.xml><?xml version="1.0" encoding="utf-8"?>
<a:theme xmlns:a="http://schemas.openxmlformats.org/drawingml/2006/main" name="Office Theme">
  <a:themeElements>
    <a:clrScheme name="Renfrewshire_Council_Bright">
      <a:dk1>
        <a:srgbClr val="000000"/>
      </a:dk1>
      <a:lt1>
        <a:srgbClr val="FFFFFF"/>
      </a:lt1>
      <a:dk2>
        <a:srgbClr val="39327C"/>
      </a:dk2>
      <a:lt2>
        <a:srgbClr val="FFFFFF"/>
      </a:lt2>
      <a:accent1>
        <a:srgbClr val="39327C"/>
      </a:accent1>
      <a:accent2>
        <a:srgbClr val="971465"/>
      </a:accent2>
      <a:accent3>
        <a:srgbClr val="6E347F"/>
      </a:accent3>
      <a:accent4>
        <a:srgbClr val="D8117D"/>
      </a:accent4>
      <a:accent5>
        <a:srgbClr val="009DC3"/>
      </a:accent5>
      <a:accent6>
        <a:srgbClr val="009F9B"/>
      </a:accent6>
      <a:hlink>
        <a:srgbClr val="00A2C9"/>
      </a:hlink>
      <a:folHlink>
        <a:srgbClr val="D811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2666</TotalTime>
  <Words>387</Words>
  <Application>Microsoft Office PowerPoint</Application>
  <PresentationFormat>Widescreen</PresentationFormat>
  <Paragraphs>21</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Source Sans Pro</vt:lpstr>
      <vt:lpstr>Source Sans Pro Light</vt:lpstr>
      <vt:lpstr>Source Sans Pro Semibold</vt:lpstr>
      <vt:lpstr>Source Sans Pro Semibold</vt:lpstr>
      <vt:lpstr>Office Theme</vt:lpstr>
      <vt:lpstr>Inclusive Communication Environments in Schools:</vt:lpstr>
      <vt:lpstr>Our current approach</vt:lpstr>
      <vt:lpstr>A framework for creating inclusive communication environments</vt:lpstr>
      <vt:lpstr>Suggested strategies</vt:lpstr>
      <vt:lpstr>A physical environment that enhances and promotes opportunities for speech, language, and communication for all pupils.</vt:lpstr>
      <vt:lpstr>Adult communication (verbal and non-verbal) that promotes interaction and responds to individual needs.</vt:lpstr>
      <vt:lpstr>Adult communication (verbal and non-verbal) that promotes interaction and responds to individual needs.</vt:lpstr>
      <vt:lpstr>The use of supportive learning strategies to develop language and communication skills and promote participation from all learners.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Christopher McLaughlan</dc:creator>
  <cp:lastModifiedBy>Catriona MacGregor</cp:lastModifiedBy>
  <cp:revision>72</cp:revision>
  <dcterms:created xsi:type="dcterms:W3CDTF">2021-03-30T08:37:27Z</dcterms:created>
  <dcterms:modified xsi:type="dcterms:W3CDTF">2023-12-14T14:35:27Z</dcterms:modified>
</cp:coreProperties>
</file>