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2EFD-995A-44A0-BFD6-BF061F69A872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AD248-3608-4E02-B725-B35E2D8B2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6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6C16411-0459-4DFC-8E46-1A9C7E873052}" type="slidenum">
              <a:rPr lang="en-GB" altLang="en-US" sz="1200" smtClean="0">
                <a:latin typeface="Times" pitchFamily="18" charset="0"/>
              </a:rPr>
              <a:pPr/>
              <a:t>1</a:t>
            </a:fld>
            <a:endParaRPr lang="en-GB" altLang="en-US" sz="1200" dirty="0">
              <a:latin typeface="Times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6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12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77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45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63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61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27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9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26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4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C2D1-A4D9-4E67-89A3-FD5B1E0BFC04}" type="datetimeFigureOut">
              <a:rPr lang="en-GB" smtClean="0"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5200-EEF9-4B57-9D82-D73B8324EE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74638" y="363539"/>
            <a:ext cx="849391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400" b="1" dirty="0">
              <a:solidFill>
                <a:srgbClr val="AA0817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u="sng" dirty="0">
                <a:solidFill>
                  <a:srgbClr val="5E21AF"/>
                </a:solidFill>
              </a:rPr>
              <a:t>Renfrewshire Educational Psychological Service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u="sng" dirty="0">
                <a:solidFill>
                  <a:srgbClr val="5E21AF"/>
                </a:solidFill>
              </a:rPr>
              <a:t>Mental Health in Schools Framework</a:t>
            </a:r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254001" y="4007723"/>
            <a:ext cx="8607425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spcAft>
                <a:spcPct val="30000"/>
              </a:spcAft>
              <a:buFontTx/>
              <a:buNone/>
            </a:pPr>
            <a:endParaRPr lang="en-US" altLang="en-US" sz="2400" dirty="0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6185244" y="4172595"/>
            <a:ext cx="2693683" cy="2359107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/>
              <a:t>Developing Resilience in Communities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050" dirty="0"/>
              <a:t>Network of youth services, voluntary &amp; community organisations who can support young person’s mental health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150579" y="4148743"/>
            <a:ext cx="2602190" cy="2297552"/>
          </a:xfrm>
          <a:prstGeom prst="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/>
              <a:t>Responding to Distress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050" dirty="0"/>
              <a:t>School staff are confident, skilled and supported to intervene to support young person with mental health difficulties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244265" y="4155359"/>
            <a:ext cx="2513407" cy="230216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/>
              <a:t>Guidance Thru the Service Maze </a:t>
            </a:r>
            <a:br>
              <a:rPr lang="en-GB" altLang="en-US" sz="1800" b="1" dirty="0"/>
            </a:br>
            <a:r>
              <a:rPr lang="en-GB" altLang="en-US" sz="1050" dirty="0"/>
              <a:t>Young people, families &amp; schools are aware of range of service options available to support mental health and how to access these.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800" dirty="0"/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6162432" y="1768125"/>
            <a:ext cx="2766117" cy="211288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/>
              <a:t>Peer Support &amp; Social Media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050" dirty="0"/>
              <a:t>Enable young people to provide mental health peer support, and to use social media for wellbeing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200" dirty="0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74638" y="1770108"/>
            <a:ext cx="2520254" cy="2235997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000" b="1" dirty="0"/>
              <a:t>Key Adult</a:t>
            </a:r>
            <a:r>
              <a:rPr lang="en-GB" altLang="en-US" sz="20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050" dirty="0"/>
              <a:t>Importance of dependable adult to support and protect mental health of young person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1600" dirty="0"/>
          </a:p>
        </p:txBody>
      </p:sp>
      <p:sp>
        <p:nvSpPr>
          <p:cNvPr id="205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638676" y="6518277"/>
            <a:ext cx="847725" cy="2889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 dirty="0"/>
              <a:t> </a:t>
            </a:r>
          </a:p>
        </p:txBody>
      </p:sp>
      <p:sp>
        <p:nvSpPr>
          <p:cNvPr id="2058" name="TextBox 1"/>
          <p:cNvSpPr txBox="1">
            <a:spLocks noChangeArrowheads="1"/>
          </p:cNvSpPr>
          <p:nvPr/>
        </p:nvSpPr>
        <p:spPr bwMode="auto">
          <a:xfrm>
            <a:off x="3173290" y="1770108"/>
            <a:ext cx="2600345" cy="2172903"/>
          </a:xfrm>
          <a:prstGeom prst="rect">
            <a:avLst/>
          </a:prstGeom>
          <a:gradFill flip="none" rotWithShape="1">
            <a:gsLst>
              <a:gs pos="0">
                <a:srgbClr val="00CC00">
                  <a:tint val="66000"/>
                  <a:satMod val="160000"/>
                </a:srgbClr>
              </a:gs>
              <a:gs pos="50000">
                <a:srgbClr val="00CC00">
                  <a:tint val="44500"/>
                  <a:satMod val="160000"/>
                </a:srgbClr>
              </a:gs>
              <a:gs pos="100000">
                <a:srgbClr val="00CC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2000" b="1" dirty="0">
                <a:solidFill>
                  <a:srgbClr val="000000"/>
                </a:solidFill>
              </a:rPr>
              <a:t>Developing Resilience in Schools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GB" altLang="en-US" sz="1050" u="sng" dirty="0">
                <a:solidFill>
                  <a:srgbClr val="000000"/>
                </a:solidFill>
              </a:rPr>
              <a:t>Whole School</a:t>
            </a:r>
            <a:r>
              <a:rPr lang="en-GB" altLang="en-US" sz="1050" dirty="0">
                <a:solidFill>
                  <a:srgbClr val="000000"/>
                </a:solidFill>
              </a:rPr>
              <a:t> approach to mental health and wellbeing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805864" y="2617519"/>
            <a:ext cx="377825" cy="4655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38" y="2617519"/>
            <a:ext cx="392906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own Arrow 2"/>
          <p:cNvSpPr/>
          <p:nvPr/>
        </p:nvSpPr>
        <p:spPr>
          <a:xfrm>
            <a:off x="7212345" y="3754299"/>
            <a:ext cx="418740" cy="480559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Left Arrow 3"/>
          <p:cNvSpPr/>
          <p:nvPr/>
        </p:nvSpPr>
        <p:spPr>
          <a:xfrm>
            <a:off x="5752769" y="5151340"/>
            <a:ext cx="392907" cy="484632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25" y="5131719"/>
            <a:ext cx="407194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Up Arrow 4"/>
          <p:cNvSpPr/>
          <p:nvPr/>
        </p:nvSpPr>
        <p:spPr>
          <a:xfrm>
            <a:off x="1173334" y="3679472"/>
            <a:ext cx="458446" cy="480559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8" b="21535"/>
          <a:stretch/>
        </p:blipFill>
        <p:spPr bwMode="auto">
          <a:xfrm>
            <a:off x="8100392" y="78831"/>
            <a:ext cx="1043608" cy="102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06778"/>
            <a:ext cx="792088" cy="94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96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0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7&quot;&gt;&lt;/object&gt;&lt;object type=&quot;2&quot; unique_id=&quot;10008&quot;&gt;&lt;object type=&quot;3&quot; unique_id=&quot;10009&quot;&gt;&lt;property id=&quot;20148&quot; value=&quot;5&quot;/&gt;&lt;property id=&quot;20300&quot; value=&quot;Slide 1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106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won23</dc:creator>
  <cp:lastModifiedBy>Charlotte Murray</cp:lastModifiedBy>
  <cp:revision>5</cp:revision>
  <dcterms:created xsi:type="dcterms:W3CDTF">2018-10-03T22:49:36Z</dcterms:created>
  <dcterms:modified xsi:type="dcterms:W3CDTF">2020-01-10T09:47:55Z</dcterms:modified>
</cp:coreProperties>
</file>