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2" r:id="rId3"/>
    <p:sldId id="257" r:id="rId4"/>
    <p:sldId id="267" r:id="rId5"/>
    <p:sldId id="271" r:id="rId6"/>
    <p:sldId id="264" r:id="rId7"/>
    <p:sldId id="265" r:id="rId8"/>
    <p:sldId id="266" r:id="rId9"/>
    <p:sldId id="273" r:id="rId10"/>
    <p:sldId id="274" r:id="rId11"/>
    <p:sldId id="279" r:id="rId12"/>
    <p:sldId id="280" r:id="rId13"/>
    <p:sldId id="268" r:id="rId14"/>
    <p:sldId id="275" r:id="rId15"/>
    <p:sldId id="276" r:id="rId16"/>
    <p:sldId id="281" r:id="rId17"/>
    <p:sldId id="269" r:id="rId18"/>
    <p:sldId id="277" r:id="rId19"/>
    <p:sldId id="278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1051"/>
    <p:restoredTop sz="94650"/>
  </p:normalViewPr>
  <p:slideViewPr>
    <p:cSldViewPr snapToGrid="0" snapToObjects="1">
      <p:cViewPr varScale="1">
        <p:scale>
          <a:sx n="47" d="100"/>
          <a:sy n="47" d="100"/>
        </p:scale>
        <p:origin x="72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C79E-F26F-164C-804F-DCC189C26C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 to Photography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0C2AF-2083-A14F-B11A-F99A45887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3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Task 2: LEADING LINES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7071" y="889843"/>
            <a:ext cx="86731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/>
              </a:rPr>
              <a:t>Leading lines: one of the most effective compositional tools available to photographers. They are used to draw attention to a specific part of the frame; whether it is a person or something in the background of the frame.</a:t>
            </a:r>
          </a:p>
          <a:p>
            <a:endParaRPr lang="en-US" sz="2000" dirty="0">
              <a:latin typeface="Arial Rounded MT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71" y="4042078"/>
            <a:ext cx="3911600" cy="259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042078"/>
            <a:ext cx="3902145" cy="25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Task 2: </a:t>
            </a:r>
            <a:r>
              <a:rPr lang="en-US" sz="3200" dirty="0">
                <a:solidFill>
                  <a:schemeClr val="bg1"/>
                </a:solidFill>
                <a:latin typeface="Arial Rounded MT Bold"/>
              </a:rPr>
              <a:t>FRAME WITHIN A FRAME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36750" y="830962"/>
            <a:ext cx="8224624" cy="5817489"/>
            <a:chOff x="285750" y="984250"/>
            <a:chExt cx="7918133" cy="56007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984250"/>
              <a:ext cx="2857500" cy="2857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7400" y="984250"/>
              <a:ext cx="4313208" cy="28575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750" y="4011295"/>
              <a:ext cx="3867150" cy="257365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3400" y="4011294"/>
              <a:ext cx="3860483" cy="2573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085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Task 2: </a:t>
            </a:r>
            <a:r>
              <a:rPr lang="en-US" sz="3200" dirty="0">
                <a:solidFill>
                  <a:schemeClr val="bg1"/>
                </a:solidFill>
                <a:latin typeface="Arial Rounded MT Bold"/>
              </a:rPr>
              <a:t>FRAME WITHIN A FRAME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7071" y="889843"/>
            <a:ext cx="86731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/>
              </a:rPr>
              <a:t>Frame within a frame: a great way to lead your viewers’ eyes into a photo. This can add depth and </a:t>
            </a:r>
            <a:r>
              <a:rPr lang="en-US" sz="2800" dirty="0" err="1">
                <a:latin typeface="Arial Rounded MT Bold"/>
              </a:rPr>
              <a:t>perpective</a:t>
            </a:r>
            <a:r>
              <a:rPr lang="en-US" sz="2800" dirty="0">
                <a:latin typeface="Arial Rounded MT Bold"/>
              </a:rPr>
              <a:t>, as well as drawing their attention to one detailed area.</a:t>
            </a:r>
          </a:p>
          <a:p>
            <a:endParaRPr lang="en-US" sz="1600" dirty="0">
              <a:latin typeface="Arial Rounded MT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487" y="3657600"/>
            <a:ext cx="4329749" cy="300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2" y="3930897"/>
            <a:ext cx="4123649" cy="27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38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2BB86-1132-384C-B5B8-2304A5A1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492" y="-94270"/>
            <a:ext cx="8610600" cy="1293028"/>
          </a:xfrm>
        </p:spPr>
        <p:txBody>
          <a:bodyPr/>
          <a:lstStyle/>
          <a:p>
            <a:r>
              <a:rPr lang="en-US" b="1" dirty="0"/>
              <a:t>Task  2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1DD27-8A98-E44A-AADA-B45DB1599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851" y="1198758"/>
            <a:ext cx="10820400" cy="5135135"/>
          </a:xfrm>
        </p:spPr>
        <p:txBody>
          <a:bodyPr>
            <a:normAutofit/>
          </a:bodyPr>
          <a:lstStyle/>
          <a:p>
            <a:r>
              <a:rPr lang="en-GB" dirty="0" err="1"/>
              <a:t>Usin</a:t>
            </a:r>
            <a:r>
              <a:rPr lang="en-GB" dirty="0"/>
              <a:t> Using your camera or phone, to capture themes below. </a:t>
            </a:r>
          </a:p>
          <a:p>
            <a:r>
              <a:rPr lang="en-GB" dirty="0"/>
              <a:t>Make sure to be creative (take photos no one else will), </a:t>
            </a:r>
          </a:p>
          <a:p>
            <a:r>
              <a:rPr lang="en-GB" dirty="0"/>
              <a:t>Think about COMPOSTION, FRAME WITHIN A FRAME &amp;  LEADING LINES, and take turns being the photographer. </a:t>
            </a:r>
          </a:p>
          <a:p>
            <a:r>
              <a:rPr lang="en-GB" dirty="0"/>
              <a:t>No combining items into one image. </a:t>
            </a:r>
          </a:p>
          <a:p>
            <a:endParaRPr lang="en-GB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accent1"/>
                </a:solidFill>
              </a:rPr>
              <a:t>ELEMENTS OF PHOTOGRAPHY – Reflections of me, In the distance, Peek a boo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accent1"/>
                </a:solidFill>
              </a:rPr>
              <a:t>FUN SHOOTS – Kung foo fighting, Something broken, Umbrellas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16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Task 3: SYMMETRY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972211"/>
            <a:ext cx="4927600" cy="32719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1204192"/>
            <a:ext cx="3505200" cy="2535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00" y="4193439"/>
            <a:ext cx="3556000" cy="23682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900" y="4418623"/>
            <a:ext cx="3213100" cy="21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8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Task 3: SYMMETRY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7071" y="889843"/>
            <a:ext cx="86731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/>
              </a:rPr>
              <a:t>Symmetry: Keeping your subject symmetrical is another good technique to use. You can achieve amazing results by exploring interesting ways to show symmetry in your subject or finding a break in the symmetry.</a:t>
            </a:r>
          </a:p>
          <a:p>
            <a:endParaRPr lang="en-US" sz="2000" dirty="0">
              <a:latin typeface="Arial Rounded MT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371" y="3781064"/>
            <a:ext cx="4384544" cy="2924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747" y="3781064"/>
            <a:ext cx="3649153" cy="29245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087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57" y="-747457"/>
            <a:ext cx="4785381" cy="2065284"/>
          </a:xfrm>
        </p:spPr>
        <p:txBody>
          <a:bodyPr>
            <a:normAutofit/>
          </a:bodyPr>
          <a:lstStyle/>
          <a:p>
            <a:br>
              <a:rPr lang="en-GB" dirty="0"/>
            </a:br>
            <a:r>
              <a:rPr lang="en-GB" b="1" dirty="0"/>
              <a:t>Negative Space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68" y="818063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 Light" charset="0"/>
                <a:ea typeface="Calibri Light" charset="0"/>
                <a:cs typeface="Calibri Light" charset="0"/>
              </a:rPr>
              <a:t>Negative space is the area between and around objects in a photo. </a:t>
            </a:r>
          </a:p>
          <a:p>
            <a:r>
              <a:rPr lang="en-US" sz="2400" dirty="0">
                <a:latin typeface="Calibri Light" charset="0"/>
                <a:ea typeface="Calibri Light" charset="0"/>
                <a:cs typeface="Calibri Light" charset="0"/>
              </a:rPr>
              <a:t>Objects (the subject) is the positive space. </a:t>
            </a:r>
          </a:p>
          <a:p>
            <a:r>
              <a:rPr lang="en-US" sz="2400" dirty="0">
                <a:latin typeface="Calibri Light" charset="0"/>
                <a:ea typeface="Calibri Light" charset="0"/>
                <a:cs typeface="Calibri Light" charset="0"/>
              </a:rPr>
              <a:t>It can be used to see shapes and sizes more effectively and produce better composed images.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4" y="2585545"/>
            <a:ext cx="3496771" cy="1799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58" y="2585545"/>
            <a:ext cx="3594537" cy="2390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9" y="4522015"/>
            <a:ext cx="3398376" cy="2261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738" y="2585545"/>
            <a:ext cx="3727586" cy="23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7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2BB86-1132-384C-B5B8-2304A5A1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492" y="-94270"/>
            <a:ext cx="8610600" cy="1293028"/>
          </a:xfrm>
        </p:spPr>
        <p:txBody>
          <a:bodyPr/>
          <a:lstStyle/>
          <a:p>
            <a:r>
              <a:rPr lang="en-US" b="1" dirty="0"/>
              <a:t>Task  3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1DD27-8A98-E44A-AADA-B45DB1599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98" y="1198758"/>
            <a:ext cx="10820400" cy="5135135"/>
          </a:xfrm>
        </p:spPr>
        <p:txBody>
          <a:bodyPr>
            <a:normAutofit/>
          </a:bodyPr>
          <a:lstStyle/>
          <a:p>
            <a:r>
              <a:rPr lang="en-GB" dirty="0"/>
              <a:t>Using your camera or phone, to capture the themes below. </a:t>
            </a:r>
          </a:p>
          <a:p>
            <a:r>
              <a:rPr lang="en-GB" dirty="0"/>
              <a:t>Make sure to be creative (take photos no one else will), </a:t>
            </a:r>
          </a:p>
          <a:p>
            <a:r>
              <a:rPr lang="en-GB" dirty="0"/>
              <a:t>Think about COMPOSTION, NEGATIVE SPACE &amp; SYMMETRY, and take turns being the photographer. </a:t>
            </a:r>
          </a:p>
          <a:p>
            <a:r>
              <a:rPr lang="en-GB" dirty="0"/>
              <a:t>No combining items into one image. </a:t>
            </a:r>
            <a:endParaRPr lang="en-GB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accent1"/>
                </a:solidFill>
              </a:rPr>
              <a:t>ELEMENTS OF PHOTOGRAPHY – Lonely, Two peas in a pod, How many?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accent1"/>
                </a:solidFill>
              </a:rPr>
              <a:t>FUN SHOOTS – Cool pairs of shoes, Love is, See the rainbow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503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Image making: RULE OF THIRDS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936" y="3788518"/>
            <a:ext cx="3927475" cy="2924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0" y="908044"/>
            <a:ext cx="4127500" cy="258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0" y="3629640"/>
            <a:ext cx="4127500" cy="30834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936" y="965769"/>
            <a:ext cx="3927475" cy="266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3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Image making: RULE OF THIRDS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7071" y="889843"/>
            <a:ext cx="86731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/>
              </a:rPr>
              <a:t>Rule of thirds: </a:t>
            </a:r>
            <a:r>
              <a:rPr lang="en-US" sz="2800" b="1" dirty="0"/>
              <a:t>an essential photography technique. It can be applied to any subject to improve the composition and balance of your images.</a:t>
            </a:r>
            <a:endParaRPr lang="en-US" sz="2800" dirty="0">
              <a:latin typeface="Arial Rounded MT Bold"/>
            </a:endParaRPr>
          </a:p>
          <a:p>
            <a:endParaRPr lang="en-US" sz="1600" dirty="0">
              <a:latin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1" y="3593098"/>
            <a:ext cx="4592835" cy="3049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071" y="3798228"/>
            <a:ext cx="3810000" cy="2844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4326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46832" y="764373"/>
            <a:ext cx="11100816" cy="1293028"/>
          </a:xfrm>
        </p:spPr>
        <p:txBody>
          <a:bodyPr/>
          <a:lstStyle/>
          <a:p>
            <a:r>
              <a:rPr lang="en-GB" dirty="0"/>
              <a:t>What will we be learning….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we can take better photographs</a:t>
            </a:r>
          </a:p>
          <a:p>
            <a:r>
              <a:rPr lang="en-GB" dirty="0"/>
              <a:t>We will look at a different skills and group tasks will be set.</a:t>
            </a:r>
          </a:p>
          <a:p>
            <a:r>
              <a:rPr lang="en-GB" dirty="0"/>
              <a:t>We will get out and about and take some photographs</a:t>
            </a:r>
          </a:p>
          <a:p>
            <a:r>
              <a:rPr lang="en-GB" dirty="0"/>
              <a:t>Have a bit of fun and enjoy photography, as part of Art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105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2BB86-1132-384C-B5B8-2304A5A1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492" y="-94270"/>
            <a:ext cx="8610600" cy="1293028"/>
          </a:xfrm>
        </p:spPr>
        <p:txBody>
          <a:bodyPr/>
          <a:lstStyle/>
          <a:p>
            <a:r>
              <a:rPr lang="en-US" b="1" dirty="0"/>
              <a:t>Task 4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1DD27-8A98-E44A-AADA-B45DB1599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98" y="1198758"/>
            <a:ext cx="10820400" cy="5135135"/>
          </a:xfrm>
        </p:spPr>
        <p:txBody>
          <a:bodyPr>
            <a:normAutofit/>
          </a:bodyPr>
          <a:lstStyle/>
          <a:p>
            <a:r>
              <a:rPr lang="en-GB" dirty="0"/>
              <a:t>Using your camera or phone, to capture the themes below. </a:t>
            </a:r>
          </a:p>
          <a:p>
            <a:r>
              <a:rPr lang="en-GB" dirty="0"/>
              <a:t>Make sure to be creative (take photos no one else will), </a:t>
            </a:r>
          </a:p>
          <a:p>
            <a:r>
              <a:rPr lang="en-GB" dirty="0"/>
              <a:t>Think about COMPOSTION &amp; RULE OF THIRDS, and take turns being the photographer. </a:t>
            </a:r>
          </a:p>
          <a:p>
            <a:r>
              <a:rPr lang="en-GB" dirty="0"/>
              <a:t>No combining items into one image. </a:t>
            </a:r>
          </a:p>
          <a:p>
            <a:endParaRPr lang="en-GB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accent1"/>
                </a:solidFill>
              </a:rPr>
              <a:t>ELEMENTS OF PHOTOGRAPHY – Textures up close, Split into 3’s, Warm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accent1"/>
                </a:solidFill>
              </a:rPr>
              <a:t>FUN SHOOTS –Earth quake!!, Two things that rhyme, </a:t>
            </a:r>
            <a:r>
              <a:rPr lang="en-US" sz="2800" b="1" dirty="0">
                <a:solidFill>
                  <a:schemeClr val="accent1"/>
                </a:solidFill>
              </a:rPr>
              <a:t>Faces</a:t>
            </a:r>
          </a:p>
        </p:txBody>
      </p:sp>
    </p:spTree>
    <p:extLst>
      <p:ext uri="{BB962C8B-B14F-4D97-AF65-F5344CB8AC3E}">
        <p14:creationId xmlns:p14="http://schemas.microsoft.com/office/powerpoint/2010/main" val="1622218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DEA206-450A-E047-B943-289780A6804A}"/>
              </a:ext>
            </a:extLst>
          </p:cNvPr>
          <p:cNvSpPr/>
          <p:nvPr/>
        </p:nvSpPr>
        <p:spPr>
          <a:xfrm>
            <a:off x="345688" y="-461250"/>
            <a:ext cx="1037063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elements of photography &amp; getting to know your camera</a:t>
            </a: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basic elements of photography are the same for Art.</a:t>
            </a:r>
          </a:p>
          <a:p>
            <a:pPr>
              <a:spcAft>
                <a:spcPts val="0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Colour, shape or form, Light (or tone), texture, pattern, line, &amp; composition.</a:t>
            </a:r>
          </a:p>
          <a:p>
            <a:pPr>
              <a:spcAft>
                <a:spcPts val="0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0A0FF-6799-A940-BD30-86773DFE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8" y="4080482"/>
            <a:ext cx="2307389" cy="1730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F89A0-19A7-A241-A2B3-1D99A885F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65" y="1385409"/>
            <a:ext cx="4314386" cy="2360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4A8A8F-925E-4C44-8ED6-71B5B0556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634" y="1580587"/>
            <a:ext cx="2904630" cy="4230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D8DCA-FC4B-9343-87CF-CCC643466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825" y="4899465"/>
            <a:ext cx="2472448" cy="1823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F178BF-BAB2-D646-BBFA-6496B11A1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840" y="2886287"/>
            <a:ext cx="3072376" cy="3836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91C8B-E040-974B-911F-6876678BF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2456" y="1420348"/>
            <a:ext cx="2646154" cy="3971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EE930A-F278-B949-A9EF-943C0F9FC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522" y="2886287"/>
            <a:ext cx="4571448" cy="3026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0FC36A-6BA4-9242-AF39-9EB2057B8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6556" y="3327004"/>
            <a:ext cx="4692025" cy="32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" presetClass="entr" presetSubtype="10" repeatCount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repeatCount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CF8ED3-2FEF-8F43-8CAD-57873714EFFD}"/>
              </a:ext>
            </a:extLst>
          </p:cNvPr>
          <p:cNvSpPr/>
          <p:nvPr/>
        </p:nvSpPr>
        <p:spPr>
          <a:xfrm>
            <a:off x="579863" y="1432236"/>
            <a:ext cx="1070517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Composition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one of the key factors in taking great images. This is the area we will look at in detail. Composition is the arrangement of shapes in an image.</a:t>
            </a:r>
          </a:p>
          <a:p>
            <a:pPr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many ways to take great images using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composition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tool.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LEADING LINES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RULE OF THIRDS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VIEWPOINT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SYMMETRY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 WITHIN A FRAME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NEGATIVE SPACE </a:t>
            </a:r>
          </a:p>
          <a:p>
            <a:pPr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64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AFCDA7-1091-E046-99A7-E4CA48686183}"/>
              </a:ext>
            </a:extLst>
          </p:cNvPr>
          <p:cNvSpPr/>
          <p:nvPr/>
        </p:nvSpPr>
        <p:spPr>
          <a:xfrm>
            <a:off x="394447" y="1353107"/>
            <a:ext cx="115286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week we will look at one or two different elements and take a series of photos which I set as a challenge! Some tasks will be based on an ELEMENT others will just be for FUN.</a:t>
            </a:r>
          </a:p>
          <a:p>
            <a:pPr>
              <a:spcAft>
                <a:spcPts val="0"/>
              </a:spcAft>
            </a:pP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looking for you to have fun, be creative and think about using the elements you have learned about ,in your shoots.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READY?!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2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WEEK 1: VIEWPOINT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133" y="889000"/>
            <a:ext cx="3826934" cy="287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889000"/>
            <a:ext cx="4812311" cy="287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299" y="3877727"/>
            <a:ext cx="4330701" cy="28211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1" y="3877833"/>
            <a:ext cx="1875367" cy="2820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133" y="3877726"/>
            <a:ext cx="1879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06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Image making: VIEWPOINT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7071" y="889844"/>
            <a:ext cx="86731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/>
              </a:rPr>
              <a:t>Viewpoint: refers to the position we take the photograph from. The viewpoint can dramatically change the feel of the photograph.</a:t>
            </a:r>
          </a:p>
          <a:p>
            <a:endParaRPr lang="en-US" sz="2000" dirty="0">
              <a:latin typeface="Arial Rounded MT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/>
              </a:rPr>
              <a:t>Choose your subject (wisely).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/>
              </a:rPr>
              <a:t>Capture compositions that </a:t>
            </a:r>
            <a:r>
              <a:rPr lang="en-US" sz="2000" dirty="0" err="1">
                <a:latin typeface="Arial Rounded MT Bold"/>
              </a:rPr>
              <a:t>emphasise</a:t>
            </a:r>
            <a:r>
              <a:rPr lang="en-US" sz="2000" dirty="0">
                <a:latin typeface="Arial Rounded MT Bold"/>
              </a:rPr>
              <a:t> ‘viewpoint’.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/>
              </a:rPr>
              <a:t>Be creative (</a:t>
            </a:r>
            <a:r>
              <a:rPr lang="en-US" sz="2000" dirty="0" err="1">
                <a:latin typeface="Arial Rounded MT Bold"/>
              </a:rPr>
              <a:t>arial</a:t>
            </a:r>
            <a:r>
              <a:rPr lang="en-US" sz="2000" dirty="0">
                <a:latin typeface="Arial Rounded MT Bold"/>
              </a:rPr>
              <a:t>, looking up etc).</a:t>
            </a:r>
          </a:p>
          <a:p>
            <a:endParaRPr lang="en-US" sz="2000" dirty="0">
              <a:latin typeface="Arial Rounded MT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571" y="3479800"/>
            <a:ext cx="3238500" cy="3238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702" y="3517416"/>
            <a:ext cx="2401698" cy="3200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0" y="3498832"/>
            <a:ext cx="2298700" cy="321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2BB86-1132-384C-B5B8-2304A5A1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492" y="-94270"/>
            <a:ext cx="8610600" cy="1293028"/>
          </a:xfrm>
        </p:spPr>
        <p:txBody>
          <a:bodyPr/>
          <a:lstStyle/>
          <a:p>
            <a:r>
              <a:rPr lang="en-US" b="1" dirty="0"/>
              <a:t>Task  </a:t>
            </a:r>
            <a:r>
              <a:rPr lang="en-US" dirty="0"/>
              <a:t>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1DD27-8A98-E44A-AADA-B45DB1599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98" y="1198758"/>
            <a:ext cx="10820400" cy="5135135"/>
          </a:xfrm>
        </p:spPr>
        <p:txBody>
          <a:bodyPr>
            <a:normAutofit/>
          </a:bodyPr>
          <a:lstStyle/>
          <a:p>
            <a:r>
              <a:rPr lang="en-GB" dirty="0"/>
              <a:t>Using your camera or phone, to capture the themes below. </a:t>
            </a:r>
          </a:p>
          <a:p>
            <a:r>
              <a:rPr lang="en-GB" dirty="0"/>
              <a:t>Make sure to be creative (take photos no one else will), </a:t>
            </a:r>
          </a:p>
          <a:p>
            <a:r>
              <a:rPr lang="en-GB" dirty="0"/>
              <a:t>Think about COMPOSTION &amp; VIEWPOINT, and take turns being the photographer. </a:t>
            </a:r>
          </a:p>
          <a:p>
            <a:r>
              <a:rPr lang="en-GB" dirty="0"/>
              <a:t>No combining items into one image. </a:t>
            </a:r>
          </a:p>
          <a:p>
            <a:endParaRPr lang="en-GB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accent1"/>
                </a:solidFill>
              </a:rPr>
              <a:t>ELEMENTS OF PHOTOGRAPHY – an everyday object from an unusual viewpoint, looking up, the inside of something.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accent1"/>
                </a:solidFill>
              </a:rPr>
              <a:t>FUN SHOOTS – A bad habit, Sky, the best dance move ever!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90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694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09632"/>
            <a:ext cx="9144000" cy="877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/>
              </a:rPr>
              <a:t>Task 2: LEADING LINES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961214"/>
            <a:ext cx="4011504" cy="26455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300" y="2209800"/>
            <a:ext cx="4457700" cy="445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0" y="3726893"/>
            <a:ext cx="4011504" cy="28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9857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343</TotalTime>
  <Words>822</Words>
  <Application>Microsoft Office PowerPoint</Application>
  <PresentationFormat>Widescreen</PresentationFormat>
  <Paragraphs>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Century Gothic</vt:lpstr>
      <vt:lpstr>Vapor Trail</vt:lpstr>
      <vt:lpstr>Intro to Photography</vt:lpstr>
      <vt:lpstr>What will we be learning….</vt:lpstr>
      <vt:lpstr>PowerPoint Presentation</vt:lpstr>
      <vt:lpstr>PowerPoint Presentation</vt:lpstr>
      <vt:lpstr>PowerPoint Presentation</vt:lpstr>
      <vt:lpstr>WEEK 1: VIEWPOINT</vt:lpstr>
      <vt:lpstr>Image making: VIEWPOINT</vt:lpstr>
      <vt:lpstr>Task  1 </vt:lpstr>
      <vt:lpstr>Task 2: LEADING LINES</vt:lpstr>
      <vt:lpstr>Task 2: LEADING LINES</vt:lpstr>
      <vt:lpstr>Task 2: FRAME WITHIN A FRAME</vt:lpstr>
      <vt:lpstr>Task 2: FRAME WITHIN A FRAME</vt:lpstr>
      <vt:lpstr>Task  2 </vt:lpstr>
      <vt:lpstr>Task 3: SYMMETRY</vt:lpstr>
      <vt:lpstr>Task 3: SYMMETRY</vt:lpstr>
      <vt:lpstr> Negative Space </vt:lpstr>
      <vt:lpstr>Task  3 </vt:lpstr>
      <vt:lpstr>Image making: RULE OF THIRDS</vt:lpstr>
      <vt:lpstr>Image making: RULE OF THIRDS</vt:lpstr>
      <vt:lpstr>Task 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Photography</dc:title>
  <dc:creator>Mrs Johnston</dc:creator>
  <cp:lastModifiedBy>Mrs Johnston</cp:lastModifiedBy>
  <cp:revision>22</cp:revision>
  <dcterms:created xsi:type="dcterms:W3CDTF">2018-10-16T08:29:27Z</dcterms:created>
  <dcterms:modified xsi:type="dcterms:W3CDTF">2020-10-07T12:14:31Z</dcterms:modified>
</cp:coreProperties>
</file>