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67" r:id="rId7"/>
    <p:sldId id="268" r:id="rId8"/>
    <p:sldId id="271" r:id="rId9"/>
    <p:sldId id="269" r:id="rId10"/>
    <p:sldId id="260" r:id="rId11"/>
    <p:sldId id="270" r:id="rId12"/>
    <p:sldId id="262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599" autoAdjust="0"/>
  </p:normalViewPr>
  <p:slideViewPr>
    <p:cSldViewPr>
      <p:cViewPr varScale="1">
        <p:scale>
          <a:sx n="45" d="100"/>
          <a:sy n="45" d="100"/>
        </p:scale>
        <p:origin x="762" y="4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10/23/2020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10/23/2020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10/23/2020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10/23/2020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hyperlink" Target="https://www.bensound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2876" y="2049463"/>
            <a:ext cx="9144000" cy="2667000"/>
          </a:xfrm>
        </p:spPr>
        <p:txBody>
          <a:bodyPr/>
          <a:lstStyle/>
          <a:p>
            <a:r>
              <a:rPr lang="en-US" dirty="0"/>
              <a:t>Ralston Primary School</a:t>
            </a:r>
            <a:br>
              <a:rPr lang="en-US" dirty="0"/>
            </a:br>
            <a:r>
              <a:rPr lang="en-US" dirty="0"/>
              <a:t>Help Video for Parents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Video 2- How to access Class Notebook and add work.</a:t>
            </a:r>
          </a:p>
        </p:txBody>
      </p:sp>
      <p:sp>
        <p:nvSpPr>
          <p:cNvPr id="4" name="AutoShape 2" descr="Clothing and School Uniform | Ralston Primary School and Early ..."/>
          <p:cNvSpPr>
            <a:spLocks noChangeAspect="1" noChangeArrowheads="1"/>
          </p:cNvSpPr>
          <p:nvPr/>
        </p:nvSpPr>
        <p:spPr bwMode="auto">
          <a:xfrm>
            <a:off x="176038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20" y="548680"/>
            <a:ext cx="2642179" cy="2705845"/>
          </a:xfrm>
          <a:prstGeom prst="rect">
            <a:avLst/>
          </a:prstGeom>
        </p:spPr>
      </p:pic>
      <p:pic>
        <p:nvPicPr>
          <p:cNvPr id="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21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9613" y="3124200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97">
        <p15:prstTrans prst="peelOff"/>
      </p:transition>
    </mc:Choice>
    <mc:Fallback xmlns="">
      <p:transition spd="slow" advTm="7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8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/>
              <a:t>What is Class Notebook?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7828" y="1628800"/>
            <a:ext cx="10801200" cy="4533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/>
              <a:t>Class Notebook is an online jotter where only you and your teacher can see your work.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2" name="AutoShape 2" descr="Image result for what is glow scot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Glow Scot (@GlowScot) | Twit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31">
        <p15:prstTrans prst="peelOff"/>
      </p:transition>
    </mc:Choice>
    <mc:Fallback xmlns="">
      <p:transition spd="slow" advTm="8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57" y="0"/>
            <a:ext cx="11999067" cy="1556792"/>
          </a:xfrm>
        </p:spPr>
        <p:txBody>
          <a:bodyPr>
            <a:noAutofit/>
          </a:bodyPr>
          <a:lstStyle/>
          <a:p>
            <a:r>
              <a:rPr lang="en-US" sz="6000" dirty="0"/>
              <a:t>How to access Class Notebook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50396" y="1556792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Consolas"/>
                <a:ea typeface="+mj-ea"/>
                <a:cs typeface="+mj-cs"/>
              </a:rPr>
              <a:t>.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89757" y="709203"/>
            <a:ext cx="11999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384" y="1556792"/>
            <a:ext cx="10523909" cy="489699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dirty="0"/>
              <a:t> You access it through Teams.</a:t>
            </a:r>
          </a:p>
          <a:p>
            <a:pPr algn="ctr"/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You access Teams through glow on a computer or through the app on a tablet or phone.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You can access Class Notebook directly by </a:t>
            </a:r>
            <a:r>
              <a:rPr lang="en-GB" u="sng" dirty="0"/>
              <a:t>also</a:t>
            </a:r>
            <a:r>
              <a:rPr lang="en-GB" dirty="0"/>
              <a:t> downloading the OneNote app on a mobile or tablet.</a:t>
            </a:r>
          </a:p>
          <a:p>
            <a:pPr algn="ctr"/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Use your glow email address and password to download Teams and the OneNote app.</a:t>
            </a:r>
          </a:p>
        </p:txBody>
      </p:sp>
      <p:sp>
        <p:nvSpPr>
          <p:cNvPr id="7" name="AutoShape 4" descr="Microsoft Teams Logo transparent PNG - StickPNG"/>
          <p:cNvSpPr>
            <a:spLocks noChangeAspect="1" noChangeArrowheads="1"/>
          </p:cNvSpPr>
          <p:nvPr/>
        </p:nvSpPr>
        <p:spPr bwMode="auto">
          <a:xfrm>
            <a:off x="335148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020" y="1961194"/>
            <a:ext cx="1138635" cy="1138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698" y="4725144"/>
            <a:ext cx="1202957" cy="10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310">
        <p15:prstTrans prst="peelOff"/>
      </p:transition>
    </mc:Choice>
    <mc:Fallback xmlns="">
      <p:transition spd="slow" advTm="7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72" y="274638"/>
            <a:ext cx="10332640" cy="1020762"/>
          </a:xfrm>
        </p:spPr>
        <p:txBody>
          <a:bodyPr>
            <a:normAutofit fontScale="90000"/>
          </a:bodyPr>
          <a:lstStyle/>
          <a:p>
            <a:r>
              <a:rPr lang="en-GB" dirty="0"/>
              <a:t>1. Search for “glow Scotland”.</a:t>
            </a:r>
            <a:br>
              <a:rPr lang="en-GB" dirty="0"/>
            </a:br>
            <a:r>
              <a:rPr lang="en-GB" dirty="0"/>
              <a:t>2. Select the first website.</a:t>
            </a:r>
            <a:br>
              <a:rPr lang="en-GB" dirty="0"/>
            </a:br>
            <a:endParaRPr lang="en-US" dirty="0"/>
          </a:p>
        </p:txBody>
      </p:sp>
      <p:pic>
        <p:nvPicPr>
          <p:cNvPr id="8" name="6D8590E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0" end="6484.14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227" y="1785219"/>
            <a:ext cx="10585176" cy="4846455"/>
          </a:xfrm>
          <a:ln w="76200">
            <a:solidFill>
              <a:srgbClr val="FF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535">
        <p15:prstTrans prst="peelOff"/>
      </p:transition>
    </mc:Choice>
    <mc:Fallback xmlns="">
      <p:transition spd="slow" advClick="0" advTm="20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4" objId="8"/>
        <p14:stopEvt time="18229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10548664" cy="1020762"/>
          </a:xfrm>
        </p:spPr>
        <p:txBody>
          <a:bodyPr/>
          <a:lstStyle/>
          <a:p>
            <a:r>
              <a:rPr lang="en-US" dirty="0"/>
              <a:t>3.Your username and password.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33772" y="1628800"/>
            <a:ext cx="11737304" cy="4896544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r>
              <a:rPr lang="en-US" sz="3000" dirty="0"/>
              <a:t> Username starts with </a:t>
            </a:r>
            <a:r>
              <a:rPr lang="en-US" sz="4400" b="1" dirty="0" err="1"/>
              <a:t>gw</a:t>
            </a:r>
            <a:r>
              <a:rPr lang="en-US" sz="4400" b="1" dirty="0"/>
              <a:t>, </a:t>
            </a:r>
            <a:r>
              <a:rPr lang="en-US" sz="3000" dirty="0"/>
              <a:t>then </a:t>
            </a:r>
            <a:r>
              <a:rPr lang="en-US" sz="3000" b="1" dirty="0"/>
              <a:t>two digits</a:t>
            </a:r>
            <a:r>
              <a:rPr lang="en-US" sz="3000" dirty="0"/>
              <a:t>, </a:t>
            </a:r>
            <a:r>
              <a:rPr lang="en-US" sz="3000" b="1" dirty="0"/>
              <a:t>surname</a:t>
            </a:r>
            <a:r>
              <a:rPr lang="en-US" sz="3000" dirty="0"/>
              <a:t> and </a:t>
            </a:r>
            <a:r>
              <a:rPr lang="en-US" sz="3000" b="1" dirty="0"/>
              <a:t>first name</a:t>
            </a:r>
            <a:r>
              <a:rPr lang="en-US" sz="3000" dirty="0"/>
              <a:t>. </a:t>
            </a:r>
          </a:p>
          <a:p>
            <a:r>
              <a:rPr lang="en-US" sz="3000" dirty="0"/>
              <a:t>Your username might have a number or your middle name in it. </a:t>
            </a:r>
            <a:r>
              <a:rPr lang="en-US" sz="3000" b="1" dirty="0">
                <a:solidFill>
                  <a:srgbClr val="FF0000"/>
                </a:solidFill>
              </a:rPr>
              <a:t>gw20bloggsjoe1</a:t>
            </a:r>
          </a:p>
          <a:p>
            <a:r>
              <a:rPr lang="en-US" sz="3000" dirty="0"/>
              <a:t> If your name is too long there may be some letters missing. </a:t>
            </a:r>
          </a:p>
          <a:p>
            <a:r>
              <a:rPr lang="en-US" sz="3000" dirty="0"/>
              <a:t>Your email address is your username with @glow.sch.uk </a:t>
            </a:r>
            <a:r>
              <a:rPr lang="en-US" sz="3000" dirty="0">
                <a:solidFill>
                  <a:srgbClr val="FF0000"/>
                </a:solidFill>
              </a:rPr>
              <a:t>gw20bloggsjoe1@glow.sch.uk</a:t>
            </a:r>
          </a:p>
          <a:p>
            <a:r>
              <a:rPr lang="en-US" sz="3000" dirty="0"/>
              <a:t>Contact your teacher if you forget any of these detail</a:t>
            </a:r>
            <a:r>
              <a:rPr lang="en-US" dirty="0"/>
              <a:t>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237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599">
        <p15:prstTrans prst="peelOff"/>
      </p:transition>
    </mc:Choice>
    <mc:Fallback xmlns="">
      <p:transition spd="slow" advTm="31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10548664" cy="1020762"/>
          </a:xfrm>
        </p:spPr>
        <p:txBody>
          <a:bodyPr/>
          <a:lstStyle/>
          <a:p>
            <a:r>
              <a:rPr lang="en-US" dirty="0"/>
              <a:t>3. Enter your username and password.</a:t>
            </a:r>
          </a:p>
        </p:txBody>
      </p:sp>
      <p:pic>
        <p:nvPicPr>
          <p:cNvPr id="13" name="35CB2F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15.8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909" y="1783991"/>
            <a:ext cx="10945216" cy="4856648"/>
          </a:xfrm>
          <a:ln w="76200">
            <a:solidFill>
              <a:srgbClr val="FF0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155">
        <p15:prstTrans prst="peelOff"/>
      </p:transition>
    </mc:Choice>
    <mc:Fallback xmlns="">
      <p:transition spd="slow" advClick="0" advTm="12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8" objId="13"/>
        <p14:stopEvt time="12155" objId="1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-243408"/>
            <a:ext cx="12169352" cy="2016224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4.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r>
              <a:rPr lang="en-US" sz="4000" dirty="0"/>
              <a:t>4. Teams tile</a:t>
            </a:r>
            <a:br>
              <a:rPr lang="en-US" sz="2200" dirty="0"/>
            </a:br>
            <a:r>
              <a:rPr lang="en-US" sz="2200" dirty="0"/>
              <a:t>Search for the Teams tile using the menu on the side or add it to your launch pad.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8" t="9164" r="26842" b="12946"/>
          <a:stretch/>
        </p:blipFill>
        <p:spPr>
          <a:xfrm>
            <a:off x="9659173" y="2299427"/>
            <a:ext cx="1128773" cy="1066063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67984" y="1678124"/>
            <a:ext cx="3240360" cy="46154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D1C14D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580.24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796" y="1597545"/>
            <a:ext cx="8450235" cy="491922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391">
        <p15:prstTrans prst="peelOff"/>
      </p:transition>
    </mc:Choice>
    <mc:Fallback xmlns="">
      <p:transition spd="slow" advTm="59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8"/>
        <p14:stopEvt time="59391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8" y="274638"/>
            <a:ext cx="10548664" cy="1020762"/>
          </a:xfrm>
        </p:spPr>
        <p:txBody>
          <a:bodyPr/>
          <a:lstStyle/>
          <a:p>
            <a:r>
              <a:rPr lang="en-US" dirty="0"/>
              <a:t>5.How to log out of glow and switch users.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-67805" y="1556792"/>
            <a:ext cx="3620842" cy="4199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Always log out when you are finished.</a:t>
            </a:r>
          </a:p>
          <a:p>
            <a:pPr marL="0" indent="0">
              <a:buNone/>
            </a:pPr>
            <a:r>
              <a:rPr lang="en-US" dirty="0"/>
              <a:t> If you have more than one child sharing a device you must log out and close your browser before starting again.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u="sng" dirty="0"/>
              <a:t>If you don’t the second user can not log on.</a:t>
            </a:r>
          </a:p>
        </p:txBody>
      </p:sp>
      <p:pic>
        <p:nvPicPr>
          <p:cNvPr id="5" name="4C86A4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43.27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8088" y="1700808"/>
            <a:ext cx="8352928" cy="4907479"/>
          </a:xfrm>
          <a:ln w="76200">
            <a:solidFill>
              <a:srgbClr val="FF0000"/>
            </a:solidFill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3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599">
        <p15:prstTrans prst="peelOff"/>
      </p:transition>
    </mc:Choice>
    <mc:Fallback xmlns="">
      <p:transition spd="slow" advTm="18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9" objId="5"/>
        <p14:stopEvt time="17828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820" y="692696"/>
            <a:ext cx="11089232" cy="622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8500" dirty="0"/>
              <a:t>Thanks for watching and remember to ask your teacher if you need any help with glow and Teams.</a:t>
            </a:r>
          </a:p>
          <a:p>
            <a:pPr algn="ctr">
              <a:lnSpc>
                <a:spcPct val="90000"/>
              </a:lnSpc>
            </a:pPr>
            <a:r>
              <a:rPr lang="en-GB" dirty="0"/>
              <a:t> Music-  </a:t>
            </a:r>
            <a:r>
              <a:rPr lang="en-GB" b="1" u="sng" dirty="0">
                <a:hlinkClick r:id="rId4"/>
              </a:rPr>
              <a:t>https://www.bensound.com</a:t>
            </a:r>
            <a:endParaRPr lang="en-GB" sz="8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565">
        <p15:prstTrans prst="peelOff"/>
      </p:transition>
    </mc:Choice>
    <mc:Fallback xmlns="">
      <p:transition spd="slow" advTm="14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3|3.6|4.7|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29D7DA5B23D440B18D4A027B7BC441" ma:contentTypeVersion="7" ma:contentTypeDescription="Create a new document." ma:contentTypeScope="" ma:versionID="30ad79a58cac2b16c24e9cf6735bcc1e">
  <xsd:schema xmlns:xsd="http://www.w3.org/2001/XMLSchema" xmlns:xs="http://www.w3.org/2001/XMLSchema" xmlns:p="http://schemas.microsoft.com/office/2006/metadata/properties" xmlns:ns3="7692aae9-3f5a-4b23-ad93-b92852ffd3f1" xmlns:ns4="07afe8b5-17d8-460d-b26f-6a5cc99c96ab" targetNamespace="http://schemas.microsoft.com/office/2006/metadata/properties" ma:root="true" ma:fieldsID="15c039f7a3195ab4601c54b42907b766" ns3:_="" ns4:_="">
    <xsd:import namespace="7692aae9-3f5a-4b23-ad93-b92852ffd3f1"/>
    <xsd:import namespace="07afe8b5-17d8-460d-b26f-6a5cc99c96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92aae9-3f5a-4b23-ad93-b92852ffd3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fe8b5-17d8-460d-b26f-6a5cc99c96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30B60E-75B2-4D14-9A8F-DABA49F28F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FCAA2B-881B-4049-8A06-8EFFB24760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92aae9-3f5a-4b23-ad93-b92852ffd3f1"/>
    <ds:schemaRef ds:uri="07afe8b5-17d8-460d-b26f-6a5cc99c96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EB27E9-CEE3-48CF-B273-59A531B7340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7afe8b5-17d8-460d-b26f-6a5cc99c96ab"/>
    <ds:schemaRef ds:uri="7692aae9-3f5a-4b23-ad93-b92852ffd3f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tf02804846</Template>
  <TotalTime>1809</TotalTime>
  <Words>275</Words>
  <Application>Microsoft Office PowerPoint</Application>
  <PresentationFormat>Custom</PresentationFormat>
  <Paragraphs>33</Paragraphs>
  <Slides>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Consolas</vt:lpstr>
      <vt:lpstr>Corbel</vt:lpstr>
      <vt:lpstr>Chalkboard 16x9</vt:lpstr>
      <vt:lpstr>Ralston Primary School Help Video for Parents</vt:lpstr>
      <vt:lpstr>What is Class Notebook?</vt:lpstr>
      <vt:lpstr>How to access Class Notebook</vt:lpstr>
      <vt:lpstr>1. Search for “glow Scotland”. 2. Select the first website. </vt:lpstr>
      <vt:lpstr>3.Your username and password.</vt:lpstr>
      <vt:lpstr>3. Enter your username and password.</vt:lpstr>
      <vt:lpstr>4.    4. Teams tile Search for the Teams tile using the menu on the side or add it to your launch pad. </vt:lpstr>
      <vt:lpstr>5.How to log out of glow and switch users.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Ralston Primary School Help Video for Parents</dc:title>
  <dc:creator>lorna brown</dc:creator>
  <cp:lastModifiedBy>Lorna Brown</cp:lastModifiedBy>
  <cp:revision>42</cp:revision>
  <dcterms:created xsi:type="dcterms:W3CDTF">2020-06-17T12:46:15Z</dcterms:created>
  <dcterms:modified xsi:type="dcterms:W3CDTF">2020-10-23T14:26:54Z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0x0101003E29D7DA5B23D440B18D4A027B7BC441</vt:lpwstr>
  </property>
</Properties>
</file>