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772" r:id="rId5"/>
  </p:sldMasterIdLst>
  <p:notesMasterIdLst>
    <p:notesMasterId r:id="rId33"/>
  </p:notesMasterIdLst>
  <p:sldIdLst>
    <p:sldId id="401" r:id="rId6"/>
    <p:sldId id="402" r:id="rId7"/>
    <p:sldId id="405" r:id="rId8"/>
    <p:sldId id="411" r:id="rId9"/>
    <p:sldId id="424" r:id="rId10"/>
    <p:sldId id="428" r:id="rId11"/>
    <p:sldId id="426" r:id="rId12"/>
    <p:sldId id="427" r:id="rId13"/>
    <p:sldId id="412" r:id="rId14"/>
    <p:sldId id="413" r:id="rId15"/>
    <p:sldId id="414" r:id="rId16"/>
    <p:sldId id="415" r:id="rId17"/>
    <p:sldId id="416" r:id="rId18"/>
    <p:sldId id="418" r:id="rId19"/>
    <p:sldId id="417" r:id="rId20"/>
    <p:sldId id="419" r:id="rId21"/>
    <p:sldId id="420" r:id="rId22"/>
    <p:sldId id="423" r:id="rId23"/>
    <p:sldId id="421" r:id="rId24"/>
    <p:sldId id="429" r:id="rId25"/>
    <p:sldId id="430" r:id="rId26"/>
    <p:sldId id="431" r:id="rId27"/>
    <p:sldId id="432" r:id="rId28"/>
    <p:sldId id="433" r:id="rId29"/>
    <p:sldId id="434" r:id="rId30"/>
    <p:sldId id="435" r:id="rId31"/>
    <p:sldId id="42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1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81383" autoAdjust="0"/>
  </p:normalViewPr>
  <p:slideViewPr>
    <p:cSldViewPr snapToGrid="0">
      <p:cViewPr varScale="1">
        <p:scale>
          <a:sx n="54" d="100"/>
          <a:sy n="54" d="100"/>
        </p:scale>
        <p:origin x="1148" y="52"/>
      </p:cViewPr>
      <p:guideLst>
        <p:guide orient="horz" pos="2160"/>
        <p:guide pos="672"/>
        <p:guide pos="7008"/>
        <p:guide orient="horz" pos="1824"/>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cgregor" userId="f5cbc7e2-9ff8-4117-83a0-c840ac1d98a5" providerId="ADAL" clId="{F1C75FFE-D541-4D66-A9BF-996A0EE03AA6}"/>
    <pc:docChg chg="modSld">
      <pc:chgData name="Frances Mcgregor" userId="f5cbc7e2-9ff8-4117-83a0-c840ac1d98a5" providerId="ADAL" clId="{F1C75FFE-D541-4D66-A9BF-996A0EE03AA6}" dt="2023-02-07T14:29:28.028" v="13" actId="20577"/>
      <pc:docMkLst>
        <pc:docMk/>
      </pc:docMkLst>
      <pc:sldChg chg="modNotesTx">
        <pc:chgData name="Frances Mcgregor" userId="f5cbc7e2-9ff8-4117-83a0-c840ac1d98a5" providerId="ADAL" clId="{F1C75FFE-D541-4D66-A9BF-996A0EE03AA6}" dt="2023-02-07T14:25:04.598" v="0" actId="20577"/>
        <pc:sldMkLst>
          <pc:docMk/>
          <pc:sldMk cId="2849151971" sldId="402"/>
        </pc:sldMkLst>
      </pc:sldChg>
      <pc:sldChg chg="modNotesTx">
        <pc:chgData name="Frances Mcgregor" userId="f5cbc7e2-9ff8-4117-83a0-c840ac1d98a5" providerId="ADAL" clId="{F1C75FFE-D541-4D66-A9BF-996A0EE03AA6}" dt="2023-02-07T14:25:25.695" v="1" actId="20577"/>
        <pc:sldMkLst>
          <pc:docMk/>
          <pc:sldMk cId="2561653500" sldId="411"/>
        </pc:sldMkLst>
      </pc:sldChg>
      <pc:sldChg chg="modNotesTx">
        <pc:chgData name="Frances Mcgregor" userId="f5cbc7e2-9ff8-4117-83a0-c840ac1d98a5" providerId="ADAL" clId="{F1C75FFE-D541-4D66-A9BF-996A0EE03AA6}" dt="2023-02-07T14:26:52.525" v="6" actId="20577"/>
        <pc:sldMkLst>
          <pc:docMk/>
          <pc:sldMk cId="3233037214" sldId="416"/>
        </pc:sldMkLst>
      </pc:sldChg>
      <pc:sldChg chg="modNotesTx">
        <pc:chgData name="Frances Mcgregor" userId="f5cbc7e2-9ff8-4117-83a0-c840ac1d98a5" providerId="ADAL" clId="{F1C75FFE-D541-4D66-A9BF-996A0EE03AA6}" dt="2023-02-07T14:27:13.900" v="8" actId="20577"/>
        <pc:sldMkLst>
          <pc:docMk/>
          <pc:sldMk cId="3855476210" sldId="417"/>
        </pc:sldMkLst>
      </pc:sldChg>
      <pc:sldChg chg="modNotesTx">
        <pc:chgData name="Frances Mcgregor" userId="f5cbc7e2-9ff8-4117-83a0-c840ac1d98a5" providerId="ADAL" clId="{F1C75FFE-D541-4D66-A9BF-996A0EE03AA6}" dt="2023-02-07T14:27:01.684" v="7" actId="20577"/>
        <pc:sldMkLst>
          <pc:docMk/>
          <pc:sldMk cId="17149405" sldId="418"/>
        </pc:sldMkLst>
      </pc:sldChg>
      <pc:sldChg chg="modNotesTx">
        <pc:chgData name="Frances Mcgregor" userId="f5cbc7e2-9ff8-4117-83a0-c840ac1d98a5" providerId="ADAL" clId="{F1C75FFE-D541-4D66-A9BF-996A0EE03AA6}" dt="2023-02-07T14:27:20.850" v="9" actId="20577"/>
        <pc:sldMkLst>
          <pc:docMk/>
          <pc:sldMk cId="3279687395" sldId="419"/>
        </pc:sldMkLst>
      </pc:sldChg>
      <pc:sldChg chg="modNotesTx">
        <pc:chgData name="Frances Mcgregor" userId="f5cbc7e2-9ff8-4117-83a0-c840ac1d98a5" providerId="ADAL" clId="{F1C75FFE-D541-4D66-A9BF-996A0EE03AA6}" dt="2023-02-07T14:28:31.410" v="10" actId="20577"/>
        <pc:sldMkLst>
          <pc:docMk/>
          <pc:sldMk cId="3623202985" sldId="420"/>
        </pc:sldMkLst>
      </pc:sldChg>
      <pc:sldChg chg="modNotesTx">
        <pc:chgData name="Frances Mcgregor" userId="f5cbc7e2-9ff8-4117-83a0-c840ac1d98a5" providerId="ADAL" clId="{F1C75FFE-D541-4D66-A9BF-996A0EE03AA6}" dt="2023-02-07T14:28:47.137" v="11" actId="20577"/>
        <pc:sldMkLst>
          <pc:docMk/>
          <pc:sldMk cId="3993050805" sldId="421"/>
        </pc:sldMkLst>
      </pc:sldChg>
      <pc:sldChg chg="modNotesTx">
        <pc:chgData name="Frances Mcgregor" userId="f5cbc7e2-9ff8-4117-83a0-c840ac1d98a5" providerId="ADAL" clId="{F1C75FFE-D541-4D66-A9BF-996A0EE03AA6}" dt="2023-02-07T14:29:28.028" v="13" actId="20577"/>
        <pc:sldMkLst>
          <pc:docMk/>
          <pc:sldMk cId="2353167097" sldId="422"/>
        </pc:sldMkLst>
      </pc:sldChg>
      <pc:sldChg chg="modNotesTx">
        <pc:chgData name="Frances Mcgregor" userId="f5cbc7e2-9ff8-4117-83a0-c840ac1d98a5" providerId="ADAL" clId="{F1C75FFE-D541-4D66-A9BF-996A0EE03AA6}" dt="2023-02-07T14:25:45.825" v="2" actId="20577"/>
        <pc:sldMkLst>
          <pc:docMk/>
          <pc:sldMk cId="1044335011" sldId="424"/>
        </pc:sldMkLst>
      </pc:sldChg>
      <pc:sldChg chg="modNotesTx">
        <pc:chgData name="Frances Mcgregor" userId="f5cbc7e2-9ff8-4117-83a0-c840ac1d98a5" providerId="ADAL" clId="{F1C75FFE-D541-4D66-A9BF-996A0EE03AA6}" dt="2023-02-07T14:26:07.044" v="4" actId="20577"/>
        <pc:sldMkLst>
          <pc:docMk/>
          <pc:sldMk cId="3305449406" sldId="426"/>
        </pc:sldMkLst>
      </pc:sldChg>
      <pc:sldChg chg="modNotesTx">
        <pc:chgData name="Frances Mcgregor" userId="f5cbc7e2-9ff8-4117-83a0-c840ac1d98a5" providerId="ADAL" clId="{F1C75FFE-D541-4D66-A9BF-996A0EE03AA6}" dt="2023-02-07T14:26:15.845" v="5" actId="20577"/>
        <pc:sldMkLst>
          <pc:docMk/>
          <pc:sldMk cId="2325750058" sldId="427"/>
        </pc:sldMkLst>
      </pc:sldChg>
      <pc:sldChg chg="modNotesTx">
        <pc:chgData name="Frances Mcgregor" userId="f5cbc7e2-9ff8-4117-83a0-c840ac1d98a5" providerId="ADAL" clId="{F1C75FFE-D541-4D66-A9BF-996A0EE03AA6}" dt="2023-02-07T14:25:59.278" v="3" actId="20577"/>
        <pc:sldMkLst>
          <pc:docMk/>
          <pc:sldMk cId="68004214" sldId="428"/>
        </pc:sldMkLst>
      </pc:sldChg>
      <pc:sldChg chg="modNotesTx">
        <pc:chgData name="Frances Mcgregor" userId="f5cbc7e2-9ff8-4117-83a0-c840ac1d98a5" providerId="ADAL" clId="{F1C75FFE-D541-4D66-A9BF-996A0EE03AA6}" dt="2023-02-07T14:29:22.745" v="12" actId="20577"/>
        <pc:sldMkLst>
          <pc:docMk/>
          <pc:sldMk cId="748576437" sldId="435"/>
        </pc:sldMkLst>
      </pc:sldChg>
    </pc:docChg>
  </pc:docChgLst>
  <pc:docChgLst>
    <pc:chgData name="Craig McFadyen" userId="0370bd96-7625-4675-8021-63ea49ce8623" providerId="ADAL" clId="{F52B42B6-1AE0-4EE3-9BDC-B25909C6E674}"/>
    <pc:docChg chg="undo custSel addSld delSld modSld sldOrd">
      <pc:chgData name="Craig McFadyen" userId="0370bd96-7625-4675-8021-63ea49ce8623" providerId="ADAL" clId="{F52B42B6-1AE0-4EE3-9BDC-B25909C6E674}" dt="2022-10-12T09:25:05.250" v="550"/>
      <pc:docMkLst>
        <pc:docMk/>
      </pc:docMkLst>
      <pc:sldChg chg="ord">
        <pc:chgData name="Craig McFadyen" userId="0370bd96-7625-4675-8021-63ea49ce8623" providerId="ADAL" clId="{F52B42B6-1AE0-4EE3-9BDC-B25909C6E674}" dt="2022-10-12T09:24:52.853" v="546"/>
        <pc:sldMkLst>
          <pc:docMk/>
          <pc:sldMk cId="2074766540" sldId="401"/>
        </pc:sldMkLst>
      </pc:sldChg>
      <pc:sldChg chg="modSp mod">
        <pc:chgData name="Craig McFadyen" userId="0370bd96-7625-4675-8021-63ea49ce8623" providerId="ADAL" clId="{F52B42B6-1AE0-4EE3-9BDC-B25909C6E674}" dt="2022-10-12T09:09:54.146" v="517" actId="1076"/>
        <pc:sldMkLst>
          <pc:docMk/>
          <pc:sldMk cId="2849151971" sldId="402"/>
        </pc:sldMkLst>
        <pc:spChg chg="mod">
          <ac:chgData name="Craig McFadyen" userId="0370bd96-7625-4675-8021-63ea49ce8623" providerId="ADAL" clId="{F52B42B6-1AE0-4EE3-9BDC-B25909C6E674}" dt="2022-10-12T09:09:54.146" v="517" actId="1076"/>
          <ac:spMkLst>
            <pc:docMk/>
            <pc:sldMk cId="2849151971" sldId="402"/>
            <ac:spMk id="11" creationId="{7041F48D-F184-4F9F-B5AC-F127F0898F39}"/>
          </ac:spMkLst>
        </pc:spChg>
      </pc:sldChg>
      <pc:sldChg chg="ord">
        <pc:chgData name="Craig McFadyen" userId="0370bd96-7625-4675-8021-63ea49ce8623" providerId="ADAL" clId="{F52B42B6-1AE0-4EE3-9BDC-B25909C6E674}" dt="2022-10-12T09:25:05.250" v="550"/>
        <pc:sldMkLst>
          <pc:docMk/>
          <pc:sldMk cId="2561653500" sldId="411"/>
        </pc:sldMkLst>
      </pc:sldChg>
      <pc:sldChg chg="modSp mod">
        <pc:chgData name="Craig McFadyen" userId="0370bd96-7625-4675-8021-63ea49ce8623" providerId="ADAL" clId="{F52B42B6-1AE0-4EE3-9BDC-B25909C6E674}" dt="2022-10-12T09:11:48.752" v="521" actId="403"/>
        <pc:sldMkLst>
          <pc:docMk/>
          <pc:sldMk cId="994605127" sldId="413"/>
        </pc:sldMkLst>
        <pc:spChg chg="mod">
          <ac:chgData name="Craig McFadyen" userId="0370bd96-7625-4675-8021-63ea49ce8623" providerId="ADAL" clId="{F52B42B6-1AE0-4EE3-9BDC-B25909C6E674}" dt="2022-10-12T09:11:48.752" v="521" actId="403"/>
          <ac:spMkLst>
            <pc:docMk/>
            <pc:sldMk cId="994605127" sldId="413"/>
            <ac:spMk id="3" creationId="{9643DD3A-BCEA-4181-8BC4-61E1A84D5AC7}"/>
          </ac:spMkLst>
        </pc:spChg>
      </pc:sldChg>
      <pc:sldChg chg="modSp mod">
        <pc:chgData name="Craig McFadyen" userId="0370bd96-7625-4675-8021-63ea49ce8623" providerId="ADAL" clId="{F52B42B6-1AE0-4EE3-9BDC-B25909C6E674}" dt="2022-10-12T09:12:12.006" v="523" actId="20577"/>
        <pc:sldMkLst>
          <pc:docMk/>
          <pc:sldMk cId="3233037214" sldId="416"/>
        </pc:sldMkLst>
        <pc:spChg chg="mod">
          <ac:chgData name="Craig McFadyen" userId="0370bd96-7625-4675-8021-63ea49ce8623" providerId="ADAL" clId="{F52B42B6-1AE0-4EE3-9BDC-B25909C6E674}" dt="2022-10-12T09:12:12.006" v="523" actId="20577"/>
          <ac:spMkLst>
            <pc:docMk/>
            <pc:sldMk cId="3233037214" sldId="416"/>
            <ac:spMk id="8" creationId="{078FA151-86A5-40EF-9895-0E204E18AC47}"/>
          </ac:spMkLst>
        </pc:spChg>
      </pc:sldChg>
      <pc:sldChg chg="delSp mod delAnim">
        <pc:chgData name="Craig McFadyen" userId="0370bd96-7625-4675-8021-63ea49ce8623" providerId="ADAL" clId="{F52B42B6-1AE0-4EE3-9BDC-B25909C6E674}" dt="2022-10-12T08:55:10.799" v="35" actId="478"/>
        <pc:sldMkLst>
          <pc:docMk/>
          <pc:sldMk cId="3993050805" sldId="421"/>
        </pc:sldMkLst>
        <pc:picChg chg="del">
          <ac:chgData name="Craig McFadyen" userId="0370bd96-7625-4675-8021-63ea49ce8623" providerId="ADAL" clId="{F52B42B6-1AE0-4EE3-9BDC-B25909C6E674}" dt="2022-10-12T08:55:08.071" v="34" actId="478"/>
          <ac:picMkLst>
            <pc:docMk/>
            <pc:sldMk cId="3993050805" sldId="421"/>
            <ac:picMk id="15" creationId="{E4BCEBA1-FB2E-4629-B150-B9B57032E1A6}"/>
          </ac:picMkLst>
        </pc:picChg>
        <pc:cxnChg chg="del">
          <ac:chgData name="Craig McFadyen" userId="0370bd96-7625-4675-8021-63ea49ce8623" providerId="ADAL" clId="{F52B42B6-1AE0-4EE3-9BDC-B25909C6E674}" dt="2022-10-12T08:55:10.799" v="35" actId="478"/>
          <ac:cxnSpMkLst>
            <pc:docMk/>
            <pc:sldMk cId="3993050805" sldId="421"/>
            <ac:cxnSpMk id="17" creationId="{F4954013-6DA6-4916-9CFE-4B82CF001E92}"/>
          </ac:cxnSpMkLst>
        </pc:cxnChg>
      </pc:sldChg>
      <pc:sldChg chg="addSp delSp modSp mod">
        <pc:chgData name="Craig McFadyen" userId="0370bd96-7625-4675-8021-63ea49ce8623" providerId="ADAL" clId="{F52B42B6-1AE0-4EE3-9BDC-B25909C6E674}" dt="2022-10-12T09:23:42.377" v="534" actId="478"/>
        <pc:sldMkLst>
          <pc:docMk/>
          <pc:sldMk cId="1932350987" sldId="423"/>
        </pc:sldMkLst>
        <pc:spChg chg="del">
          <ac:chgData name="Craig McFadyen" userId="0370bd96-7625-4675-8021-63ea49ce8623" providerId="ADAL" clId="{F52B42B6-1AE0-4EE3-9BDC-B25909C6E674}" dt="2022-10-12T09:23:39.909" v="533" actId="478"/>
          <ac:spMkLst>
            <pc:docMk/>
            <pc:sldMk cId="1932350987" sldId="423"/>
            <ac:spMk id="3" creationId="{E0151CD5-86D3-4396-9D9E-D0AD2935F2A7}"/>
          </ac:spMkLst>
        </pc:spChg>
        <pc:spChg chg="del">
          <ac:chgData name="Craig McFadyen" userId="0370bd96-7625-4675-8021-63ea49ce8623" providerId="ADAL" clId="{F52B42B6-1AE0-4EE3-9BDC-B25909C6E674}" dt="2022-10-12T09:23:42.377" v="534" actId="478"/>
          <ac:spMkLst>
            <pc:docMk/>
            <pc:sldMk cId="1932350987" sldId="423"/>
            <ac:spMk id="4" creationId="{A71BDBD4-8CF3-4E8A-95D3-50C7925CD208}"/>
          </ac:spMkLst>
        </pc:spChg>
        <pc:graphicFrameChg chg="add mod modGraphic">
          <ac:chgData name="Craig McFadyen" userId="0370bd96-7625-4675-8021-63ea49ce8623" providerId="ADAL" clId="{F52B42B6-1AE0-4EE3-9BDC-B25909C6E674}" dt="2022-10-12T08:32:22.737" v="28" actId="14100"/>
          <ac:graphicFrameMkLst>
            <pc:docMk/>
            <pc:sldMk cId="1932350987" sldId="423"/>
            <ac:graphicFrameMk id="2" creationId="{D3175426-C0DC-4F0E-8806-76D3935D5123}"/>
          </ac:graphicFrameMkLst>
        </pc:graphicFrameChg>
        <pc:graphicFrameChg chg="del mod modGraphic">
          <ac:chgData name="Craig McFadyen" userId="0370bd96-7625-4675-8021-63ea49ce8623" providerId="ADAL" clId="{F52B42B6-1AE0-4EE3-9BDC-B25909C6E674}" dt="2022-10-12T08:32:07.632" v="25" actId="478"/>
          <ac:graphicFrameMkLst>
            <pc:docMk/>
            <pc:sldMk cId="1932350987" sldId="423"/>
            <ac:graphicFrameMk id="14" creationId="{C71F50BB-582D-49BD-8F5D-28371B3A2759}"/>
          </ac:graphicFrameMkLst>
        </pc:graphicFrameChg>
      </pc:sldChg>
      <pc:sldChg chg="addSp delSp del mod delDesignElem">
        <pc:chgData name="Craig McFadyen" userId="0370bd96-7625-4675-8021-63ea49ce8623" providerId="ADAL" clId="{F52B42B6-1AE0-4EE3-9BDC-B25909C6E674}" dt="2022-10-12T09:22:58.339" v="528" actId="478"/>
        <pc:sldMkLst>
          <pc:docMk/>
          <pc:sldMk cId="1044335011" sldId="424"/>
        </pc:sldMkLst>
        <pc:spChg chg="del">
          <ac:chgData name="Craig McFadyen" userId="0370bd96-7625-4675-8021-63ea49ce8623" providerId="ADAL" clId="{F52B42B6-1AE0-4EE3-9BDC-B25909C6E674}" dt="2022-10-12T09:22:58.339" v="528" actId="478"/>
          <ac:spMkLst>
            <pc:docMk/>
            <pc:sldMk cId="1044335011" sldId="424"/>
            <ac:spMk id="4" creationId="{6783D4EA-D99E-4BFD-96A9-69F5C7A18027}"/>
          </ac:spMkLst>
        </pc:spChg>
        <pc:spChg chg="del">
          <ac:chgData name="Craig McFadyen" userId="0370bd96-7625-4675-8021-63ea49ce8623" providerId="ADAL" clId="{F52B42B6-1AE0-4EE3-9BDC-B25909C6E674}" dt="2022-10-12T09:22:45.621" v="527" actId="478"/>
          <ac:spMkLst>
            <pc:docMk/>
            <pc:sldMk cId="1044335011" sldId="424"/>
            <ac:spMk id="6" creationId="{11554AFF-AB4F-4897-AB7D-8237BD5523DB}"/>
          </ac:spMkLst>
        </pc:spChg>
        <pc:spChg chg="add">
          <ac:chgData name="Craig McFadyen" userId="0370bd96-7625-4675-8021-63ea49ce8623" providerId="ADAL" clId="{F52B42B6-1AE0-4EE3-9BDC-B25909C6E674}" dt="2022-10-12T08:28:20.402" v="4"/>
          <ac:spMkLst>
            <pc:docMk/>
            <pc:sldMk cId="1044335011" sldId="424"/>
            <ac:spMk id="12" creationId="{B819A166-7571-4003-A6B8-B62034C3ED30}"/>
          </ac:spMkLst>
        </pc:spChg>
      </pc:sldChg>
      <pc:sldChg chg="addSp delSp modSp del mod delDesignElem">
        <pc:chgData name="Craig McFadyen" userId="0370bd96-7625-4675-8021-63ea49ce8623" providerId="ADAL" clId="{F52B42B6-1AE0-4EE3-9BDC-B25909C6E674}" dt="2022-10-12T09:23:09.592" v="531" actId="478"/>
        <pc:sldMkLst>
          <pc:docMk/>
          <pc:sldMk cId="3305449406" sldId="426"/>
        </pc:sldMkLst>
        <pc:spChg chg="del">
          <ac:chgData name="Craig McFadyen" userId="0370bd96-7625-4675-8021-63ea49ce8623" providerId="ADAL" clId="{F52B42B6-1AE0-4EE3-9BDC-B25909C6E674}" dt="2022-10-12T09:23:06.748" v="530" actId="478"/>
          <ac:spMkLst>
            <pc:docMk/>
            <pc:sldMk cId="3305449406" sldId="426"/>
            <ac:spMk id="4" creationId="{1E1E742B-3FED-4320-8B75-8ABD1392509A}"/>
          </ac:spMkLst>
        </pc:spChg>
        <pc:spChg chg="del">
          <ac:chgData name="Craig McFadyen" userId="0370bd96-7625-4675-8021-63ea49ce8623" providerId="ADAL" clId="{F52B42B6-1AE0-4EE3-9BDC-B25909C6E674}" dt="2022-10-12T09:23:09.592" v="531" actId="478"/>
          <ac:spMkLst>
            <pc:docMk/>
            <pc:sldMk cId="3305449406" sldId="426"/>
            <ac:spMk id="5" creationId="{A537147C-442E-472B-BD2A-BA52E1A923A5}"/>
          </ac:spMkLst>
        </pc:spChg>
        <pc:spChg chg="add">
          <ac:chgData name="Craig McFadyen" userId="0370bd96-7625-4675-8021-63ea49ce8623" providerId="ADAL" clId="{F52B42B6-1AE0-4EE3-9BDC-B25909C6E674}" dt="2022-10-12T08:28:20.402" v="4"/>
          <ac:spMkLst>
            <pc:docMk/>
            <pc:sldMk cId="3305449406" sldId="426"/>
            <ac:spMk id="12" creationId="{B819A166-7571-4003-A6B8-B62034C3ED30}"/>
          </ac:spMkLst>
        </pc:spChg>
        <pc:spChg chg="mod">
          <ac:chgData name="Craig McFadyen" userId="0370bd96-7625-4675-8021-63ea49ce8623" providerId="ADAL" clId="{F52B42B6-1AE0-4EE3-9BDC-B25909C6E674}" dt="2022-10-12T08:29:13.972" v="5" actId="20577"/>
          <ac:spMkLst>
            <pc:docMk/>
            <pc:sldMk cId="3305449406" sldId="426"/>
            <ac:spMk id="25" creationId="{D026E8E2-1D65-42FC-AADA-7C61BC55BAD1}"/>
          </ac:spMkLst>
        </pc:spChg>
      </pc:sldChg>
      <pc:sldChg chg="addSp delSp del mod delDesignElem">
        <pc:chgData name="Craig McFadyen" userId="0370bd96-7625-4675-8021-63ea49ce8623" providerId="ADAL" clId="{F52B42B6-1AE0-4EE3-9BDC-B25909C6E674}" dt="2022-10-12T09:23:13.637" v="532" actId="478"/>
        <pc:sldMkLst>
          <pc:docMk/>
          <pc:sldMk cId="2325750058" sldId="427"/>
        </pc:sldMkLst>
        <pc:spChg chg="del">
          <ac:chgData name="Craig McFadyen" userId="0370bd96-7625-4675-8021-63ea49ce8623" providerId="ADAL" clId="{F52B42B6-1AE0-4EE3-9BDC-B25909C6E674}" dt="2022-10-12T09:23:13.637" v="532" actId="478"/>
          <ac:spMkLst>
            <pc:docMk/>
            <pc:sldMk cId="2325750058" sldId="427"/>
            <ac:spMk id="4" creationId="{B5D63CBE-F0C0-4698-8F5D-15848BCB4AC5}"/>
          </ac:spMkLst>
        </pc:spChg>
        <pc:spChg chg="add">
          <ac:chgData name="Craig McFadyen" userId="0370bd96-7625-4675-8021-63ea49ce8623" providerId="ADAL" clId="{F52B42B6-1AE0-4EE3-9BDC-B25909C6E674}" dt="2022-10-12T08:28:20.402" v="4"/>
          <ac:spMkLst>
            <pc:docMk/>
            <pc:sldMk cId="2325750058" sldId="427"/>
            <ac:spMk id="12" creationId="{B819A166-7571-4003-A6B8-B62034C3ED30}"/>
          </ac:spMkLst>
        </pc:spChg>
      </pc:sldChg>
      <pc:sldChg chg="addSp delSp del mod delDesignElem">
        <pc:chgData name="Craig McFadyen" userId="0370bd96-7625-4675-8021-63ea49ce8623" providerId="ADAL" clId="{F52B42B6-1AE0-4EE3-9BDC-B25909C6E674}" dt="2022-10-12T09:23:02.323" v="529" actId="478"/>
        <pc:sldMkLst>
          <pc:docMk/>
          <pc:sldMk cId="68004214" sldId="428"/>
        </pc:sldMkLst>
        <pc:spChg chg="del">
          <ac:chgData name="Craig McFadyen" userId="0370bd96-7625-4675-8021-63ea49ce8623" providerId="ADAL" clId="{F52B42B6-1AE0-4EE3-9BDC-B25909C6E674}" dt="2022-10-12T09:23:02.323" v="529" actId="478"/>
          <ac:spMkLst>
            <pc:docMk/>
            <pc:sldMk cId="68004214" sldId="428"/>
            <ac:spMk id="4" creationId="{6783D4EA-D99E-4BFD-96A9-69F5C7A18027}"/>
          </ac:spMkLst>
        </pc:spChg>
        <pc:spChg chg="add">
          <ac:chgData name="Craig McFadyen" userId="0370bd96-7625-4675-8021-63ea49ce8623" providerId="ADAL" clId="{F52B42B6-1AE0-4EE3-9BDC-B25909C6E674}" dt="2022-10-12T08:28:20.402" v="4"/>
          <ac:spMkLst>
            <pc:docMk/>
            <pc:sldMk cId="68004214" sldId="428"/>
            <ac:spMk id="12" creationId="{B819A166-7571-4003-A6B8-B62034C3ED30}"/>
          </ac:spMkLst>
        </pc:spChg>
      </pc:sldChg>
      <pc:sldChg chg="addSp delSp modSp new mod setBg modNotesTx">
        <pc:chgData name="Craig McFadyen" userId="0370bd96-7625-4675-8021-63ea49ce8623" providerId="ADAL" clId="{F52B42B6-1AE0-4EE3-9BDC-B25909C6E674}" dt="2022-10-12T09:23:50.770" v="536" actId="478"/>
        <pc:sldMkLst>
          <pc:docMk/>
          <pc:sldMk cId="3721515453" sldId="429"/>
        </pc:sldMkLst>
        <pc:spChg chg="del">
          <ac:chgData name="Craig McFadyen" userId="0370bd96-7625-4675-8021-63ea49ce8623" providerId="ADAL" clId="{F52B42B6-1AE0-4EE3-9BDC-B25909C6E674}" dt="2022-10-12T08:54:01.227" v="30" actId="478"/>
          <ac:spMkLst>
            <pc:docMk/>
            <pc:sldMk cId="3721515453" sldId="429"/>
            <ac:spMk id="2" creationId="{402F4216-1B1C-4D20-96BA-C36B11EE8BD5}"/>
          </ac:spMkLst>
        </pc:spChg>
        <pc:spChg chg="del mod">
          <ac:chgData name="Craig McFadyen" userId="0370bd96-7625-4675-8021-63ea49ce8623" providerId="ADAL" clId="{F52B42B6-1AE0-4EE3-9BDC-B25909C6E674}" dt="2022-10-12T09:23:48.052" v="535" actId="478"/>
          <ac:spMkLst>
            <pc:docMk/>
            <pc:sldMk cId="3721515453" sldId="429"/>
            <ac:spMk id="3" creationId="{876EEDBF-4676-4FA7-8C57-C00F5E89BBDA}"/>
          </ac:spMkLst>
        </pc:spChg>
        <pc:spChg chg="del mod">
          <ac:chgData name="Craig McFadyen" userId="0370bd96-7625-4675-8021-63ea49ce8623" providerId="ADAL" clId="{F52B42B6-1AE0-4EE3-9BDC-B25909C6E674}" dt="2022-10-12T09:23:50.770" v="536" actId="478"/>
          <ac:spMkLst>
            <pc:docMk/>
            <pc:sldMk cId="3721515453" sldId="429"/>
            <ac:spMk id="4" creationId="{B76DB695-6932-474F-82EF-81685A511575}"/>
          </ac:spMkLst>
        </pc:spChg>
        <pc:spChg chg="mod">
          <ac:chgData name="Craig McFadyen" userId="0370bd96-7625-4675-8021-63ea49ce8623" providerId="ADAL" clId="{F52B42B6-1AE0-4EE3-9BDC-B25909C6E674}" dt="2022-10-12T08:59:01.589" v="108" actId="26606"/>
          <ac:spMkLst>
            <pc:docMk/>
            <pc:sldMk cId="3721515453" sldId="429"/>
            <ac:spMk id="5" creationId="{3EFF86E1-7680-489D-BF25-B64C2B72C4E8}"/>
          </ac:spMkLst>
        </pc:spChg>
        <pc:spChg chg="del">
          <ac:chgData name="Craig McFadyen" userId="0370bd96-7625-4675-8021-63ea49ce8623" providerId="ADAL" clId="{F52B42B6-1AE0-4EE3-9BDC-B25909C6E674}" dt="2022-10-12T08:54:03.117" v="31" actId="478"/>
          <ac:spMkLst>
            <pc:docMk/>
            <pc:sldMk cId="3721515453" sldId="429"/>
            <ac:spMk id="6" creationId="{28080411-5FFD-493C-94B0-A3B47CA3C691}"/>
          </ac:spMkLst>
        </pc:spChg>
        <pc:picChg chg="add del mod">
          <ac:chgData name="Craig McFadyen" userId="0370bd96-7625-4675-8021-63ea49ce8623" providerId="ADAL" clId="{F52B42B6-1AE0-4EE3-9BDC-B25909C6E674}" dt="2022-10-12T08:55:47.808" v="36" actId="478"/>
          <ac:picMkLst>
            <pc:docMk/>
            <pc:sldMk cId="3721515453" sldId="429"/>
            <ac:picMk id="8" creationId="{99EC362F-D875-4F26-98D0-CDC46B1C3A31}"/>
          </ac:picMkLst>
        </pc:picChg>
        <pc:picChg chg="add del mod">
          <ac:chgData name="Craig McFadyen" userId="0370bd96-7625-4675-8021-63ea49ce8623" providerId="ADAL" clId="{F52B42B6-1AE0-4EE3-9BDC-B25909C6E674}" dt="2022-10-12T08:57:06.275" v="105" actId="478"/>
          <ac:picMkLst>
            <pc:docMk/>
            <pc:sldMk cId="3721515453" sldId="429"/>
            <ac:picMk id="10" creationId="{2D137458-A4A7-44DD-A69E-A09EE93EE803}"/>
          </ac:picMkLst>
        </pc:picChg>
        <pc:picChg chg="add mod ord">
          <ac:chgData name="Craig McFadyen" userId="0370bd96-7625-4675-8021-63ea49ce8623" providerId="ADAL" clId="{F52B42B6-1AE0-4EE3-9BDC-B25909C6E674}" dt="2022-10-12T08:59:01.589" v="108" actId="26606"/>
          <ac:picMkLst>
            <pc:docMk/>
            <pc:sldMk cId="3721515453" sldId="429"/>
            <ac:picMk id="11" creationId="{3694E0B0-7AD3-4BE8-BC70-89020D54D69D}"/>
          </ac:picMkLst>
        </pc:picChg>
      </pc:sldChg>
      <pc:sldChg chg="addSp delSp modSp add mod modNotesTx">
        <pc:chgData name="Craig McFadyen" userId="0370bd96-7625-4675-8021-63ea49ce8623" providerId="ADAL" clId="{F52B42B6-1AE0-4EE3-9BDC-B25909C6E674}" dt="2022-10-12T09:23:54.853" v="537" actId="478"/>
        <pc:sldMkLst>
          <pc:docMk/>
          <pc:sldMk cId="1494843634" sldId="430"/>
        </pc:sldMkLst>
        <pc:spChg chg="del">
          <ac:chgData name="Craig McFadyen" userId="0370bd96-7625-4675-8021-63ea49ce8623" providerId="ADAL" clId="{F52B42B6-1AE0-4EE3-9BDC-B25909C6E674}" dt="2022-10-12T09:23:54.853" v="537" actId="478"/>
          <ac:spMkLst>
            <pc:docMk/>
            <pc:sldMk cId="1494843634" sldId="430"/>
            <ac:spMk id="3" creationId="{876EEDBF-4676-4FA7-8C57-C00F5E89BBDA}"/>
          </ac:spMkLst>
        </pc:spChg>
        <pc:grpChg chg="add mod">
          <ac:chgData name="Craig McFadyen" userId="0370bd96-7625-4675-8021-63ea49ce8623" providerId="ADAL" clId="{F52B42B6-1AE0-4EE3-9BDC-B25909C6E674}" dt="2022-10-12T08:59:28.217" v="111" actId="14100"/>
          <ac:grpSpMkLst>
            <pc:docMk/>
            <pc:sldMk cId="1494843634" sldId="430"/>
            <ac:grpSpMk id="6" creationId="{59375203-9CD0-47B6-97C7-0612F7AAB5B8}"/>
          </ac:grpSpMkLst>
        </pc:grpChg>
        <pc:picChg chg="add mod">
          <ac:chgData name="Craig McFadyen" userId="0370bd96-7625-4675-8021-63ea49ce8623" providerId="ADAL" clId="{F52B42B6-1AE0-4EE3-9BDC-B25909C6E674}" dt="2022-10-12T08:59:20.765" v="109"/>
          <ac:picMkLst>
            <pc:docMk/>
            <pc:sldMk cId="1494843634" sldId="430"/>
            <ac:picMk id="7" creationId="{A9E5181C-704D-4F22-95D6-7F925E5017D1}"/>
          </ac:picMkLst>
        </pc:picChg>
        <pc:cxnChg chg="add mod">
          <ac:chgData name="Craig McFadyen" userId="0370bd96-7625-4675-8021-63ea49ce8623" providerId="ADAL" clId="{F52B42B6-1AE0-4EE3-9BDC-B25909C6E674}" dt="2022-10-12T08:59:20.765" v="109"/>
          <ac:cxnSpMkLst>
            <pc:docMk/>
            <pc:sldMk cId="1494843634" sldId="430"/>
            <ac:cxnSpMk id="8" creationId="{57377DD9-F106-499B-8F8C-669D67147601}"/>
          </ac:cxnSpMkLst>
        </pc:cxnChg>
      </pc:sldChg>
      <pc:sldChg chg="addSp delSp modSp add mod modNotesTx">
        <pc:chgData name="Craig McFadyen" userId="0370bd96-7625-4675-8021-63ea49ce8623" providerId="ADAL" clId="{F52B42B6-1AE0-4EE3-9BDC-B25909C6E674}" dt="2022-10-12T09:24:14.574" v="540" actId="478"/>
        <pc:sldMkLst>
          <pc:docMk/>
          <pc:sldMk cId="922056575" sldId="431"/>
        </pc:sldMkLst>
        <pc:spChg chg="del">
          <ac:chgData name="Craig McFadyen" userId="0370bd96-7625-4675-8021-63ea49ce8623" providerId="ADAL" clId="{F52B42B6-1AE0-4EE3-9BDC-B25909C6E674}" dt="2022-10-12T09:23:59.426" v="538" actId="478"/>
          <ac:spMkLst>
            <pc:docMk/>
            <pc:sldMk cId="922056575" sldId="431"/>
            <ac:spMk id="3" creationId="{876EEDBF-4676-4FA7-8C57-C00F5E89BBDA}"/>
          </ac:spMkLst>
        </pc:spChg>
        <pc:spChg chg="del">
          <ac:chgData name="Craig McFadyen" userId="0370bd96-7625-4675-8021-63ea49ce8623" providerId="ADAL" clId="{F52B42B6-1AE0-4EE3-9BDC-B25909C6E674}" dt="2022-10-12T09:24:14.574" v="540" actId="478"/>
          <ac:spMkLst>
            <pc:docMk/>
            <pc:sldMk cId="922056575" sldId="431"/>
            <ac:spMk id="4" creationId="{B76DB695-6932-474F-82EF-81685A511575}"/>
          </ac:spMkLst>
        </pc:spChg>
        <pc:grpChg chg="add mod">
          <ac:chgData name="Craig McFadyen" userId="0370bd96-7625-4675-8021-63ea49ce8623" providerId="ADAL" clId="{F52B42B6-1AE0-4EE3-9BDC-B25909C6E674}" dt="2022-10-12T09:24:10.827" v="539" actId="14100"/>
          <ac:grpSpMkLst>
            <pc:docMk/>
            <pc:sldMk cId="922056575" sldId="431"/>
            <ac:grpSpMk id="6" creationId="{0EF48274-51F7-4ED5-A390-204D13E6795C}"/>
          </ac:grpSpMkLst>
        </pc:grpChg>
        <pc:picChg chg="add mod">
          <ac:chgData name="Craig McFadyen" userId="0370bd96-7625-4675-8021-63ea49ce8623" providerId="ADAL" clId="{F52B42B6-1AE0-4EE3-9BDC-B25909C6E674}" dt="2022-10-12T09:00:09.999" v="141"/>
          <ac:picMkLst>
            <pc:docMk/>
            <pc:sldMk cId="922056575" sldId="431"/>
            <ac:picMk id="7" creationId="{26BE0144-941F-4002-9F48-333F0F594AB4}"/>
          </ac:picMkLst>
        </pc:picChg>
        <pc:cxnChg chg="add mod">
          <ac:chgData name="Craig McFadyen" userId="0370bd96-7625-4675-8021-63ea49ce8623" providerId="ADAL" clId="{F52B42B6-1AE0-4EE3-9BDC-B25909C6E674}" dt="2022-10-12T09:00:09.999" v="141"/>
          <ac:cxnSpMkLst>
            <pc:docMk/>
            <pc:sldMk cId="922056575" sldId="431"/>
            <ac:cxnSpMk id="8" creationId="{E1A0E9EA-18CD-4214-81A0-91AF2D10F2B1}"/>
          </ac:cxnSpMkLst>
        </pc:cxnChg>
      </pc:sldChg>
      <pc:sldChg chg="addSp delSp modSp add mod setBg modNotesTx">
        <pc:chgData name="Craig McFadyen" userId="0370bd96-7625-4675-8021-63ea49ce8623" providerId="ADAL" clId="{F52B42B6-1AE0-4EE3-9BDC-B25909C6E674}" dt="2022-10-12T09:24:23.061" v="542" actId="478"/>
        <pc:sldMkLst>
          <pc:docMk/>
          <pc:sldMk cId="3415688410" sldId="432"/>
        </pc:sldMkLst>
        <pc:spChg chg="del mod">
          <ac:chgData name="Craig McFadyen" userId="0370bd96-7625-4675-8021-63ea49ce8623" providerId="ADAL" clId="{F52B42B6-1AE0-4EE3-9BDC-B25909C6E674}" dt="2022-10-12T09:24:19.370" v="541" actId="478"/>
          <ac:spMkLst>
            <pc:docMk/>
            <pc:sldMk cId="3415688410" sldId="432"/>
            <ac:spMk id="3" creationId="{876EEDBF-4676-4FA7-8C57-C00F5E89BBDA}"/>
          </ac:spMkLst>
        </pc:spChg>
        <pc:spChg chg="del mod">
          <ac:chgData name="Craig McFadyen" userId="0370bd96-7625-4675-8021-63ea49ce8623" providerId="ADAL" clId="{F52B42B6-1AE0-4EE3-9BDC-B25909C6E674}" dt="2022-10-12T09:24:23.061" v="542" actId="478"/>
          <ac:spMkLst>
            <pc:docMk/>
            <pc:sldMk cId="3415688410" sldId="432"/>
            <ac:spMk id="4" creationId="{B76DB695-6932-474F-82EF-81685A511575}"/>
          </ac:spMkLst>
        </pc:spChg>
        <pc:spChg chg="mod">
          <ac:chgData name="Craig McFadyen" userId="0370bd96-7625-4675-8021-63ea49ce8623" providerId="ADAL" clId="{F52B42B6-1AE0-4EE3-9BDC-B25909C6E674}" dt="2022-10-12T09:01:19.216" v="166" actId="26606"/>
          <ac:spMkLst>
            <pc:docMk/>
            <pc:sldMk cId="3415688410" sldId="432"/>
            <ac:spMk id="5" creationId="{3EFF86E1-7680-489D-BF25-B64C2B72C4E8}"/>
          </ac:spMkLst>
        </pc:spChg>
        <pc:picChg chg="add mod ord">
          <ac:chgData name="Craig McFadyen" userId="0370bd96-7625-4675-8021-63ea49ce8623" providerId="ADAL" clId="{F52B42B6-1AE0-4EE3-9BDC-B25909C6E674}" dt="2022-10-12T09:01:30.723" v="168" actId="27614"/>
          <ac:picMkLst>
            <pc:docMk/>
            <pc:sldMk cId="3415688410" sldId="432"/>
            <ac:picMk id="6" creationId="{80501A9D-C233-4359-B2F3-035F954DA8AC}"/>
          </ac:picMkLst>
        </pc:picChg>
        <pc:cxnChg chg="add mod">
          <ac:chgData name="Craig McFadyen" userId="0370bd96-7625-4675-8021-63ea49ce8623" providerId="ADAL" clId="{F52B42B6-1AE0-4EE3-9BDC-B25909C6E674}" dt="2022-10-12T09:02:00.730" v="188" actId="692"/>
          <ac:cxnSpMkLst>
            <pc:docMk/>
            <pc:sldMk cId="3415688410" sldId="432"/>
            <ac:cxnSpMk id="7" creationId="{F2E76150-1D08-4AD6-98B3-59EDE4302986}"/>
          </ac:cxnSpMkLst>
        </pc:cxnChg>
      </pc:sldChg>
      <pc:sldChg chg="addSp modSp add mod modNotesTx">
        <pc:chgData name="Craig McFadyen" userId="0370bd96-7625-4675-8021-63ea49ce8623" providerId="ADAL" clId="{F52B42B6-1AE0-4EE3-9BDC-B25909C6E674}" dt="2022-10-12T09:03:03.642" v="244" actId="20577"/>
        <pc:sldMkLst>
          <pc:docMk/>
          <pc:sldMk cId="3716188393" sldId="433"/>
        </pc:sldMkLst>
        <pc:grpChg chg="add mod">
          <ac:chgData name="Craig McFadyen" userId="0370bd96-7625-4675-8021-63ea49ce8623" providerId="ADAL" clId="{F52B42B6-1AE0-4EE3-9BDC-B25909C6E674}" dt="2022-10-12T09:02:45.509" v="209" actId="14100"/>
          <ac:grpSpMkLst>
            <pc:docMk/>
            <pc:sldMk cId="3716188393" sldId="433"/>
            <ac:grpSpMk id="6" creationId="{F3187D91-2676-493F-BF8B-854D4B64E859}"/>
          </ac:grpSpMkLst>
        </pc:grpChg>
        <pc:picChg chg="add mod">
          <ac:chgData name="Craig McFadyen" userId="0370bd96-7625-4675-8021-63ea49ce8623" providerId="ADAL" clId="{F52B42B6-1AE0-4EE3-9BDC-B25909C6E674}" dt="2022-10-12T09:02:31.647" v="206"/>
          <ac:picMkLst>
            <pc:docMk/>
            <pc:sldMk cId="3716188393" sldId="433"/>
            <ac:picMk id="7" creationId="{E0E6D6C3-E909-4614-821C-FFDDFA32B784}"/>
          </ac:picMkLst>
        </pc:picChg>
        <pc:cxnChg chg="add mod">
          <ac:chgData name="Craig McFadyen" userId="0370bd96-7625-4675-8021-63ea49ce8623" providerId="ADAL" clId="{F52B42B6-1AE0-4EE3-9BDC-B25909C6E674}" dt="2022-10-12T09:02:31.647" v="206"/>
          <ac:cxnSpMkLst>
            <pc:docMk/>
            <pc:sldMk cId="3716188393" sldId="433"/>
            <ac:cxnSpMk id="8" creationId="{8BD4BD06-0500-485E-8AF5-ABBE62FE5FE0}"/>
          </ac:cxnSpMkLst>
        </pc:cxnChg>
        <pc:cxnChg chg="add mod">
          <ac:chgData name="Craig McFadyen" userId="0370bd96-7625-4675-8021-63ea49ce8623" providerId="ADAL" clId="{F52B42B6-1AE0-4EE3-9BDC-B25909C6E674}" dt="2022-10-12T09:02:31.647" v="206"/>
          <ac:cxnSpMkLst>
            <pc:docMk/>
            <pc:sldMk cId="3716188393" sldId="433"/>
            <ac:cxnSpMk id="9" creationId="{847547A1-69AF-4032-B9BA-9081EA700798}"/>
          </ac:cxnSpMkLst>
        </pc:cxnChg>
      </pc:sldChg>
      <pc:sldChg chg="addSp delSp modSp add mod setBg modNotesTx">
        <pc:chgData name="Craig McFadyen" userId="0370bd96-7625-4675-8021-63ea49ce8623" providerId="ADAL" clId="{F52B42B6-1AE0-4EE3-9BDC-B25909C6E674}" dt="2022-10-12T09:24:46.200" v="544" actId="478"/>
        <pc:sldMkLst>
          <pc:docMk/>
          <pc:sldMk cId="1877607164" sldId="434"/>
        </pc:sldMkLst>
        <pc:spChg chg="del mod">
          <ac:chgData name="Craig McFadyen" userId="0370bd96-7625-4675-8021-63ea49ce8623" providerId="ADAL" clId="{F52B42B6-1AE0-4EE3-9BDC-B25909C6E674}" dt="2022-10-12T09:24:46.200" v="544" actId="478"/>
          <ac:spMkLst>
            <pc:docMk/>
            <pc:sldMk cId="1877607164" sldId="434"/>
            <ac:spMk id="3" creationId="{876EEDBF-4676-4FA7-8C57-C00F5E89BBDA}"/>
          </ac:spMkLst>
        </pc:spChg>
        <pc:spChg chg="del mod">
          <ac:chgData name="Craig McFadyen" userId="0370bd96-7625-4675-8021-63ea49ce8623" providerId="ADAL" clId="{F52B42B6-1AE0-4EE3-9BDC-B25909C6E674}" dt="2022-10-12T09:24:30.036" v="543" actId="478"/>
          <ac:spMkLst>
            <pc:docMk/>
            <pc:sldMk cId="1877607164" sldId="434"/>
            <ac:spMk id="4" creationId="{B76DB695-6932-474F-82EF-81685A511575}"/>
          </ac:spMkLst>
        </pc:spChg>
        <pc:spChg chg="mod">
          <ac:chgData name="Craig McFadyen" userId="0370bd96-7625-4675-8021-63ea49ce8623" providerId="ADAL" clId="{F52B42B6-1AE0-4EE3-9BDC-B25909C6E674}" dt="2022-10-12T09:03:28.890" v="246" actId="26606"/>
          <ac:spMkLst>
            <pc:docMk/>
            <pc:sldMk cId="1877607164" sldId="434"/>
            <ac:spMk id="5" creationId="{3EFF86E1-7680-489D-BF25-B64C2B72C4E8}"/>
          </ac:spMkLst>
        </pc:spChg>
        <pc:picChg chg="add mod ord">
          <ac:chgData name="Craig McFadyen" userId="0370bd96-7625-4675-8021-63ea49ce8623" providerId="ADAL" clId="{F52B42B6-1AE0-4EE3-9BDC-B25909C6E674}" dt="2022-10-12T09:03:28.890" v="246" actId="26606"/>
          <ac:picMkLst>
            <pc:docMk/>
            <pc:sldMk cId="1877607164" sldId="434"/>
            <ac:picMk id="6" creationId="{ACF4959F-FF8C-483E-B89F-F5FD729BC8B3}"/>
          </ac:picMkLst>
        </pc:picChg>
        <pc:cxnChg chg="add mod">
          <ac:chgData name="Craig McFadyen" userId="0370bd96-7625-4675-8021-63ea49ce8623" providerId="ADAL" clId="{F52B42B6-1AE0-4EE3-9BDC-B25909C6E674}" dt="2022-10-12T09:03:56.462" v="248" actId="1076"/>
          <ac:cxnSpMkLst>
            <pc:docMk/>
            <pc:sldMk cId="1877607164" sldId="434"/>
            <ac:cxnSpMk id="7" creationId="{FFCEEC42-460D-45CB-BC89-24AB50FF5859}"/>
          </ac:cxnSpMkLst>
        </pc:cxnChg>
      </pc:sldChg>
      <pc:sldChg chg="addSp delSp modSp add mod setBg modNotesTx">
        <pc:chgData name="Craig McFadyen" userId="0370bd96-7625-4675-8021-63ea49ce8623" providerId="ADAL" clId="{F52B42B6-1AE0-4EE3-9BDC-B25909C6E674}" dt="2022-10-12T09:13:09.387" v="526" actId="478"/>
        <pc:sldMkLst>
          <pc:docMk/>
          <pc:sldMk cId="748576437" sldId="435"/>
        </pc:sldMkLst>
        <pc:spChg chg="del mod">
          <ac:chgData name="Craig McFadyen" userId="0370bd96-7625-4675-8021-63ea49ce8623" providerId="ADAL" clId="{F52B42B6-1AE0-4EE3-9BDC-B25909C6E674}" dt="2022-10-12T09:13:04.694" v="524" actId="478"/>
          <ac:spMkLst>
            <pc:docMk/>
            <pc:sldMk cId="748576437" sldId="435"/>
            <ac:spMk id="3" creationId="{876EEDBF-4676-4FA7-8C57-C00F5E89BBDA}"/>
          </ac:spMkLst>
        </pc:spChg>
        <pc:spChg chg="del mod">
          <ac:chgData name="Craig McFadyen" userId="0370bd96-7625-4675-8021-63ea49ce8623" providerId="ADAL" clId="{F52B42B6-1AE0-4EE3-9BDC-B25909C6E674}" dt="2022-10-12T09:13:09.387" v="526" actId="478"/>
          <ac:spMkLst>
            <pc:docMk/>
            <pc:sldMk cId="748576437" sldId="435"/>
            <ac:spMk id="4" creationId="{B76DB695-6932-474F-82EF-81685A511575}"/>
          </ac:spMkLst>
        </pc:spChg>
        <pc:spChg chg="mod">
          <ac:chgData name="Craig McFadyen" userId="0370bd96-7625-4675-8021-63ea49ce8623" providerId="ADAL" clId="{F52B42B6-1AE0-4EE3-9BDC-B25909C6E674}" dt="2022-10-12T09:04:44.176" v="278" actId="26606"/>
          <ac:spMkLst>
            <pc:docMk/>
            <pc:sldMk cId="748576437" sldId="435"/>
            <ac:spMk id="5" creationId="{3EFF86E1-7680-489D-BF25-B64C2B72C4E8}"/>
          </ac:spMkLst>
        </pc:spChg>
        <pc:picChg chg="add mod ord">
          <ac:chgData name="Craig McFadyen" userId="0370bd96-7625-4675-8021-63ea49ce8623" providerId="ADAL" clId="{F52B42B6-1AE0-4EE3-9BDC-B25909C6E674}" dt="2022-10-12T09:04:44.176" v="278" actId="26606"/>
          <ac:picMkLst>
            <pc:docMk/>
            <pc:sldMk cId="748576437" sldId="435"/>
            <ac:picMk id="6" creationId="{46EE77D9-65A3-4B14-A3CE-0E97E7E0A40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8131FD-2EE0-44E0-8A97-FBF4F2E6314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E7617BC-106B-43AE-94FE-AD7BD8E4BCEA}">
      <dgm:prSet custT="1"/>
      <dgm:spPr/>
      <dgm:t>
        <a:bodyPr/>
        <a:lstStyle/>
        <a:p>
          <a:r>
            <a:rPr lang="en-GB" sz="3600" dirty="0"/>
            <a:t>Mental Health – 51%</a:t>
          </a:r>
          <a:endParaRPr lang="en-US" sz="3600" dirty="0"/>
        </a:p>
      </dgm:t>
    </dgm:pt>
    <dgm:pt modelId="{506D97E0-CEB0-43B4-88E3-DE8CFC7A10F4}" type="parTrans" cxnId="{7A431D0A-3C97-43BD-A9CA-6DDEF4AE4519}">
      <dgm:prSet/>
      <dgm:spPr/>
      <dgm:t>
        <a:bodyPr/>
        <a:lstStyle/>
        <a:p>
          <a:endParaRPr lang="en-US"/>
        </a:p>
      </dgm:t>
    </dgm:pt>
    <dgm:pt modelId="{41ACFABF-61CC-4A37-ACED-666DDC34E940}" type="sibTrans" cxnId="{7A431D0A-3C97-43BD-A9CA-6DDEF4AE4519}">
      <dgm:prSet/>
      <dgm:spPr/>
      <dgm:t>
        <a:bodyPr/>
        <a:lstStyle/>
        <a:p>
          <a:endParaRPr lang="en-US"/>
        </a:p>
      </dgm:t>
    </dgm:pt>
    <dgm:pt modelId="{9E186F26-A59C-499A-BBC3-E7E43A4EBA48}" type="pres">
      <dgm:prSet presAssocID="{0F8131FD-2EE0-44E0-8A97-FBF4F2E63141}" presName="linear" presStyleCnt="0">
        <dgm:presLayoutVars>
          <dgm:animLvl val="lvl"/>
          <dgm:resizeHandles val="exact"/>
        </dgm:presLayoutVars>
      </dgm:prSet>
      <dgm:spPr/>
    </dgm:pt>
    <dgm:pt modelId="{51E82B56-8520-4AC8-BFE6-8E746D7C5A39}" type="pres">
      <dgm:prSet presAssocID="{BE7617BC-106B-43AE-94FE-AD7BD8E4BCEA}" presName="parentText" presStyleLbl="node1" presStyleIdx="0" presStyleCnt="1" custScaleX="97533" custScaleY="52792" custLinFactNeighborX="-2537" custLinFactNeighborY="6483">
        <dgm:presLayoutVars>
          <dgm:chMax val="0"/>
          <dgm:bulletEnabled val="1"/>
        </dgm:presLayoutVars>
      </dgm:prSet>
      <dgm:spPr/>
    </dgm:pt>
  </dgm:ptLst>
  <dgm:cxnLst>
    <dgm:cxn modelId="{A6797E01-B862-4EF7-8B00-D4304A39C1E9}" type="presOf" srcId="{0F8131FD-2EE0-44E0-8A97-FBF4F2E63141}" destId="{9E186F26-A59C-499A-BBC3-E7E43A4EBA48}" srcOrd="0" destOrd="0" presId="urn:microsoft.com/office/officeart/2005/8/layout/vList2"/>
    <dgm:cxn modelId="{7A431D0A-3C97-43BD-A9CA-6DDEF4AE4519}" srcId="{0F8131FD-2EE0-44E0-8A97-FBF4F2E63141}" destId="{BE7617BC-106B-43AE-94FE-AD7BD8E4BCEA}" srcOrd="0" destOrd="0" parTransId="{506D97E0-CEB0-43B4-88E3-DE8CFC7A10F4}" sibTransId="{41ACFABF-61CC-4A37-ACED-666DDC34E940}"/>
    <dgm:cxn modelId="{A0381526-6677-43EB-9D11-F6926FC9F508}" type="presOf" srcId="{BE7617BC-106B-43AE-94FE-AD7BD8E4BCEA}" destId="{51E82B56-8520-4AC8-BFE6-8E746D7C5A39}" srcOrd="0" destOrd="0" presId="urn:microsoft.com/office/officeart/2005/8/layout/vList2"/>
    <dgm:cxn modelId="{86FC116D-B2AD-46F1-A148-E024F29EF2A2}" type="presParOf" srcId="{9E186F26-A59C-499A-BBC3-E7E43A4EBA48}" destId="{51E82B56-8520-4AC8-BFE6-8E746D7C5A3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8131FD-2EE0-44E0-8A97-FBF4F2E6314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E186F26-A59C-499A-BBC3-E7E43A4EBA48}" type="pres">
      <dgm:prSet presAssocID="{0F8131FD-2EE0-44E0-8A97-FBF4F2E63141}" presName="linear" presStyleCnt="0">
        <dgm:presLayoutVars>
          <dgm:animLvl val="lvl"/>
          <dgm:resizeHandles val="exact"/>
        </dgm:presLayoutVars>
      </dgm:prSet>
      <dgm:spPr/>
    </dgm:pt>
  </dgm:ptLst>
  <dgm:cxnLst>
    <dgm:cxn modelId="{A6797E01-B862-4EF7-8B00-D4304A39C1E9}" type="presOf" srcId="{0F8131FD-2EE0-44E0-8A97-FBF4F2E63141}" destId="{9E186F26-A59C-499A-BBC3-E7E43A4EBA4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6D44EF-74B0-4846-979F-81792F4D063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3B136E1-7A43-44FD-AD5B-CA93B697B7E7}">
      <dgm:prSet custT="1"/>
      <dgm:spPr/>
      <dgm:t>
        <a:bodyPr/>
        <a:lstStyle/>
        <a:p>
          <a:r>
            <a:rPr lang="en-GB" sz="2400" dirty="0"/>
            <a:t>“</a:t>
          </a:r>
          <a:r>
            <a:rPr lang="en-GB" sz="2400" b="0" i="0" dirty="0"/>
            <a:t>I would like to be able to access further </a:t>
          </a:r>
        </a:p>
        <a:p>
          <a:r>
            <a:rPr lang="en-GB" sz="2400" b="0" i="0" dirty="0"/>
            <a:t>  training and development opportunities”</a:t>
          </a:r>
          <a:endParaRPr lang="en-US" sz="2400" dirty="0"/>
        </a:p>
      </dgm:t>
    </dgm:pt>
    <dgm:pt modelId="{45F1DD14-FE4C-4A6E-9B88-47CAE4AEE8FF}" type="parTrans" cxnId="{C4E397E0-EA91-4F16-AB35-4FB8701D41DE}">
      <dgm:prSet/>
      <dgm:spPr/>
      <dgm:t>
        <a:bodyPr/>
        <a:lstStyle/>
        <a:p>
          <a:endParaRPr lang="en-US"/>
        </a:p>
      </dgm:t>
    </dgm:pt>
    <dgm:pt modelId="{D4A0BAB9-ED5F-49C5-9899-5BC43B744962}" type="sibTrans" cxnId="{C4E397E0-EA91-4F16-AB35-4FB8701D41DE}">
      <dgm:prSet/>
      <dgm:spPr/>
      <dgm:t>
        <a:bodyPr/>
        <a:lstStyle/>
        <a:p>
          <a:endParaRPr lang="en-US"/>
        </a:p>
      </dgm:t>
    </dgm:pt>
    <dgm:pt modelId="{0B1F01D8-1EB7-4DE8-8218-3F7D1787C65E}" type="pres">
      <dgm:prSet presAssocID="{326D44EF-74B0-4846-979F-81792F4D063C}" presName="linear" presStyleCnt="0">
        <dgm:presLayoutVars>
          <dgm:animLvl val="lvl"/>
          <dgm:resizeHandles val="exact"/>
        </dgm:presLayoutVars>
      </dgm:prSet>
      <dgm:spPr/>
    </dgm:pt>
    <dgm:pt modelId="{4EA675B2-B3E2-47DD-9609-3C6C4A65F667}" type="pres">
      <dgm:prSet presAssocID="{43B136E1-7A43-44FD-AD5B-CA93B697B7E7}" presName="parentText" presStyleLbl="node1" presStyleIdx="0" presStyleCnt="1">
        <dgm:presLayoutVars>
          <dgm:chMax val="0"/>
          <dgm:bulletEnabled val="1"/>
        </dgm:presLayoutVars>
      </dgm:prSet>
      <dgm:spPr/>
    </dgm:pt>
  </dgm:ptLst>
  <dgm:cxnLst>
    <dgm:cxn modelId="{5A4CF164-48DE-4C18-9418-7A9AE99F6E6E}" type="presOf" srcId="{43B136E1-7A43-44FD-AD5B-CA93B697B7E7}" destId="{4EA675B2-B3E2-47DD-9609-3C6C4A65F667}" srcOrd="0" destOrd="0" presId="urn:microsoft.com/office/officeart/2005/8/layout/vList2"/>
    <dgm:cxn modelId="{C4E397E0-EA91-4F16-AB35-4FB8701D41DE}" srcId="{326D44EF-74B0-4846-979F-81792F4D063C}" destId="{43B136E1-7A43-44FD-AD5B-CA93B697B7E7}" srcOrd="0" destOrd="0" parTransId="{45F1DD14-FE4C-4A6E-9B88-47CAE4AEE8FF}" sibTransId="{D4A0BAB9-ED5F-49C5-9899-5BC43B744962}"/>
    <dgm:cxn modelId="{164E05EA-ECA3-43AE-A677-12A7767B4FBA}" type="presOf" srcId="{326D44EF-74B0-4846-979F-81792F4D063C}" destId="{0B1F01D8-1EB7-4DE8-8218-3F7D1787C65E}" srcOrd="0" destOrd="0" presId="urn:microsoft.com/office/officeart/2005/8/layout/vList2"/>
    <dgm:cxn modelId="{934295C4-C4D4-4E9B-A7AE-A05C17BEF511}" type="presParOf" srcId="{0B1F01D8-1EB7-4DE8-8218-3F7D1787C65E}" destId="{4EA675B2-B3E2-47DD-9609-3C6C4A65F66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FEF353-84E6-4009-8941-4F12ED9F897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9B9D918-87DC-4AC3-AF68-2E7014F9AF05}">
      <dgm:prSet custT="1"/>
      <dgm:spPr>
        <a:solidFill>
          <a:schemeClr val="accent1"/>
        </a:solidFill>
      </dgm:spPr>
      <dgm:t>
        <a:bodyPr/>
        <a:lstStyle/>
        <a:p>
          <a:r>
            <a:rPr lang="en-GB" sz="2400" dirty="0"/>
            <a:t>Dialogue between you and your line manager ensuring you have IT access and appropriate logins for GLOW, Renfrewshire CPD and </a:t>
          </a:r>
          <a:r>
            <a:rPr lang="en-GB" sz="2400" dirty="0" err="1"/>
            <a:t>iLearn</a:t>
          </a:r>
          <a:endParaRPr lang="en-US" sz="2400" dirty="0"/>
        </a:p>
      </dgm:t>
    </dgm:pt>
    <dgm:pt modelId="{11A2AFCE-BC00-4F82-A9AE-A2248FE469B9}" type="parTrans" cxnId="{15DB63F4-90A9-42AE-8133-040514F0D375}">
      <dgm:prSet/>
      <dgm:spPr/>
      <dgm:t>
        <a:bodyPr/>
        <a:lstStyle/>
        <a:p>
          <a:endParaRPr lang="en-US"/>
        </a:p>
      </dgm:t>
    </dgm:pt>
    <dgm:pt modelId="{E32E29D2-8185-419A-B0EC-DBE3E71C7705}" type="sibTrans" cxnId="{15DB63F4-90A9-42AE-8133-040514F0D375}">
      <dgm:prSet/>
      <dgm:spPr/>
      <dgm:t>
        <a:bodyPr/>
        <a:lstStyle/>
        <a:p>
          <a:endParaRPr lang="en-US"/>
        </a:p>
      </dgm:t>
    </dgm:pt>
    <dgm:pt modelId="{BE5492C5-9D7C-406F-AC7F-72A0220585FC}" type="pres">
      <dgm:prSet presAssocID="{EAFEF353-84E6-4009-8941-4F12ED9F897E}" presName="linear" presStyleCnt="0">
        <dgm:presLayoutVars>
          <dgm:animLvl val="lvl"/>
          <dgm:resizeHandles val="exact"/>
        </dgm:presLayoutVars>
      </dgm:prSet>
      <dgm:spPr/>
    </dgm:pt>
    <dgm:pt modelId="{C1C97DCE-1A66-49E9-8095-CFC6BF820392}" type="pres">
      <dgm:prSet presAssocID="{79B9D918-87DC-4AC3-AF68-2E7014F9AF05}" presName="parentText" presStyleLbl="node1" presStyleIdx="0" presStyleCnt="1" custLinFactNeighborX="-31" custLinFactNeighborY="20826">
        <dgm:presLayoutVars>
          <dgm:chMax val="0"/>
          <dgm:bulletEnabled val="1"/>
        </dgm:presLayoutVars>
      </dgm:prSet>
      <dgm:spPr/>
    </dgm:pt>
  </dgm:ptLst>
  <dgm:cxnLst>
    <dgm:cxn modelId="{C0109E96-E207-49D4-AC87-C838C4F3FFB9}" type="presOf" srcId="{79B9D918-87DC-4AC3-AF68-2E7014F9AF05}" destId="{C1C97DCE-1A66-49E9-8095-CFC6BF820392}" srcOrd="0" destOrd="0" presId="urn:microsoft.com/office/officeart/2005/8/layout/vList2"/>
    <dgm:cxn modelId="{852BC9D6-E362-4B72-AF57-276AFCAC0760}" type="presOf" srcId="{EAFEF353-84E6-4009-8941-4F12ED9F897E}" destId="{BE5492C5-9D7C-406F-AC7F-72A0220585FC}" srcOrd="0" destOrd="0" presId="urn:microsoft.com/office/officeart/2005/8/layout/vList2"/>
    <dgm:cxn modelId="{15DB63F4-90A9-42AE-8133-040514F0D375}" srcId="{EAFEF353-84E6-4009-8941-4F12ED9F897E}" destId="{79B9D918-87DC-4AC3-AF68-2E7014F9AF05}" srcOrd="0" destOrd="0" parTransId="{11A2AFCE-BC00-4F82-A9AE-A2248FE469B9}" sibTransId="{E32E29D2-8185-419A-B0EC-DBE3E71C7705}"/>
    <dgm:cxn modelId="{733B2E40-0A86-4EA5-BE3E-886457FACB4D}" type="presParOf" srcId="{BE5492C5-9D7C-406F-AC7F-72A0220585FC}" destId="{C1C97DCE-1A66-49E9-8095-CFC6BF82039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82B56-8520-4AC8-BFE6-8E746D7C5A39}">
      <dsp:nvSpPr>
        <dsp:cNvPr id="0" name=""/>
        <dsp:cNvSpPr/>
      </dsp:nvSpPr>
      <dsp:spPr>
        <a:xfrm>
          <a:off x="0" y="196333"/>
          <a:ext cx="6109116" cy="6324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kern="1200" dirty="0"/>
            <a:t>Mental Health – 51%</a:t>
          </a:r>
          <a:endParaRPr lang="en-US" sz="3600" kern="1200" dirty="0"/>
        </a:p>
      </dsp:txBody>
      <dsp:txXfrm>
        <a:off x="30876" y="227209"/>
        <a:ext cx="6047364" cy="570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675B2-B3E2-47DD-9609-3C6C4A65F667}">
      <dsp:nvSpPr>
        <dsp:cNvPr id="0" name=""/>
        <dsp:cNvSpPr/>
      </dsp:nvSpPr>
      <dsp:spPr>
        <a:xfrm>
          <a:off x="0" y="295"/>
          <a:ext cx="6263640" cy="90325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a:t>
          </a:r>
          <a:r>
            <a:rPr lang="en-GB" sz="2400" b="0" i="0" kern="1200" dirty="0"/>
            <a:t>I would like to be able to access further </a:t>
          </a:r>
        </a:p>
        <a:p>
          <a:pPr marL="0" lvl="0" indent="0" algn="l" defTabSz="1066800">
            <a:lnSpc>
              <a:spcPct val="90000"/>
            </a:lnSpc>
            <a:spcBef>
              <a:spcPct val="0"/>
            </a:spcBef>
            <a:spcAft>
              <a:spcPct val="35000"/>
            </a:spcAft>
            <a:buNone/>
          </a:pPr>
          <a:r>
            <a:rPr lang="en-GB" sz="2400" b="0" i="0" kern="1200" dirty="0"/>
            <a:t>  training and development opportunities”</a:t>
          </a:r>
          <a:endParaRPr lang="en-US" sz="2400" kern="1200" dirty="0"/>
        </a:p>
      </dsp:txBody>
      <dsp:txXfrm>
        <a:off x="44093" y="44388"/>
        <a:ext cx="6175454" cy="8150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97DCE-1A66-49E9-8095-CFC6BF820392}">
      <dsp:nvSpPr>
        <dsp:cNvPr id="0" name=""/>
        <dsp:cNvSpPr/>
      </dsp:nvSpPr>
      <dsp:spPr>
        <a:xfrm>
          <a:off x="0" y="592377"/>
          <a:ext cx="6263640" cy="133087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Dialogue between you and your line manager ensuring you have IT access and appropriate logins for GLOW, Renfrewshire CPD and </a:t>
          </a:r>
          <a:r>
            <a:rPr lang="en-GB" sz="2400" kern="1200" dirty="0" err="1"/>
            <a:t>iLearn</a:t>
          </a:r>
          <a:endParaRPr lang="en-US" sz="2400" kern="1200" dirty="0"/>
        </a:p>
      </dsp:txBody>
      <dsp:txXfrm>
        <a:off x="64968" y="657345"/>
        <a:ext cx="6133704" cy="12009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0B616-BCB2-4E7C-BAA6-B90DF21B9EDF}" type="datetimeFigureOut">
              <a:rPr lang="en-US" smtClean="0"/>
              <a:t>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EDF81-139F-488C-872B-4720FBA6BF98}" type="slidenum">
              <a:rPr lang="en-US" smtClean="0"/>
              <a:t>‹#›</a:t>
            </a:fld>
            <a:endParaRPr lang="en-US" dirty="0"/>
          </a:p>
        </p:txBody>
      </p:sp>
    </p:spTree>
    <p:extLst>
      <p:ext uri="{BB962C8B-B14F-4D97-AF65-F5344CB8AC3E}">
        <p14:creationId xmlns:p14="http://schemas.microsoft.com/office/powerpoint/2010/main" val="346470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ventbrite.co.uk/e/scottish-education-pupil-support-staff-engagement-programme-tickets-41888994008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74747"/>
                </a:solidFill>
                <a:effectLst/>
                <a:latin typeface="Segoe UI" panose="020B0502040204020203" pitchFamily="34" charset="0"/>
              </a:rPr>
              <a:t>House Keeping. Register (on tables) Toilets/fire alarm</a:t>
            </a:r>
            <a:endParaRPr lang="en-GB" dirty="0"/>
          </a:p>
          <a:p>
            <a:endParaRPr lang="en-GB" b="0" i="0" dirty="0">
              <a:solidFill>
                <a:srgbClr val="474747"/>
              </a:solidFill>
              <a:effectLst/>
              <a:latin typeface="Segoe UI" panose="020B0502040204020203" pitchFamily="34" charset="0"/>
            </a:endParaRPr>
          </a:p>
          <a:p>
            <a:endParaRPr lang="en-GB" b="0" i="0" dirty="0">
              <a:solidFill>
                <a:srgbClr val="474747"/>
              </a:solidFill>
              <a:effectLst/>
              <a:latin typeface="Segoe UI" panose="020B0502040204020203" pitchFamily="34" charset="0"/>
            </a:endParaRPr>
          </a:p>
          <a:p>
            <a:r>
              <a:rPr lang="en-GB" b="0" i="0" dirty="0">
                <a:solidFill>
                  <a:srgbClr val="474747"/>
                </a:solidFill>
                <a:effectLst/>
                <a:latin typeface="Segoe UI" panose="020B0502040204020203" pitchFamily="34" charset="0"/>
              </a:rPr>
              <a:t>Each of you  provide dedicated, professional support in early years and school settings each and every day. </a:t>
            </a:r>
          </a:p>
          <a:p>
            <a:endParaRPr lang="en-GB" b="0" i="0" dirty="0">
              <a:solidFill>
                <a:srgbClr val="474747"/>
              </a:solidFill>
              <a:effectLst/>
              <a:latin typeface="Segoe UI" panose="020B0502040204020203" pitchFamily="34" charset="0"/>
            </a:endParaRPr>
          </a:p>
          <a:p>
            <a:r>
              <a:rPr lang="en-GB" b="0" i="0" dirty="0">
                <a:solidFill>
                  <a:srgbClr val="474747"/>
                </a:solidFill>
                <a:effectLst/>
                <a:latin typeface="Segoe UI" panose="020B0502040204020203" pitchFamily="34" charset="0"/>
              </a:rPr>
              <a:t>You contribute in a variety of ways to the wellbeing, learning and development of some of  our most vulnerable children and young people.</a:t>
            </a:r>
          </a:p>
          <a:p>
            <a:r>
              <a:rPr lang="en-GB" b="0" i="0" dirty="0">
                <a:solidFill>
                  <a:srgbClr val="474747"/>
                </a:solidFill>
                <a:effectLst/>
                <a:latin typeface="Segoe UI" panose="020B0502040204020203" pitchFamily="34" charset="0"/>
              </a:rPr>
              <a:t> </a:t>
            </a:r>
          </a:p>
          <a:p>
            <a:r>
              <a:rPr lang="en-GB" b="0" i="0" dirty="0">
                <a:solidFill>
                  <a:srgbClr val="474747"/>
                </a:solidFill>
                <a:effectLst/>
                <a:latin typeface="Segoe UI" panose="020B0502040204020203" pitchFamily="34" charset="0"/>
              </a:rPr>
              <a:t>Today we hope to celebrate this and give you the opportunity to come together with your colleagues to discuss your professional roles as well as gain information and for the authority to seek your feedback. </a:t>
            </a:r>
          </a:p>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1</a:t>
            </a:fld>
            <a:endParaRPr lang="en-US" dirty="0"/>
          </a:p>
        </p:txBody>
      </p:sp>
    </p:spTree>
    <p:extLst>
      <p:ext uri="{BB962C8B-B14F-4D97-AF65-F5344CB8AC3E}">
        <p14:creationId xmlns:p14="http://schemas.microsoft.com/office/powerpoint/2010/main" val="2690155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1" i="0" dirty="0">
                <a:solidFill>
                  <a:srgbClr val="666666"/>
                </a:solidFill>
                <a:effectLst/>
                <a:latin typeface="Segoe UI" panose="020B0502040204020203" pitchFamily="34" charset="0"/>
              </a:rPr>
              <a:t>Online webinars with discussion rooms</a:t>
            </a:r>
            <a:br>
              <a:rPr lang="en-GB" b="1" i="0" dirty="0">
                <a:solidFill>
                  <a:srgbClr val="666666"/>
                </a:solidFill>
                <a:effectLst/>
                <a:latin typeface="Segoe UI" panose="020B0502040204020203" pitchFamily="34" charset="0"/>
              </a:rPr>
            </a:br>
            <a:r>
              <a:rPr lang="en-GB" b="0" i="0" dirty="0">
                <a:solidFill>
                  <a:srgbClr val="666666"/>
                </a:solidFill>
                <a:effectLst/>
                <a:latin typeface="Segoe UI" panose="020B0502040204020203" pitchFamily="34" charset="0"/>
              </a:rPr>
              <a:t>Twilight, in-service and weekend – </a:t>
            </a:r>
            <a:r>
              <a:rPr lang="en-GB" b="1" i="0" u="none" strike="noStrike" dirty="0">
                <a:solidFill>
                  <a:srgbClr val="2D7B65"/>
                </a:solidFill>
                <a:effectLst/>
                <a:latin typeface="Segoe UI" panose="020B0502040204020203" pitchFamily="34" charset="0"/>
                <a:hlinkClick r:id="rId3"/>
              </a:rPr>
              <a:t>Register to attend</a:t>
            </a:r>
            <a:endParaRPr lang="en-GB" b="1" i="0" u="none" strike="noStrike" dirty="0">
              <a:solidFill>
                <a:srgbClr val="2D7B65"/>
              </a:solidFill>
              <a:effectLst/>
              <a:latin typeface="Segoe UI" panose="020B0502040204020203"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1" i="0" u="none" strike="noStrike" dirty="0">
              <a:solidFill>
                <a:srgbClr val="2D7B65"/>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u="none" strike="noStrike" dirty="0">
                <a:solidFill>
                  <a:srgbClr val="2D7B65"/>
                </a:solidFill>
                <a:effectLst/>
                <a:latin typeface="Segoe UI" panose="020B0502040204020203" pitchFamily="34" charset="0"/>
              </a:rPr>
              <a:t>These can be accessed at the Education Scotland Website </a:t>
            </a:r>
            <a:endParaRPr lang="en-GB" b="0" i="0" dirty="0">
              <a:solidFill>
                <a:srgbClr val="666666"/>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11</a:t>
            </a:fld>
            <a:endParaRPr lang="en-US" dirty="0"/>
          </a:p>
        </p:txBody>
      </p:sp>
    </p:spTree>
    <p:extLst>
      <p:ext uri="{BB962C8B-B14F-4D97-AF65-F5344CB8AC3E}">
        <p14:creationId xmlns:p14="http://schemas.microsoft.com/office/powerpoint/2010/main" val="216188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666666"/>
                </a:solidFill>
                <a:effectLst/>
                <a:latin typeface="Segoe UI" panose="020B0502040204020203" pitchFamily="34" charset="0"/>
              </a:rPr>
              <a:t>2. Any time access</a:t>
            </a:r>
            <a:br>
              <a:rPr lang="en-GB" b="1" i="0" dirty="0">
                <a:solidFill>
                  <a:srgbClr val="666666"/>
                </a:solidFill>
                <a:effectLst/>
                <a:latin typeface="Segoe UI" panose="020B0502040204020203" pitchFamily="34" charset="0"/>
              </a:rPr>
            </a:br>
            <a:r>
              <a:rPr lang="en-GB" b="0" i="0" dirty="0">
                <a:solidFill>
                  <a:srgbClr val="666666"/>
                </a:solidFill>
                <a:effectLst/>
                <a:latin typeface="Segoe UI" panose="020B0502040204020203" pitchFamily="34" charset="0"/>
              </a:rPr>
              <a:t>These are pre-recorded presentations with survey links – This will be available on Education Scotland Website by the end of October 2022</a:t>
            </a:r>
          </a:p>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12</a:t>
            </a:fld>
            <a:endParaRPr lang="en-US" dirty="0"/>
          </a:p>
        </p:txBody>
      </p:sp>
    </p:spTree>
    <p:extLst>
      <p:ext uri="{BB962C8B-B14F-4D97-AF65-F5344CB8AC3E}">
        <p14:creationId xmlns:p14="http://schemas.microsoft.com/office/powerpoint/2010/main" val="2598278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666666"/>
                </a:solidFill>
                <a:effectLst/>
                <a:latin typeface="Segoe UI" panose="020B0502040204020203" pitchFamily="34" charset="0"/>
              </a:rPr>
              <a:t>3. Local authorities in-person sessions</a:t>
            </a:r>
            <a:br>
              <a:rPr lang="en-GB" b="1" i="0" dirty="0">
                <a:solidFill>
                  <a:srgbClr val="666666"/>
                </a:solidFill>
                <a:effectLst/>
                <a:latin typeface="Segoe UI" panose="020B0502040204020203" pitchFamily="34" charset="0"/>
              </a:rPr>
            </a:br>
            <a:r>
              <a:rPr lang="en-GB" b="0" i="0" dirty="0">
                <a:solidFill>
                  <a:srgbClr val="666666"/>
                </a:solidFill>
                <a:effectLst/>
                <a:latin typeface="Segoe UI" panose="020B0502040204020203" pitchFamily="34" charset="0"/>
              </a:rPr>
              <a:t>in-person sessions are being arranged with some Local Authorities.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Segoe UI" panose="020B0502040204020203" pitchFamily="34" charset="0"/>
              </a:rPr>
              <a:t>These would involved feedback sessions with representatives of Education Scotland/ Scottish Government.</a:t>
            </a:r>
          </a:p>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13</a:t>
            </a:fld>
            <a:endParaRPr lang="en-US" dirty="0"/>
          </a:p>
        </p:txBody>
      </p:sp>
    </p:spTree>
    <p:extLst>
      <p:ext uri="{BB962C8B-B14F-4D97-AF65-F5344CB8AC3E}">
        <p14:creationId xmlns:p14="http://schemas.microsoft.com/office/powerpoint/2010/main" val="2797235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14</a:t>
            </a:fld>
            <a:endParaRPr lang="en-US" dirty="0"/>
          </a:p>
        </p:txBody>
      </p:sp>
    </p:spTree>
    <p:extLst>
      <p:ext uri="{BB962C8B-B14F-4D97-AF65-F5344CB8AC3E}">
        <p14:creationId xmlns:p14="http://schemas.microsoft.com/office/powerpoint/2010/main" val="2909194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15</a:t>
            </a:fld>
            <a:endParaRPr lang="en-US" dirty="0"/>
          </a:p>
        </p:txBody>
      </p:sp>
    </p:spTree>
    <p:extLst>
      <p:ext uri="{BB962C8B-B14F-4D97-AF65-F5344CB8AC3E}">
        <p14:creationId xmlns:p14="http://schemas.microsoft.com/office/powerpoint/2010/main" val="3956398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16</a:t>
            </a:fld>
            <a:endParaRPr lang="en-US" dirty="0"/>
          </a:p>
        </p:txBody>
      </p:sp>
    </p:spTree>
    <p:extLst>
      <p:ext uri="{BB962C8B-B14F-4D97-AF65-F5344CB8AC3E}">
        <p14:creationId xmlns:p14="http://schemas.microsoft.com/office/powerpoint/2010/main" val="4143442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17</a:t>
            </a:fld>
            <a:endParaRPr lang="en-US" dirty="0"/>
          </a:p>
        </p:txBody>
      </p:sp>
    </p:spTree>
    <p:extLst>
      <p:ext uri="{BB962C8B-B14F-4D97-AF65-F5344CB8AC3E}">
        <p14:creationId xmlns:p14="http://schemas.microsoft.com/office/powerpoint/2010/main" val="2616957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There is now a variety of </a:t>
            </a:r>
            <a:r>
              <a:rPr lang="en-GB" dirty="0" err="1"/>
              <a:t>i</a:t>
            </a:r>
            <a:r>
              <a:rPr lang="en-GB" dirty="0"/>
              <a:t>-Learn modules created specifically for support staff. </a:t>
            </a:r>
          </a:p>
          <a:p>
            <a:r>
              <a:rPr lang="en-GB" dirty="0"/>
              <a:t>I-Learn can be accessed by going to Renfrewshire council home page</a:t>
            </a:r>
          </a:p>
          <a:p>
            <a:r>
              <a:rPr lang="en-GB" dirty="0"/>
              <a:t>Then type </a:t>
            </a:r>
            <a:r>
              <a:rPr lang="en-GB" dirty="0" err="1"/>
              <a:t>i</a:t>
            </a:r>
            <a:r>
              <a:rPr lang="en-GB" dirty="0"/>
              <a:t>-learn in the search box</a:t>
            </a:r>
          </a:p>
          <a:p>
            <a:r>
              <a:rPr lang="en-GB" dirty="0"/>
              <a:t>There are a variety of modules to choose from</a:t>
            </a:r>
          </a:p>
          <a:p>
            <a:r>
              <a:rPr lang="en-GB" dirty="0"/>
              <a:t>They do not all need to be completed by the end of the day</a:t>
            </a:r>
          </a:p>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19</a:t>
            </a:fld>
            <a:endParaRPr lang="en-US" dirty="0"/>
          </a:p>
        </p:txBody>
      </p:sp>
    </p:spTree>
    <p:extLst>
      <p:ext uri="{BB962C8B-B14F-4D97-AF65-F5344CB8AC3E}">
        <p14:creationId xmlns:p14="http://schemas.microsoft.com/office/powerpoint/2010/main" val="1870575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to </a:t>
            </a:r>
            <a:r>
              <a:rPr lang="en-GB" dirty="0" err="1"/>
              <a:t>renf</a:t>
            </a:r>
            <a:r>
              <a:rPr lang="en-GB" dirty="0"/>
              <a:t> council home page and type </a:t>
            </a:r>
            <a:r>
              <a:rPr lang="en-GB" dirty="0" err="1"/>
              <a:t>ilearn</a:t>
            </a:r>
            <a:r>
              <a:rPr lang="en-GB" dirty="0"/>
              <a:t> in the search box</a:t>
            </a:r>
          </a:p>
        </p:txBody>
      </p:sp>
      <p:sp>
        <p:nvSpPr>
          <p:cNvPr id="4" name="Slide Number Placeholder 3"/>
          <p:cNvSpPr>
            <a:spLocks noGrp="1"/>
          </p:cNvSpPr>
          <p:nvPr>
            <p:ph type="sldNum" sz="quarter" idx="5"/>
          </p:nvPr>
        </p:nvSpPr>
        <p:spPr/>
        <p:txBody>
          <a:bodyPr/>
          <a:lstStyle/>
          <a:p>
            <a:fld id="{0D0EDF81-139F-488C-872B-4720FBA6BF98}" type="slidenum">
              <a:rPr lang="en-US" smtClean="0"/>
              <a:t>20</a:t>
            </a:fld>
            <a:endParaRPr lang="en-US" dirty="0"/>
          </a:p>
        </p:txBody>
      </p:sp>
    </p:spTree>
    <p:extLst>
      <p:ext uri="{BB962C8B-B14F-4D97-AF65-F5344CB8AC3E}">
        <p14:creationId xmlns:p14="http://schemas.microsoft.com/office/powerpoint/2010/main" val="2188394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Type </a:t>
            </a:r>
            <a:r>
              <a:rPr lang="en-GB" dirty="0" err="1"/>
              <a:t>ilearn</a:t>
            </a:r>
            <a:r>
              <a:rPr lang="en-GB" dirty="0"/>
              <a:t> in the search box</a:t>
            </a:r>
          </a:p>
        </p:txBody>
      </p:sp>
      <p:sp>
        <p:nvSpPr>
          <p:cNvPr id="4" name="Slide Number Placeholder 3"/>
          <p:cNvSpPr>
            <a:spLocks noGrp="1"/>
          </p:cNvSpPr>
          <p:nvPr>
            <p:ph type="sldNum" sz="quarter" idx="5"/>
          </p:nvPr>
        </p:nvSpPr>
        <p:spPr/>
        <p:txBody>
          <a:bodyPr/>
          <a:lstStyle/>
          <a:p>
            <a:fld id="{0D0EDF81-139F-488C-872B-4720FBA6BF98}" type="slidenum">
              <a:rPr lang="en-US" smtClean="0"/>
              <a:t>21</a:t>
            </a:fld>
            <a:endParaRPr lang="en-US" dirty="0"/>
          </a:p>
        </p:txBody>
      </p:sp>
    </p:spTree>
    <p:extLst>
      <p:ext uri="{BB962C8B-B14F-4D97-AF65-F5344CB8AC3E}">
        <p14:creationId xmlns:p14="http://schemas.microsoft.com/office/powerpoint/2010/main" val="423953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474747"/>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0D0EDF81-139F-488C-872B-4720FBA6BF98}" type="slidenum">
              <a:rPr lang="en-US" smtClean="0"/>
              <a:t>2</a:t>
            </a:fld>
            <a:endParaRPr lang="en-US" dirty="0"/>
          </a:p>
        </p:txBody>
      </p:sp>
    </p:spTree>
    <p:extLst>
      <p:ext uri="{BB962C8B-B14F-4D97-AF65-F5344CB8AC3E}">
        <p14:creationId xmlns:p14="http://schemas.microsoft.com/office/powerpoint/2010/main" val="1089240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a:t>
            </a:r>
            <a:r>
              <a:rPr lang="en-GB" dirty="0" err="1"/>
              <a:t>ilearn</a:t>
            </a:r>
            <a:r>
              <a:rPr lang="en-GB" dirty="0"/>
              <a:t> link</a:t>
            </a:r>
          </a:p>
        </p:txBody>
      </p:sp>
      <p:sp>
        <p:nvSpPr>
          <p:cNvPr id="4" name="Slide Number Placeholder 3"/>
          <p:cNvSpPr>
            <a:spLocks noGrp="1"/>
          </p:cNvSpPr>
          <p:nvPr>
            <p:ph type="sldNum" sz="quarter" idx="5"/>
          </p:nvPr>
        </p:nvSpPr>
        <p:spPr/>
        <p:txBody>
          <a:bodyPr/>
          <a:lstStyle/>
          <a:p>
            <a:fld id="{0D0EDF81-139F-488C-872B-4720FBA6BF98}" type="slidenum">
              <a:rPr lang="en-US" smtClean="0"/>
              <a:t>22</a:t>
            </a:fld>
            <a:endParaRPr lang="en-US" dirty="0"/>
          </a:p>
        </p:txBody>
      </p:sp>
    </p:spTree>
    <p:extLst>
      <p:ext uri="{BB962C8B-B14F-4D97-AF65-F5344CB8AC3E}">
        <p14:creationId xmlns:p14="http://schemas.microsoft.com/office/powerpoint/2010/main" val="2005959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a:t>
            </a:r>
            <a:r>
              <a:rPr lang="en-GB" dirty="0" err="1"/>
              <a:t>ilearn</a:t>
            </a:r>
            <a:r>
              <a:rPr lang="en-GB" dirty="0"/>
              <a:t> link</a:t>
            </a:r>
          </a:p>
        </p:txBody>
      </p:sp>
      <p:sp>
        <p:nvSpPr>
          <p:cNvPr id="4" name="Slide Number Placeholder 3"/>
          <p:cNvSpPr>
            <a:spLocks noGrp="1"/>
          </p:cNvSpPr>
          <p:nvPr>
            <p:ph type="sldNum" sz="quarter" idx="5"/>
          </p:nvPr>
        </p:nvSpPr>
        <p:spPr/>
        <p:txBody>
          <a:bodyPr/>
          <a:lstStyle/>
          <a:p>
            <a:fld id="{0D0EDF81-139F-488C-872B-4720FBA6BF98}" type="slidenum">
              <a:rPr lang="en-US" smtClean="0"/>
              <a:t>23</a:t>
            </a:fld>
            <a:endParaRPr lang="en-US" dirty="0"/>
          </a:p>
        </p:txBody>
      </p:sp>
    </p:spTree>
    <p:extLst>
      <p:ext uri="{BB962C8B-B14F-4D97-AF65-F5344CB8AC3E}">
        <p14:creationId xmlns:p14="http://schemas.microsoft.com/office/powerpoint/2010/main" val="2872636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Enter employee number and password</a:t>
            </a:r>
          </a:p>
        </p:txBody>
      </p:sp>
      <p:sp>
        <p:nvSpPr>
          <p:cNvPr id="4" name="Slide Number Placeholder 3"/>
          <p:cNvSpPr>
            <a:spLocks noGrp="1"/>
          </p:cNvSpPr>
          <p:nvPr>
            <p:ph type="sldNum" sz="quarter" idx="5"/>
          </p:nvPr>
        </p:nvSpPr>
        <p:spPr/>
        <p:txBody>
          <a:bodyPr/>
          <a:lstStyle/>
          <a:p>
            <a:fld id="{0D0EDF81-139F-488C-872B-4720FBA6BF98}" type="slidenum">
              <a:rPr lang="en-US" smtClean="0"/>
              <a:t>24</a:t>
            </a:fld>
            <a:endParaRPr lang="en-US" dirty="0"/>
          </a:p>
        </p:txBody>
      </p:sp>
    </p:spTree>
    <p:extLst>
      <p:ext uri="{BB962C8B-B14F-4D97-AF65-F5344CB8AC3E}">
        <p14:creationId xmlns:p14="http://schemas.microsoft.com/office/powerpoint/2010/main" val="2169769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Select support staff modules</a:t>
            </a:r>
          </a:p>
        </p:txBody>
      </p:sp>
      <p:sp>
        <p:nvSpPr>
          <p:cNvPr id="4" name="Slide Number Placeholder 3"/>
          <p:cNvSpPr>
            <a:spLocks noGrp="1"/>
          </p:cNvSpPr>
          <p:nvPr>
            <p:ph type="sldNum" sz="quarter" idx="5"/>
          </p:nvPr>
        </p:nvSpPr>
        <p:spPr/>
        <p:txBody>
          <a:bodyPr/>
          <a:lstStyle/>
          <a:p>
            <a:fld id="{0D0EDF81-139F-488C-872B-4720FBA6BF98}" type="slidenum">
              <a:rPr lang="en-US" smtClean="0"/>
              <a:t>25</a:t>
            </a:fld>
            <a:endParaRPr lang="en-US" dirty="0"/>
          </a:p>
        </p:txBody>
      </p:sp>
    </p:spTree>
    <p:extLst>
      <p:ext uri="{BB962C8B-B14F-4D97-AF65-F5344CB8AC3E}">
        <p14:creationId xmlns:p14="http://schemas.microsoft.com/office/powerpoint/2010/main" val="350367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the module you wish to complete. </a:t>
            </a:r>
          </a:p>
        </p:txBody>
      </p:sp>
      <p:sp>
        <p:nvSpPr>
          <p:cNvPr id="4" name="Slide Number Placeholder 3"/>
          <p:cNvSpPr>
            <a:spLocks noGrp="1"/>
          </p:cNvSpPr>
          <p:nvPr>
            <p:ph type="sldNum" sz="quarter" idx="5"/>
          </p:nvPr>
        </p:nvSpPr>
        <p:spPr/>
        <p:txBody>
          <a:bodyPr/>
          <a:lstStyle/>
          <a:p>
            <a:fld id="{0D0EDF81-139F-488C-872B-4720FBA6BF98}" type="slidenum">
              <a:rPr lang="en-US" smtClean="0"/>
              <a:t>26</a:t>
            </a:fld>
            <a:endParaRPr lang="en-US" dirty="0"/>
          </a:p>
        </p:txBody>
      </p:sp>
    </p:spTree>
    <p:extLst>
      <p:ext uri="{BB962C8B-B14F-4D97-AF65-F5344CB8AC3E}">
        <p14:creationId xmlns:p14="http://schemas.microsoft.com/office/powerpoint/2010/main" val="4134979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27</a:t>
            </a:fld>
            <a:endParaRPr lang="en-US" dirty="0"/>
          </a:p>
        </p:txBody>
      </p:sp>
    </p:spTree>
    <p:extLst>
      <p:ext uri="{BB962C8B-B14F-4D97-AF65-F5344CB8AC3E}">
        <p14:creationId xmlns:p14="http://schemas.microsoft.com/office/powerpoint/2010/main" val="1559864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4</a:t>
            </a:fld>
            <a:endParaRPr lang="en-US" dirty="0"/>
          </a:p>
        </p:txBody>
      </p:sp>
    </p:spTree>
    <p:extLst>
      <p:ext uri="{BB962C8B-B14F-4D97-AF65-F5344CB8AC3E}">
        <p14:creationId xmlns:p14="http://schemas.microsoft.com/office/powerpoint/2010/main" val="126238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DF81-139F-488C-872B-4720FBA6B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819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DF81-139F-488C-872B-4720FBA6B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796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DF81-139F-488C-872B-4720FBA6B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964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DF81-139F-488C-872B-4720FBA6B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968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74747"/>
                </a:solidFill>
                <a:effectLst/>
                <a:latin typeface="Segoe UI" panose="020B0502040204020203" pitchFamily="34" charset="0"/>
              </a:rPr>
              <a:t>All of the following refers to ASNAS and Classroom assistants </a:t>
            </a:r>
          </a:p>
          <a:p>
            <a:endParaRPr lang="en-GB" b="0" i="0" dirty="0">
              <a:solidFill>
                <a:srgbClr val="474747"/>
              </a:solidFill>
              <a:effectLst/>
              <a:latin typeface="Segoe UI" panose="020B0502040204020203" pitchFamily="34" charset="0"/>
            </a:endParaRPr>
          </a:p>
          <a:p>
            <a:r>
              <a:rPr lang="en-GB" b="0" i="0" dirty="0">
                <a:solidFill>
                  <a:srgbClr val="474747"/>
                </a:solidFill>
                <a:effectLst/>
                <a:latin typeface="Segoe UI" panose="020B0502040204020203" pitchFamily="34" charset="0"/>
              </a:rPr>
              <a:t>As previously mentioned you all play a vital role in helping children and young people who require additional support.</a:t>
            </a:r>
          </a:p>
          <a:p>
            <a:endParaRPr lang="en-GB" b="0" i="0" dirty="0">
              <a:solidFill>
                <a:srgbClr val="474747"/>
              </a:solidFill>
              <a:effectLst/>
              <a:latin typeface="Segoe UI" panose="020B0502040204020203" pitchFamily="34" charset="0"/>
            </a:endParaRPr>
          </a:p>
          <a:p>
            <a:r>
              <a:rPr lang="en-GB" b="0" i="0" dirty="0">
                <a:solidFill>
                  <a:srgbClr val="474747"/>
                </a:solidFill>
                <a:effectLst/>
                <a:latin typeface="Segoe UI" panose="020B0502040204020203" pitchFamily="34" charset="0"/>
              </a:rPr>
              <a:t>As valued members of our learning communities, the Scottish Government and Education Scotland would like to engage with you through a national discussion on the support staff workforce in Scotland.</a:t>
            </a:r>
          </a:p>
          <a:p>
            <a:endParaRPr lang="en-GB" b="0" i="0" dirty="0">
              <a:solidFill>
                <a:srgbClr val="474747"/>
              </a:solidFill>
              <a:effectLst/>
              <a:latin typeface="Segoe UI" panose="020B0502040204020203" pitchFamily="34" charset="0"/>
            </a:endParaRPr>
          </a:p>
          <a:p>
            <a:r>
              <a:rPr lang="en-GB" b="0" i="0" dirty="0">
                <a:solidFill>
                  <a:srgbClr val="474747"/>
                </a:solidFill>
                <a:effectLst/>
                <a:latin typeface="Segoe UI" panose="020B0502040204020203" pitchFamily="34" charset="0"/>
              </a:rPr>
              <a:t>Your views along with those of, pupils, parents and carers, other staff and leaders will be used to inform ways in which the Government can empower and assist you in meeting the needs of the children you support by engaging in dialogue </a:t>
            </a:r>
          </a:p>
          <a:p>
            <a:endParaRPr lang="en-GB" b="0" i="0" dirty="0">
              <a:solidFill>
                <a:srgbClr val="474747"/>
              </a:solidFill>
              <a:effectLst/>
              <a:latin typeface="Segoe UI" panose="020B0502040204020203" pitchFamily="34" charset="0"/>
            </a:endParaRPr>
          </a:p>
          <a:p>
            <a:r>
              <a:rPr lang="en-GB" b="0" i="0" dirty="0">
                <a:solidFill>
                  <a:srgbClr val="474747"/>
                </a:solidFill>
                <a:effectLst/>
                <a:latin typeface="Segoe UI" panose="020B0502040204020203" pitchFamily="34" charset="0"/>
              </a:rPr>
              <a:t>Your views and comments are therefore critical in ensuring that the support provided by the Government is achievable and impactful, both for you and for the children and young people you support.</a:t>
            </a:r>
          </a:p>
          <a:p>
            <a:endParaRPr lang="en-GB" b="0" i="0" dirty="0">
              <a:solidFill>
                <a:srgbClr val="474747"/>
              </a:solidFill>
              <a:effectLst/>
              <a:latin typeface="Segoe UI" panose="020B0502040204020203" pitchFamily="34" charset="0"/>
            </a:endParaRPr>
          </a:p>
          <a:p>
            <a:r>
              <a:rPr lang="en-GB" b="0" i="0" dirty="0">
                <a:solidFill>
                  <a:srgbClr val="474747"/>
                </a:solidFill>
                <a:effectLst/>
                <a:latin typeface="Segoe UI" panose="020B0502040204020203" pitchFamily="34" charset="0"/>
              </a:rPr>
              <a:t>We would urge you to engage with this process as much as possible</a:t>
            </a:r>
          </a:p>
          <a:p>
            <a:endParaRPr lang="en-GB" b="0" i="0" dirty="0">
              <a:solidFill>
                <a:srgbClr val="474747"/>
              </a:solidFill>
              <a:effectLst/>
              <a:latin typeface="Segoe UI" panose="020B0502040204020203" pitchFamily="34" charset="0"/>
            </a:endParaRPr>
          </a:p>
          <a:p>
            <a:endParaRPr lang="en-GB" b="0" i="0" dirty="0">
              <a:solidFill>
                <a:srgbClr val="474747"/>
              </a:solidFill>
              <a:effectLst/>
              <a:latin typeface="Segoe UI" panose="020B0502040204020203" pitchFamily="34" charset="0"/>
            </a:endParaRPr>
          </a:p>
          <a:p>
            <a:endParaRPr lang="en-GB" b="0" i="0" dirty="0">
              <a:solidFill>
                <a:srgbClr val="474747"/>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9</a:t>
            </a:fld>
            <a:endParaRPr lang="en-US" dirty="0"/>
          </a:p>
        </p:txBody>
      </p:sp>
    </p:spTree>
    <p:extLst>
      <p:ext uri="{BB962C8B-B14F-4D97-AF65-F5344CB8AC3E}">
        <p14:creationId xmlns:p14="http://schemas.microsoft.com/office/powerpoint/2010/main" val="72654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474747"/>
              </a:solidFill>
              <a:effectLst/>
              <a:latin typeface="Segoe UI" panose="020B0502040204020203" pitchFamily="34" charset="0"/>
            </a:endParaRPr>
          </a:p>
          <a:p>
            <a:r>
              <a:rPr lang="en-GB" b="0" i="0" dirty="0">
                <a:solidFill>
                  <a:srgbClr val="474747"/>
                </a:solidFill>
                <a:effectLst/>
                <a:latin typeface="Segoe UI" panose="020B0502040204020203" pitchFamily="34" charset="0"/>
              </a:rPr>
              <a:t>The engagement programme aims to provide flexible and accessible opportunities to support participation.</a:t>
            </a:r>
          </a:p>
          <a:p>
            <a:endParaRPr lang="en-GB" b="0" i="0" dirty="0">
              <a:solidFill>
                <a:srgbClr val="474747"/>
              </a:solidFill>
              <a:effectLst/>
              <a:latin typeface="Segoe UI" panose="020B0502040204020203" pitchFamily="34" charset="0"/>
            </a:endParaRPr>
          </a:p>
          <a:p>
            <a:r>
              <a:rPr lang="en-GB" dirty="0"/>
              <a:t>There are a variety of different way you can have your say: 3 main ways are:</a:t>
            </a:r>
          </a:p>
          <a:p>
            <a:endParaRPr lang="en-GB" dirty="0"/>
          </a:p>
          <a:p>
            <a:endParaRPr lang="en-GB" dirty="0"/>
          </a:p>
        </p:txBody>
      </p:sp>
      <p:sp>
        <p:nvSpPr>
          <p:cNvPr id="4" name="Slide Number Placeholder 3"/>
          <p:cNvSpPr>
            <a:spLocks noGrp="1"/>
          </p:cNvSpPr>
          <p:nvPr>
            <p:ph type="sldNum" sz="quarter" idx="5"/>
          </p:nvPr>
        </p:nvSpPr>
        <p:spPr/>
        <p:txBody>
          <a:bodyPr/>
          <a:lstStyle/>
          <a:p>
            <a:fld id="{0D0EDF81-139F-488C-872B-4720FBA6BF98}" type="slidenum">
              <a:rPr lang="en-US" smtClean="0"/>
              <a:t>10</a:t>
            </a:fld>
            <a:endParaRPr lang="en-US" dirty="0"/>
          </a:p>
        </p:txBody>
      </p:sp>
    </p:spTree>
    <p:extLst>
      <p:ext uri="{BB962C8B-B14F-4D97-AF65-F5344CB8AC3E}">
        <p14:creationId xmlns:p14="http://schemas.microsoft.com/office/powerpoint/2010/main" val="378768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932688" y="1673352"/>
            <a:ext cx="5596128" cy="3511296"/>
          </a:xfrm>
        </p:spPr>
        <p:txBody>
          <a:bodyPr anchor="ctr">
            <a:normAutofit/>
          </a:bodyPr>
          <a:lstStyle>
            <a:lvl1pPr algn="l">
              <a:lnSpc>
                <a:spcPct val="10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8110728" y="1674546"/>
            <a:ext cx="3401568" cy="3508908"/>
          </a:xfrm>
        </p:spPr>
        <p:txBody>
          <a:bodyPr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801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541520"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541520"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1" name="Text Placeholder 4">
            <a:extLst>
              <a:ext uri="{FF2B5EF4-FFF2-40B4-BE49-F238E27FC236}">
                <a16:creationId xmlns:a16="http://schemas.microsoft.com/office/drawing/2014/main" id="{B4B72819-870F-4CC8-9DEF-58C3AB4CD685}"/>
              </a:ext>
            </a:extLst>
          </p:cNvPr>
          <p:cNvSpPr>
            <a:spLocks noGrp="1"/>
          </p:cNvSpPr>
          <p:nvPr>
            <p:ph type="body" sz="quarter" idx="13"/>
          </p:nvPr>
        </p:nvSpPr>
        <p:spPr>
          <a:xfrm>
            <a:off x="8243252"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D7812E9D-BE2A-41F4-AA15-DC0B8C56AE77}"/>
              </a:ext>
            </a:extLst>
          </p:cNvPr>
          <p:cNvSpPr>
            <a:spLocks noGrp="1"/>
          </p:cNvSpPr>
          <p:nvPr>
            <p:ph sz="quarter" idx="14"/>
          </p:nvPr>
        </p:nvSpPr>
        <p:spPr>
          <a:xfrm>
            <a:off x="8243252"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61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a:lstStyle>
            <a:lvl1pPr marL="0" indent="0">
              <a:buNone/>
              <a:defRPr sz="1800"/>
            </a:lvl1pPr>
            <a:lvl2pPr marL="228600">
              <a:defRPr sz="1800"/>
            </a:lvl2pPr>
            <a:lvl3pPr marL="457200">
              <a:defRPr sz="1800"/>
            </a:lvl3pPr>
            <a:lvl4pPr marL="6858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a:lstStyle>
            <a:lvl1pPr algn="l">
              <a:defRPr/>
            </a:lvl1pPr>
          </a:lstStyle>
          <a:p>
            <a:pPr algn="l"/>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55446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8" name="Picture Placeholder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5" name="Titl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anchor="b"/>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AE97A506-D3A6-4ED8-8315-385575046882}"/>
              </a:ext>
            </a:extLst>
          </p:cNvPr>
          <p:cNvSpPr>
            <a:spLocks noGrp="1"/>
          </p:cNvSpPr>
          <p:nvPr>
            <p:ph type="body" sz="quarter" idx="13"/>
          </p:nvPr>
        </p:nvSpPr>
        <p:spPr>
          <a:xfrm>
            <a:off x="838199" y="2898648"/>
            <a:ext cx="4443984" cy="594360"/>
          </a:xfrm>
        </p:spPr>
        <p:txBody>
          <a:bodyPr/>
          <a:lstStyle>
            <a:lvl1pPr marL="0" indent="0">
              <a:buNone/>
              <a:defRPr sz="2000"/>
            </a:lvl1pPr>
          </a:lstStyle>
          <a:p>
            <a:pPr lvl="0"/>
            <a:r>
              <a:rPr lang="en-US"/>
              <a:t>Click to edit Master text styles</a:t>
            </a:r>
          </a:p>
        </p:txBody>
      </p:sp>
      <p:sp>
        <p:nvSpPr>
          <p:cNvPr id="8" name="Text Placeholder 6">
            <a:extLst>
              <a:ext uri="{FF2B5EF4-FFF2-40B4-BE49-F238E27FC236}">
                <a16:creationId xmlns:a16="http://schemas.microsoft.com/office/drawing/2014/main" id="{D85D9E25-B25F-4DB6-B381-E134A525C7A1}"/>
              </a:ext>
            </a:extLst>
          </p:cNvPr>
          <p:cNvSpPr>
            <a:spLocks noGrp="1"/>
          </p:cNvSpPr>
          <p:nvPr>
            <p:ph type="body" sz="quarter" idx="14"/>
          </p:nvPr>
        </p:nvSpPr>
        <p:spPr>
          <a:xfrm>
            <a:off x="838199" y="3639312"/>
            <a:ext cx="4443984" cy="594360"/>
          </a:xfrm>
        </p:spPr>
        <p:txBody>
          <a:bodyPr/>
          <a:lstStyle>
            <a:lvl1pPr marL="0" indent="0">
              <a:buNone/>
              <a:defRPr sz="2000"/>
            </a:lvl1pPr>
          </a:lstStyle>
          <a:p>
            <a:pPr lvl="0"/>
            <a:r>
              <a:rPr lang="en-US"/>
              <a:t>Click to edit Master text styles</a:t>
            </a:r>
          </a:p>
        </p:txBody>
      </p:sp>
      <p:sp>
        <p:nvSpPr>
          <p:cNvPr id="9" name="Text Placeholder 6">
            <a:extLst>
              <a:ext uri="{FF2B5EF4-FFF2-40B4-BE49-F238E27FC236}">
                <a16:creationId xmlns:a16="http://schemas.microsoft.com/office/drawing/2014/main" id="{6CE2F152-3B4C-4389-9A9C-82E3C8649A90}"/>
              </a:ext>
            </a:extLst>
          </p:cNvPr>
          <p:cNvSpPr>
            <a:spLocks noGrp="1"/>
          </p:cNvSpPr>
          <p:nvPr>
            <p:ph type="body" sz="quarter" idx="15"/>
          </p:nvPr>
        </p:nvSpPr>
        <p:spPr>
          <a:xfrm>
            <a:off x="838199" y="4389120"/>
            <a:ext cx="4443984" cy="5943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05897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86253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29273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r>
              <a:rPr lang="en-US" dirty="0"/>
              <a:t>Presentation Title</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90761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40669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E1891-682D-420A-B3A2-014B1CD6AB55}"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92D10F-6342-423D-A106-DBB1306A2A3C}" type="slidenum">
              <a:rPr lang="en-GB" smtClean="0"/>
              <a:t>‹#›</a:t>
            </a:fld>
            <a:endParaRPr lang="en-GB"/>
          </a:p>
        </p:txBody>
      </p:sp>
      <p:sp>
        <p:nvSpPr>
          <p:cNvPr id="7" name="Freeform: Shape 6" descr="Tag=AccentColor&#10;Flavor=Light&#10;Target=Fill">
            <a:extLst>
              <a:ext uri="{FF2B5EF4-FFF2-40B4-BE49-F238E27FC236}">
                <a16:creationId xmlns:a16="http://schemas.microsoft.com/office/drawing/2014/main" id="{3594CE1C-251F-43AA-8683-83FBA7E625BA}"/>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3136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56323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68608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r>
              <a:rPr lang="en-US" dirty="0"/>
              <a:t>Presentation Title</a:t>
            </a:r>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79664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72768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88068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61284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34677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87773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86411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48006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72306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dirty="0"/>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180958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7726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dirty="0"/>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65546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dirty="0"/>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4492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5642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54925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4" name="Picture Placeholder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5" name="Picture Placeholder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5" name="Title 4">
            <a:extLst>
              <a:ext uri="{FF2B5EF4-FFF2-40B4-BE49-F238E27FC236}">
                <a16:creationId xmlns:a16="http://schemas.microsoft.com/office/drawing/2014/main" id="{DE7D0FB3-AA0E-43D7-A0BC-3BEE75E725EF}"/>
              </a:ext>
            </a:extLst>
          </p:cNvPr>
          <p:cNvSpPr>
            <a:spLocks noGrp="1"/>
          </p:cNvSpPr>
          <p:nvPr>
            <p:ph type="title"/>
          </p:nvPr>
        </p:nvSpPr>
        <p:spPr/>
        <p:txBody>
          <a:bodyPr/>
          <a:lstStyle>
            <a:lvl1pPr algn="ctr">
              <a:defRPr/>
            </a:lvl1pPr>
          </a:lstStyle>
          <a:p>
            <a:r>
              <a:rPr lang="en-US"/>
              <a:t>Click to edit Master title style</a:t>
            </a:r>
          </a:p>
        </p:txBody>
      </p:sp>
      <p:sp>
        <p:nvSpPr>
          <p:cNvPr id="61" name="Text Placeholder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2" name="Text Placeholder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3" name="Text Placeholder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4" name="Text Placeholder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5" name="Text Placeholder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6" name="Text Placeholder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7" name="Text Placeholder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8" name="Text Placeholder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9" name="Text Placeholder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70" name="Text Placeholder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Tree>
    <p:extLst>
      <p:ext uri="{BB962C8B-B14F-4D97-AF65-F5344CB8AC3E}">
        <p14:creationId xmlns:p14="http://schemas.microsoft.com/office/powerpoint/2010/main" val="342065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6100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0208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13C8C-8E70-45D5-AE59-23E60168254E}" type="slidenum">
              <a:rPr lang="en-US" smtClean="0"/>
              <a:t>‹#›</a:t>
            </a:fld>
            <a:endParaRPr lang="en-US" dirty="0"/>
          </a:p>
        </p:txBody>
      </p:sp>
    </p:spTree>
    <p:extLst>
      <p:ext uri="{BB962C8B-B14F-4D97-AF65-F5344CB8AC3E}">
        <p14:creationId xmlns:p14="http://schemas.microsoft.com/office/powerpoint/2010/main" val="34461973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5" r:id="rId5"/>
    <p:sldLayoutId id="2147483739" r:id="rId6"/>
    <p:sldLayoutId id="2147483748" r:id="rId7"/>
    <p:sldLayoutId id="2147483737" r:id="rId8"/>
    <p:sldLayoutId id="2147483738" r:id="rId9"/>
    <p:sldLayoutId id="2147483749" r:id="rId10"/>
    <p:sldLayoutId id="2147483750" r:id="rId11"/>
    <p:sldLayoutId id="2147483751" r:id="rId12"/>
    <p:sldLayoutId id="2147483736" r:id="rId13"/>
    <p:sldLayoutId id="2147483740" r:id="rId14"/>
    <p:sldLayoutId id="2147483742" r:id="rId15"/>
    <p:sldLayoutId id="214748374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9/3/20XX</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13C8C-8E70-45D5-AE59-23E60168254E}" type="slidenum">
              <a:rPr lang="en-US" smtClean="0"/>
              <a:t>‹#›</a:t>
            </a:fld>
            <a:endParaRPr lang="en-US" dirty="0"/>
          </a:p>
        </p:txBody>
      </p:sp>
    </p:spTree>
    <p:extLst>
      <p:ext uri="{BB962C8B-B14F-4D97-AF65-F5344CB8AC3E}">
        <p14:creationId xmlns:p14="http://schemas.microsoft.com/office/powerpoint/2010/main" val="414327804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5" r:id="rId12"/>
    <p:sldLayoutId id="214748378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7" name="Freeform: Shape 26">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2" name="Freeform: Shape 31">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B138CF5B-E8DE-48F3-9581-51BBEC47AE73}"/>
              </a:ext>
            </a:extLst>
          </p:cNvPr>
          <p:cNvSpPr>
            <a:spLocks noGrp="1"/>
          </p:cNvSpPr>
          <p:nvPr>
            <p:ph type="ctrTitle"/>
          </p:nvPr>
        </p:nvSpPr>
        <p:spPr>
          <a:xfrm>
            <a:off x="2558657" y="2330822"/>
            <a:ext cx="7316803" cy="1952420"/>
          </a:xfrm>
        </p:spPr>
        <p:txBody>
          <a:bodyPr>
            <a:normAutofit fontScale="90000"/>
          </a:bodyPr>
          <a:lstStyle/>
          <a:p>
            <a:r>
              <a:rPr lang="en-US" sz="5200" dirty="0">
                <a:solidFill>
                  <a:schemeClr val="tx2"/>
                </a:solidFill>
              </a:rPr>
              <a:t>Renfrewshire Council</a:t>
            </a:r>
            <a:br>
              <a:rPr lang="en-US" sz="5200" dirty="0">
                <a:solidFill>
                  <a:schemeClr val="tx2"/>
                </a:solidFill>
              </a:rPr>
            </a:br>
            <a:r>
              <a:rPr lang="en-US" sz="5200" dirty="0">
                <a:solidFill>
                  <a:schemeClr val="tx2"/>
                </a:solidFill>
              </a:rPr>
              <a:t>Support Staff Conference</a:t>
            </a:r>
            <a:br>
              <a:rPr lang="en-US" sz="5200" dirty="0">
                <a:solidFill>
                  <a:schemeClr val="tx2"/>
                </a:solidFill>
              </a:rPr>
            </a:br>
            <a:r>
              <a:rPr lang="en-US" sz="5200" dirty="0">
                <a:solidFill>
                  <a:schemeClr val="tx2"/>
                </a:solidFill>
              </a:rPr>
              <a:t>October ‘22</a:t>
            </a:r>
          </a:p>
        </p:txBody>
      </p:sp>
    </p:spTree>
    <p:extLst>
      <p:ext uri="{BB962C8B-B14F-4D97-AF65-F5344CB8AC3E}">
        <p14:creationId xmlns:p14="http://schemas.microsoft.com/office/powerpoint/2010/main" val="207476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10</a:t>
            </a:fld>
            <a:endParaRPr lang="en-US" dirty="0"/>
          </a:p>
        </p:txBody>
      </p:sp>
      <p:sp>
        <p:nvSpPr>
          <p:cNvPr id="3" name="Text Placeholder 2">
            <a:extLst>
              <a:ext uri="{FF2B5EF4-FFF2-40B4-BE49-F238E27FC236}">
                <a16:creationId xmlns:a16="http://schemas.microsoft.com/office/drawing/2014/main" id="{9643DD3A-BCEA-4181-8BC4-61E1A84D5AC7}"/>
              </a:ext>
            </a:extLst>
          </p:cNvPr>
          <p:cNvSpPr>
            <a:spLocks noGrp="1"/>
          </p:cNvSpPr>
          <p:nvPr>
            <p:ph type="body" sz="quarter" idx="13"/>
          </p:nvPr>
        </p:nvSpPr>
        <p:spPr>
          <a:xfrm>
            <a:off x="3878580" y="3766321"/>
            <a:ext cx="4434840" cy="1188720"/>
          </a:xfrm>
        </p:spPr>
        <p:txBody>
          <a:bodyPr>
            <a:normAutofit/>
          </a:bodyPr>
          <a:lstStyle/>
          <a:p>
            <a:r>
              <a:rPr lang="en-US" sz="4000" cap="none" dirty="0">
                <a:solidFill>
                  <a:srgbClr val="FFFFFF"/>
                </a:solidFill>
                <a:latin typeface="+mj-lt"/>
              </a:rPr>
              <a:t>How to get involved</a:t>
            </a:r>
          </a:p>
        </p:txBody>
      </p:sp>
      <p:pic>
        <p:nvPicPr>
          <p:cNvPr id="9" name="Picture 2">
            <a:extLst>
              <a:ext uri="{FF2B5EF4-FFF2-40B4-BE49-F238E27FC236}">
                <a16:creationId xmlns:a16="http://schemas.microsoft.com/office/drawing/2014/main" id="{473863BE-42D8-44F8-82FD-041526AC83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49080" y="1497655"/>
            <a:ext cx="3614265" cy="176805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60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11</a:t>
            </a:fld>
            <a:endParaRPr lang="en-US" dirty="0"/>
          </a:p>
        </p:txBody>
      </p:sp>
      <p:sp>
        <p:nvSpPr>
          <p:cNvPr id="3" name="Text Placeholder 2">
            <a:extLst>
              <a:ext uri="{FF2B5EF4-FFF2-40B4-BE49-F238E27FC236}">
                <a16:creationId xmlns:a16="http://schemas.microsoft.com/office/drawing/2014/main" id="{9643DD3A-BCEA-4181-8BC4-61E1A84D5AC7}"/>
              </a:ext>
            </a:extLst>
          </p:cNvPr>
          <p:cNvSpPr>
            <a:spLocks noGrp="1"/>
          </p:cNvSpPr>
          <p:nvPr>
            <p:ph type="body" sz="quarter" idx="13"/>
          </p:nvPr>
        </p:nvSpPr>
        <p:spPr>
          <a:xfrm>
            <a:off x="5547360" y="1787324"/>
            <a:ext cx="4434840" cy="1188720"/>
          </a:xfrm>
        </p:spPr>
        <p:txBody>
          <a:bodyPr/>
          <a:lstStyle/>
          <a:p>
            <a:r>
              <a:rPr lang="en-US" cap="none" dirty="0">
                <a:solidFill>
                  <a:srgbClr val="FFFFFF"/>
                </a:solidFill>
                <a:latin typeface="+mj-lt"/>
              </a:rPr>
              <a:t>How to get involved</a:t>
            </a:r>
          </a:p>
        </p:txBody>
      </p:sp>
      <p:sp>
        <p:nvSpPr>
          <p:cNvPr id="8" name="TextBox 7">
            <a:extLst>
              <a:ext uri="{FF2B5EF4-FFF2-40B4-BE49-F238E27FC236}">
                <a16:creationId xmlns:a16="http://schemas.microsoft.com/office/drawing/2014/main" id="{078FA151-86A5-40EF-9895-0E204E18AC47}"/>
              </a:ext>
            </a:extLst>
          </p:cNvPr>
          <p:cNvSpPr txBox="1"/>
          <p:nvPr/>
        </p:nvSpPr>
        <p:spPr>
          <a:xfrm>
            <a:off x="838200" y="0"/>
            <a:ext cx="6098720" cy="461665"/>
          </a:xfrm>
          <a:prstGeom prst="rect">
            <a:avLst/>
          </a:prstGeom>
          <a:noFill/>
        </p:spPr>
        <p:txBody>
          <a:bodyPr wrap="square">
            <a:spAutoFit/>
          </a:bodyPr>
          <a:lstStyle/>
          <a:p>
            <a:r>
              <a:rPr lang="en-GB" sz="2400" b="1" i="0" dirty="0">
                <a:effectLst/>
                <a:latin typeface="Segoe UI" panose="020B0502040204020203" pitchFamily="34" charset="0"/>
              </a:rPr>
              <a:t>Online webinars with discussion rooms</a:t>
            </a:r>
            <a:endParaRPr lang="en-GB" sz="2400" dirty="0"/>
          </a:p>
        </p:txBody>
      </p:sp>
      <p:pic>
        <p:nvPicPr>
          <p:cNvPr id="10" name="Picture 9" descr="Graphical user interface, application, Teams&#10;&#10;Description automatically generated">
            <a:extLst>
              <a:ext uri="{FF2B5EF4-FFF2-40B4-BE49-F238E27FC236}">
                <a16:creationId xmlns:a16="http://schemas.microsoft.com/office/drawing/2014/main" id="{561C9133-B944-47CA-98BD-742798F4B602}"/>
              </a:ext>
            </a:extLst>
          </p:cNvPr>
          <p:cNvPicPr>
            <a:picLocks noChangeAspect="1"/>
          </p:cNvPicPr>
          <p:nvPr/>
        </p:nvPicPr>
        <p:blipFill>
          <a:blip r:embed="rId3"/>
          <a:stretch>
            <a:fillRect/>
          </a:stretch>
        </p:blipFill>
        <p:spPr>
          <a:xfrm>
            <a:off x="1445737" y="749162"/>
            <a:ext cx="9627095" cy="5359675"/>
          </a:xfrm>
          <a:prstGeom prst="rect">
            <a:avLst/>
          </a:prstGeom>
        </p:spPr>
      </p:pic>
    </p:spTree>
    <p:extLst>
      <p:ext uri="{BB962C8B-B14F-4D97-AF65-F5344CB8AC3E}">
        <p14:creationId xmlns:p14="http://schemas.microsoft.com/office/powerpoint/2010/main" val="208019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12</a:t>
            </a:fld>
            <a:endParaRPr lang="en-US" dirty="0"/>
          </a:p>
        </p:txBody>
      </p:sp>
      <p:sp>
        <p:nvSpPr>
          <p:cNvPr id="3" name="Text Placeholder 2">
            <a:extLst>
              <a:ext uri="{FF2B5EF4-FFF2-40B4-BE49-F238E27FC236}">
                <a16:creationId xmlns:a16="http://schemas.microsoft.com/office/drawing/2014/main" id="{9643DD3A-BCEA-4181-8BC4-61E1A84D5AC7}"/>
              </a:ext>
            </a:extLst>
          </p:cNvPr>
          <p:cNvSpPr>
            <a:spLocks noGrp="1"/>
          </p:cNvSpPr>
          <p:nvPr>
            <p:ph type="body" sz="quarter" idx="13"/>
          </p:nvPr>
        </p:nvSpPr>
        <p:spPr>
          <a:xfrm>
            <a:off x="5547360" y="1787324"/>
            <a:ext cx="4434840" cy="1188720"/>
          </a:xfrm>
        </p:spPr>
        <p:txBody>
          <a:bodyPr/>
          <a:lstStyle/>
          <a:p>
            <a:r>
              <a:rPr lang="en-US" cap="none" dirty="0">
                <a:solidFill>
                  <a:srgbClr val="FFFFFF"/>
                </a:solidFill>
                <a:latin typeface="+mj-lt"/>
              </a:rPr>
              <a:t>How to get involved</a:t>
            </a:r>
          </a:p>
        </p:txBody>
      </p:sp>
      <p:sp>
        <p:nvSpPr>
          <p:cNvPr id="8" name="TextBox 7">
            <a:extLst>
              <a:ext uri="{FF2B5EF4-FFF2-40B4-BE49-F238E27FC236}">
                <a16:creationId xmlns:a16="http://schemas.microsoft.com/office/drawing/2014/main" id="{078FA151-86A5-40EF-9895-0E204E18AC47}"/>
              </a:ext>
            </a:extLst>
          </p:cNvPr>
          <p:cNvSpPr txBox="1"/>
          <p:nvPr/>
        </p:nvSpPr>
        <p:spPr>
          <a:xfrm>
            <a:off x="838200" y="0"/>
            <a:ext cx="6098720" cy="461665"/>
          </a:xfrm>
          <a:prstGeom prst="rect">
            <a:avLst/>
          </a:prstGeom>
          <a:noFill/>
        </p:spPr>
        <p:txBody>
          <a:bodyPr wrap="square">
            <a:spAutoFit/>
          </a:bodyPr>
          <a:lstStyle/>
          <a:p>
            <a:r>
              <a:rPr lang="en-GB" sz="2400" b="1" i="0" dirty="0">
                <a:effectLst/>
                <a:latin typeface="Segoe UI" panose="020B0502040204020203" pitchFamily="34" charset="0"/>
              </a:rPr>
              <a:t>Any Time Access</a:t>
            </a:r>
            <a:endParaRPr lang="en-GB" sz="2400" dirty="0"/>
          </a:p>
        </p:txBody>
      </p:sp>
      <p:pic>
        <p:nvPicPr>
          <p:cNvPr id="7" name="Picture 6" descr="Graphical user interface, text, application, Word&#10;&#10;Description automatically generated">
            <a:extLst>
              <a:ext uri="{FF2B5EF4-FFF2-40B4-BE49-F238E27FC236}">
                <a16:creationId xmlns:a16="http://schemas.microsoft.com/office/drawing/2014/main" id="{D0062D10-D93B-41BF-B733-2ABEE5A52492}"/>
              </a:ext>
            </a:extLst>
          </p:cNvPr>
          <p:cNvPicPr>
            <a:picLocks noChangeAspect="1"/>
          </p:cNvPicPr>
          <p:nvPr/>
        </p:nvPicPr>
        <p:blipFill>
          <a:blip r:embed="rId3"/>
          <a:stretch>
            <a:fillRect/>
          </a:stretch>
        </p:blipFill>
        <p:spPr>
          <a:xfrm>
            <a:off x="187021" y="1041277"/>
            <a:ext cx="11817957" cy="4775445"/>
          </a:xfrm>
          <a:prstGeom prst="rect">
            <a:avLst/>
          </a:prstGeom>
        </p:spPr>
      </p:pic>
    </p:spTree>
    <p:extLst>
      <p:ext uri="{BB962C8B-B14F-4D97-AF65-F5344CB8AC3E}">
        <p14:creationId xmlns:p14="http://schemas.microsoft.com/office/powerpoint/2010/main" val="222875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13</a:t>
            </a:fld>
            <a:endParaRPr lang="en-US" dirty="0"/>
          </a:p>
        </p:txBody>
      </p:sp>
      <p:sp>
        <p:nvSpPr>
          <p:cNvPr id="8" name="TextBox 7">
            <a:extLst>
              <a:ext uri="{FF2B5EF4-FFF2-40B4-BE49-F238E27FC236}">
                <a16:creationId xmlns:a16="http://schemas.microsoft.com/office/drawing/2014/main" id="{078FA151-86A5-40EF-9895-0E204E18AC47}"/>
              </a:ext>
            </a:extLst>
          </p:cNvPr>
          <p:cNvSpPr txBox="1"/>
          <p:nvPr/>
        </p:nvSpPr>
        <p:spPr>
          <a:xfrm>
            <a:off x="838200" y="0"/>
            <a:ext cx="6098720" cy="461665"/>
          </a:xfrm>
          <a:prstGeom prst="rect">
            <a:avLst/>
          </a:prstGeom>
          <a:noFill/>
        </p:spPr>
        <p:txBody>
          <a:bodyPr wrap="square">
            <a:spAutoFit/>
          </a:bodyPr>
          <a:lstStyle/>
          <a:p>
            <a:r>
              <a:rPr lang="en-GB" sz="2400" b="1" i="0" dirty="0">
                <a:effectLst/>
                <a:latin typeface="Segoe UI" panose="020B0502040204020203" pitchFamily="34" charset="0"/>
              </a:rPr>
              <a:t>Local Authorities in-person sessions</a:t>
            </a:r>
            <a:endParaRPr lang="en-GB" sz="2400" dirty="0"/>
          </a:p>
        </p:txBody>
      </p:sp>
      <p:pic>
        <p:nvPicPr>
          <p:cNvPr id="2050" name="Picture 2" descr="Image result for group feedback">
            <a:extLst>
              <a:ext uri="{FF2B5EF4-FFF2-40B4-BE49-F238E27FC236}">
                <a16:creationId xmlns:a16="http://schemas.microsoft.com/office/drawing/2014/main" id="{ACEAC2CE-C526-4413-A4EF-C7A52962D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271" y="1890134"/>
            <a:ext cx="4592410" cy="335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03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14</a:t>
            </a:fld>
            <a:endParaRPr lang="en-US" dirty="0"/>
          </a:p>
        </p:txBody>
      </p:sp>
      <p:sp>
        <p:nvSpPr>
          <p:cNvPr id="2" name="TextBox 1">
            <a:extLst>
              <a:ext uri="{FF2B5EF4-FFF2-40B4-BE49-F238E27FC236}">
                <a16:creationId xmlns:a16="http://schemas.microsoft.com/office/drawing/2014/main" id="{7349896A-130E-4E20-AC4F-187A009064DD}"/>
              </a:ext>
            </a:extLst>
          </p:cNvPr>
          <p:cNvSpPr txBox="1"/>
          <p:nvPr/>
        </p:nvSpPr>
        <p:spPr>
          <a:xfrm>
            <a:off x="4816929" y="2705725"/>
            <a:ext cx="4865914" cy="1446550"/>
          </a:xfrm>
          <a:prstGeom prst="rect">
            <a:avLst/>
          </a:prstGeom>
          <a:noFill/>
        </p:spPr>
        <p:txBody>
          <a:bodyPr wrap="square" rtlCol="0">
            <a:spAutoFit/>
          </a:bodyPr>
          <a:lstStyle/>
          <a:p>
            <a:r>
              <a:rPr lang="en-GB" sz="8800" dirty="0">
                <a:solidFill>
                  <a:schemeClr val="bg1"/>
                </a:solidFill>
              </a:rPr>
              <a:t>Break!</a:t>
            </a:r>
            <a:endParaRPr lang="en-GB" dirty="0"/>
          </a:p>
        </p:txBody>
      </p:sp>
    </p:spTree>
    <p:extLst>
      <p:ext uri="{BB962C8B-B14F-4D97-AF65-F5344CB8AC3E}">
        <p14:creationId xmlns:p14="http://schemas.microsoft.com/office/powerpoint/2010/main" val="1714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8A1-FEAA-4F21-96E4-5A57CFAABBE2}"/>
              </a:ext>
            </a:extLst>
          </p:cNvPr>
          <p:cNvSpPr>
            <a:spLocks noGrp="1"/>
          </p:cNvSpPr>
          <p:nvPr>
            <p:ph type="title"/>
          </p:nvPr>
        </p:nvSpPr>
        <p:spPr>
          <a:xfrm>
            <a:off x="2209800" y="0"/>
            <a:ext cx="5541264" cy="2148840"/>
          </a:xfrm>
        </p:spPr>
        <p:txBody>
          <a:bodyPr/>
          <a:lstStyle/>
          <a:p>
            <a:r>
              <a:rPr lang="en-US" dirty="0"/>
              <a:t>Celebrating Success </a:t>
            </a:r>
          </a:p>
        </p:txBody>
      </p:sp>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15</a:t>
            </a:fld>
            <a:endParaRPr lang="en-US" dirty="0"/>
          </a:p>
        </p:txBody>
      </p:sp>
      <p:sp>
        <p:nvSpPr>
          <p:cNvPr id="10" name="TextBox 9">
            <a:extLst>
              <a:ext uri="{FF2B5EF4-FFF2-40B4-BE49-F238E27FC236}">
                <a16:creationId xmlns:a16="http://schemas.microsoft.com/office/drawing/2014/main" id="{BA69DC34-8D6C-4D18-B205-AA0CC397A0BC}"/>
              </a:ext>
            </a:extLst>
          </p:cNvPr>
          <p:cNvSpPr txBox="1"/>
          <p:nvPr/>
        </p:nvSpPr>
        <p:spPr>
          <a:xfrm>
            <a:off x="3048000" y="4087897"/>
            <a:ext cx="6432273" cy="369332"/>
          </a:xfrm>
          <a:prstGeom prst="rect">
            <a:avLst/>
          </a:prstGeom>
          <a:noFill/>
        </p:spPr>
        <p:txBody>
          <a:bodyPr wrap="square">
            <a:spAutoFit/>
          </a:bodyPr>
          <a:lstStyle/>
          <a:p>
            <a:r>
              <a:rPr lang="en-GB" dirty="0">
                <a:solidFill>
                  <a:schemeClr val="bg1"/>
                </a:solidFill>
              </a:rPr>
              <a:t>4. Now find a partner you don’t know and share your experiences</a:t>
            </a:r>
          </a:p>
        </p:txBody>
      </p:sp>
      <p:sp>
        <p:nvSpPr>
          <p:cNvPr id="8" name="TextBox 7">
            <a:extLst>
              <a:ext uri="{FF2B5EF4-FFF2-40B4-BE49-F238E27FC236}">
                <a16:creationId xmlns:a16="http://schemas.microsoft.com/office/drawing/2014/main" id="{063AD527-C845-462B-8D4C-45B812831974}"/>
              </a:ext>
            </a:extLst>
          </p:cNvPr>
          <p:cNvSpPr txBox="1"/>
          <p:nvPr/>
        </p:nvSpPr>
        <p:spPr>
          <a:xfrm>
            <a:off x="3048000" y="2148840"/>
            <a:ext cx="6096000" cy="646331"/>
          </a:xfrm>
          <a:prstGeom prst="rect">
            <a:avLst/>
          </a:prstGeom>
          <a:noFill/>
        </p:spPr>
        <p:txBody>
          <a:bodyPr wrap="square">
            <a:spAutoFit/>
          </a:bodyPr>
          <a:lstStyle/>
          <a:p>
            <a:pPr marL="228600" indent="-228600">
              <a:buAutoNum type="arabicPeriod"/>
            </a:pPr>
            <a:r>
              <a:rPr lang="en-GB" dirty="0">
                <a:solidFill>
                  <a:schemeClr val="bg1"/>
                </a:solidFill>
              </a:rPr>
              <a:t>Consider a challenging situation you faced that had a positive outcome for your learner(s)</a:t>
            </a:r>
          </a:p>
        </p:txBody>
      </p:sp>
      <p:sp>
        <p:nvSpPr>
          <p:cNvPr id="11" name="TextBox 10">
            <a:extLst>
              <a:ext uri="{FF2B5EF4-FFF2-40B4-BE49-F238E27FC236}">
                <a16:creationId xmlns:a16="http://schemas.microsoft.com/office/drawing/2014/main" id="{D61F14BD-5934-4204-9D78-DD3C6BAEC659}"/>
              </a:ext>
            </a:extLst>
          </p:cNvPr>
          <p:cNvSpPr txBox="1"/>
          <p:nvPr/>
        </p:nvSpPr>
        <p:spPr>
          <a:xfrm>
            <a:off x="3048000" y="2862478"/>
            <a:ext cx="6096000" cy="369332"/>
          </a:xfrm>
          <a:prstGeom prst="rect">
            <a:avLst/>
          </a:prstGeom>
          <a:noFill/>
        </p:spPr>
        <p:txBody>
          <a:bodyPr wrap="square">
            <a:spAutoFit/>
          </a:bodyPr>
          <a:lstStyle/>
          <a:p>
            <a:r>
              <a:rPr lang="en-GB" dirty="0">
                <a:solidFill>
                  <a:schemeClr val="bg1"/>
                </a:solidFill>
              </a:rPr>
              <a:t>2. What was it you did that led to the successful outcome?</a:t>
            </a:r>
          </a:p>
        </p:txBody>
      </p:sp>
      <p:sp>
        <p:nvSpPr>
          <p:cNvPr id="12" name="TextBox 11">
            <a:extLst>
              <a:ext uri="{FF2B5EF4-FFF2-40B4-BE49-F238E27FC236}">
                <a16:creationId xmlns:a16="http://schemas.microsoft.com/office/drawing/2014/main" id="{9A263248-6221-4BBB-8063-510E65CBEB42}"/>
              </a:ext>
            </a:extLst>
          </p:cNvPr>
          <p:cNvSpPr txBox="1"/>
          <p:nvPr/>
        </p:nvSpPr>
        <p:spPr>
          <a:xfrm>
            <a:off x="3048000" y="3354991"/>
            <a:ext cx="6096000" cy="646331"/>
          </a:xfrm>
          <a:prstGeom prst="rect">
            <a:avLst/>
          </a:prstGeom>
          <a:noFill/>
        </p:spPr>
        <p:txBody>
          <a:bodyPr wrap="square">
            <a:spAutoFit/>
          </a:bodyPr>
          <a:lstStyle/>
          <a:p>
            <a:r>
              <a:rPr lang="en-GB" dirty="0">
                <a:solidFill>
                  <a:schemeClr val="bg1"/>
                </a:solidFill>
              </a:rPr>
              <a:t>3. What one piece of advice would you offer other    </a:t>
            </a:r>
          </a:p>
          <a:p>
            <a:r>
              <a:rPr lang="en-GB" dirty="0">
                <a:solidFill>
                  <a:schemeClr val="bg1"/>
                </a:solidFill>
              </a:rPr>
              <a:t>    professionals who may find themselves in that situation?</a:t>
            </a:r>
          </a:p>
        </p:txBody>
      </p:sp>
    </p:spTree>
    <p:extLst>
      <p:ext uri="{BB962C8B-B14F-4D97-AF65-F5344CB8AC3E}">
        <p14:creationId xmlns:p14="http://schemas.microsoft.com/office/powerpoint/2010/main" val="385547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16</a:t>
            </a:fld>
            <a:endParaRPr lang="en-US" dirty="0"/>
          </a:p>
        </p:txBody>
      </p:sp>
      <p:sp>
        <p:nvSpPr>
          <p:cNvPr id="2" name="TextBox 1">
            <a:extLst>
              <a:ext uri="{FF2B5EF4-FFF2-40B4-BE49-F238E27FC236}">
                <a16:creationId xmlns:a16="http://schemas.microsoft.com/office/drawing/2014/main" id="{7349896A-130E-4E20-AC4F-187A009064DD}"/>
              </a:ext>
            </a:extLst>
          </p:cNvPr>
          <p:cNvSpPr txBox="1"/>
          <p:nvPr/>
        </p:nvSpPr>
        <p:spPr>
          <a:xfrm>
            <a:off x="3886201" y="1889296"/>
            <a:ext cx="4865914" cy="2800767"/>
          </a:xfrm>
          <a:prstGeom prst="rect">
            <a:avLst/>
          </a:prstGeom>
          <a:noFill/>
        </p:spPr>
        <p:txBody>
          <a:bodyPr wrap="square" rtlCol="0">
            <a:spAutoFit/>
          </a:bodyPr>
          <a:lstStyle/>
          <a:p>
            <a:pPr algn="ctr"/>
            <a:r>
              <a:rPr lang="en-GB" sz="8800" dirty="0">
                <a:solidFill>
                  <a:schemeClr val="bg1"/>
                </a:solidFill>
              </a:rPr>
              <a:t>Induction Task</a:t>
            </a:r>
            <a:endParaRPr lang="en-GB" dirty="0"/>
          </a:p>
        </p:txBody>
      </p:sp>
    </p:spTree>
    <p:extLst>
      <p:ext uri="{BB962C8B-B14F-4D97-AF65-F5344CB8AC3E}">
        <p14:creationId xmlns:p14="http://schemas.microsoft.com/office/powerpoint/2010/main" val="32796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17</a:t>
            </a:fld>
            <a:endParaRPr lang="en-US" dirty="0"/>
          </a:p>
        </p:txBody>
      </p:sp>
      <p:sp>
        <p:nvSpPr>
          <p:cNvPr id="2" name="TextBox 1">
            <a:extLst>
              <a:ext uri="{FF2B5EF4-FFF2-40B4-BE49-F238E27FC236}">
                <a16:creationId xmlns:a16="http://schemas.microsoft.com/office/drawing/2014/main" id="{7349896A-130E-4E20-AC4F-187A009064DD}"/>
              </a:ext>
            </a:extLst>
          </p:cNvPr>
          <p:cNvSpPr txBox="1"/>
          <p:nvPr/>
        </p:nvSpPr>
        <p:spPr>
          <a:xfrm>
            <a:off x="-1567543" y="0"/>
            <a:ext cx="8049985" cy="923330"/>
          </a:xfrm>
          <a:prstGeom prst="rect">
            <a:avLst/>
          </a:prstGeom>
          <a:noFill/>
        </p:spPr>
        <p:txBody>
          <a:bodyPr wrap="square" rtlCol="0">
            <a:spAutoFit/>
          </a:bodyPr>
          <a:lstStyle/>
          <a:p>
            <a:pPr algn="ctr"/>
            <a:r>
              <a:rPr lang="en-GB" sz="5400" dirty="0"/>
              <a:t>Induction Task</a:t>
            </a:r>
            <a:endParaRPr lang="en-GB" sz="1050" dirty="0"/>
          </a:p>
        </p:txBody>
      </p:sp>
      <p:sp>
        <p:nvSpPr>
          <p:cNvPr id="7" name="TextBox 6">
            <a:extLst>
              <a:ext uri="{FF2B5EF4-FFF2-40B4-BE49-F238E27FC236}">
                <a16:creationId xmlns:a16="http://schemas.microsoft.com/office/drawing/2014/main" id="{4D3B55A3-BC6E-4738-B4AB-B15FFAB90911}"/>
              </a:ext>
            </a:extLst>
          </p:cNvPr>
          <p:cNvSpPr txBox="1"/>
          <p:nvPr/>
        </p:nvSpPr>
        <p:spPr>
          <a:xfrm>
            <a:off x="2457449" y="1474916"/>
            <a:ext cx="7432221" cy="2958823"/>
          </a:xfrm>
          <a:prstGeom prst="rect">
            <a:avLst/>
          </a:prstGeom>
          <a:noFill/>
        </p:spPr>
        <p:txBody>
          <a:bodyPr wrap="square">
            <a:spAutoFit/>
          </a:bodyPr>
          <a:lstStyle/>
          <a:p>
            <a:pPr>
              <a:lnSpc>
                <a:spcPct val="107000"/>
              </a:lnSpc>
              <a:spcAft>
                <a:spcPts val="800"/>
              </a:spcAft>
            </a:pPr>
            <a:r>
              <a:rPr lang="en-GB"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Please consider the following:</a:t>
            </a:r>
          </a:p>
          <a:p>
            <a:pPr>
              <a:lnSpc>
                <a:spcPct val="107000"/>
              </a:lnSpc>
              <a:spcAft>
                <a:spcPts val="800"/>
              </a:spcAft>
            </a:pP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What priority areas should be </a:t>
            </a: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included</a:t>
            </a:r>
            <a:r>
              <a:rPr lang="en-GB"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lvl="0">
              <a:lnSpc>
                <a:spcPct val="107000"/>
              </a:lnSpc>
              <a:spcAft>
                <a:spcPts val="800"/>
              </a:spcAft>
            </a:pPr>
            <a:endParaRPr lang="en-GB"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What would be the best way to deliver the </a:t>
            </a: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induction</a:t>
            </a:r>
            <a:endParaRPr lang="en-GB"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pPr>
            <a:r>
              <a:rPr lang="en-GB" sz="2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24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eg.</a:t>
            </a:r>
            <a:r>
              <a:rPr lang="en-GB"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Online, face to face, twilight, during the school day?</a:t>
            </a:r>
          </a:p>
        </p:txBody>
      </p:sp>
    </p:spTree>
    <p:extLst>
      <p:ext uri="{BB962C8B-B14F-4D97-AF65-F5344CB8AC3E}">
        <p14:creationId xmlns:p14="http://schemas.microsoft.com/office/powerpoint/2010/main" val="362320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D4DFED-3018-46F8-860C-A20242BBA4D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smtClean="0"/>
              <a:pPr>
                <a:spcAft>
                  <a:spcPts val="600"/>
                </a:spcAft>
              </a:pPr>
              <a:t>18</a:t>
            </a:fld>
            <a:endParaRPr lang="en-US"/>
          </a:p>
        </p:txBody>
      </p:sp>
      <p:graphicFrame>
        <p:nvGraphicFramePr>
          <p:cNvPr id="2" name="Table 5">
            <a:extLst>
              <a:ext uri="{FF2B5EF4-FFF2-40B4-BE49-F238E27FC236}">
                <a16:creationId xmlns:a16="http://schemas.microsoft.com/office/drawing/2014/main" id="{D3175426-C0DC-4F0E-8806-76D3935D5123}"/>
              </a:ext>
            </a:extLst>
          </p:cNvPr>
          <p:cNvGraphicFramePr>
            <a:graphicFrameLocks noGrp="1"/>
          </p:cNvGraphicFramePr>
          <p:nvPr>
            <p:extLst>
              <p:ext uri="{D42A27DB-BD31-4B8C-83A1-F6EECF244321}">
                <p14:modId xmlns:p14="http://schemas.microsoft.com/office/powerpoint/2010/main" val="142860396"/>
              </p:ext>
            </p:extLst>
          </p:nvPr>
        </p:nvGraphicFramePr>
        <p:xfrm>
          <a:off x="5878285" y="268402"/>
          <a:ext cx="6134266" cy="4754859"/>
        </p:xfrm>
        <a:graphic>
          <a:graphicData uri="http://schemas.openxmlformats.org/drawingml/2006/table">
            <a:tbl>
              <a:tblPr firstRow="1" bandRow="1">
                <a:tableStyleId>{5C22544A-7EE6-4342-B048-85BDC9FD1C3A}</a:tableStyleId>
              </a:tblPr>
              <a:tblGrid>
                <a:gridCol w="3067133">
                  <a:extLst>
                    <a:ext uri="{9D8B030D-6E8A-4147-A177-3AD203B41FA5}">
                      <a16:colId xmlns:a16="http://schemas.microsoft.com/office/drawing/2014/main" val="674081707"/>
                    </a:ext>
                  </a:extLst>
                </a:gridCol>
                <a:gridCol w="3067133">
                  <a:extLst>
                    <a:ext uri="{9D8B030D-6E8A-4147-A177-3AD203B41FA5}">
                      <a16:colId xmlns:a16="http://schemas.microsoft.com/office/drawing/2014/main" val="3337963864"/>
                    </a:ext>
                  </a:extLst>
                </a:gridCol>
              </a:tblGrid>
              <a:tr h="4754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Priority Areas:</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Best Way to Deliver Induction:</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3894250"/>
                  </a:ext>
                </a:extLst>
              </a:tr>
            </a:tbl>
          </a:graphicData>
        </a:graphic>
      </p:graphicFrame>
    </p:spTree>
    <p:extLst>
      <p:ext uri="{BB962C8B-B14F-4D97-AF65-F5344CB8AC3E}">
        <p14:creationId xmlns:p14="http://schemas.microsoft.com/office/powerpoint/2010/main" val="193235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19</a:t>
            </a:fld>
            <a:endParaRPr lang="en-US" dirty="0"/>
          </a:p>
        </p:txBody>
      </p:sp>
      <p:sp>
        <p:nvSpPr>
          <p:cNvPr id="8" name="TextBox 7">
            <a:extLst>
              <a:ext uri="{FF2B5EF4-FFF2-40B4-BE49-F238E27FC236}">
                <a16:creationId xmlns:a16="http://schemas.microsoft.com/office/drawing/2014/main" id="{E6861887-5647-4B7A-BC3C-850CFA07D0D7}"/>
              </a:ext>
            </a:extLst>
          </p:cNvPr>
          <p:cNvSpPr txBox="1"/>
          <p:nvPr/>
        </p:nvSpPr>
        <p:spPr>
          <a:xfrm>
            <a:off x="3886201" y="1889296"/>
            <a:ext cx="4865914" cy="2800767"/>
          </a:xfrm>
          <a:prstGeom prst="rect">
            <a:avLst/>
          </a:prstGeom>
          <a:noFill/>
        </p:spPr>
        <p:txBody>
          <a:bodyPr wrap="square" rtlCol="0">
            <a:spAutoFit/>
          </a:bodyPr>
          <a:lstStyle/>
          <a:p>
            <a:pPr algn="ctr"/>
            <a:r>
              <a:rPr lang="en-GB" sz="8800" dirty="0">
                <a:solidFill>
                  <a:schemeClr val="bg1"/>
                </a:solidFill>
              </a:rPr>
              <a:t>Afternoon  CLPL</a:t>
            </a:r>
            <a:endParaRPr lang="en-GB" dirty="0"/>
          </a:p>
        </p:txBody>
      </p:sp>
    </p:spTree>
    <p:extLst>
      <p:ext uri="{BB962C8B-B14F-4D97-AF65-F5344CB8AC3E}">
        <p14:creationId xmlns:p14="http://schemas.microsoft.com/office/powerpoint/2010/main" val="399305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7F229A-48C3-4BE7-96EC-3C05DC7FB720}"/>
              </a:ext>
            </a:extLst>
          </p:cNvPr>
          <p:cNvSpPr>
            <a:spLocks noGrp="1"/>
          </p:cNvSpPr>
          <p:nvPr>
            <p:ph type="title"/>
          </p:nvPr>
        </p:nvSpPr>
        <p:spPr/>
        <p:txBody>
          <a:bodyPr/>
          <a:lstStyle/>
          <a:p>
            <a:r>
              <a:rPr lang="en-US" dirty="0"/>
              <a:t>Agenda </a:t>
            </a:r>
          </a:p>
        </p:txBody>
      </p:sp>
      <p:sp>
        <p:nvSpPr>
          <p:cNvPr id="12" name="Date Placeholder 11">
            <a:extLst>
              <a:ext uri="{FF2B5EF4-FFF2-40B4-BE49-F238E27FC236}">
                <a16:creationId xmlns:a16="http://schemas.microsoft.com/office/drawing/2014/main" id="{9C693BAD-6B4E-48AD-88BF-D933B374A1F1}"/>
              </a:ext>
            </a:extLst>
          </p:cNvPr>
          <p:cNvSpPr>
            <a:spLocks noGrp="1"/>
          </p:cNvSpPr>
          <p:nvPr>
            <p:ph type="dt" sz="half" idx="10"/>
          </p:nvPr>
        </p:nvSpPr>
        <p:spPr/>
        <p:txBody>
          <a:bodyPr/>
          <a:lstStyle/>
          <a:p>
            <a:r>
              <a:rPr lang="en-US" dirty="0"/>
              <a:t>24/10/2022</a:t>
            </a:r>
          </a:p>
        </p:txBody>
      </p:sp>
      <p:sp>
        <p:nvSpPr>
          <p:cNvPr id="13" name="Footer Placeholder 12">
            <a:extLst>
              <a:ext uri="{FF2B5EF4-FFF2-40B4-BE49-F238E27FC236}">
                <a16:creationId xmlns:a16="http://schemas.microsoft.com/office/drawing/2014/main" id="{1B9E4CF7-70FB-40DF-BE47-6E5AE3154753}"/>
              </a:ext>
            </a:extLst>
          </p:cNvPr>
          <p:cNvSpPr>
            <a:spLocks noGrp="1"/>
          </p:cNvSpPr>
          <p:nvPr>
            <p:ph type="ftr" sz="quarter" idx="11"/>
          </p:nvPr>
        </p:nvSpPr>
        <p:spPr/>
        <p:txBody>
          <a:bodyPr/>
          <a:lstStyle/>
          <a:p>
            <a:r>
              <a:rPr lang="en-US" dirty="0"/>
              <a:t>Support Staff Conference </a:t>
            </a:r>
          </a:p>
        </p:txBody>
      </p:sp>
      <p:sp>
        <p:nvSpPr>
          <p:cNvPr id="14" name="Slide Number Placeholder 13">
            <a:extLst>
              <a:ext uri="{FF2B5EF4-FFF2-40B4-BE49-F238E27FC236}">
                <a16:creationId xmlns:a16="http://schemas.microsoft.com/office/drawing/2014/main" id="{C1EA167B-7079-4284-997F-7309C510B763}"/>
              </a:ext>
            </a:extLst>
          </p:cNvPr>
          <p:cNvSpPr>
            <a:spLocks noGrp="1"/>
          </p:cNvSpPr>
          <p:nvPr>
            <p:ph type="sldNum" sz="quarter" idx="12"/>
          </p:nvPr>
        </p:nvSpPr>
        <p:spPr/>
        <p:txBody>
          <a:bodyPr/>
          <a:lstStyle/>
          <a:p>
            <a:fld id="{B9713C8C-8E70-45D5-AE59-23E60168254E}" type="slidenum">
              <a:rPr lang="en-US" smtClean="0"/>
              <a:t>2</a:t>
            </a:fld>
            <a:endParaRPr lang="en-US" dirty="0"/>
          </a:p>
        </p:txBody>
      </p:sp>
      <p:sp>
        <p:nvSpPr>
          <p:cNvPr id="11" name="Content Placeholder 10">
            <a:extLst>
              <a:ext uri="{FF2B5EF4-FFF2-40B4-BE49-F238E27FC236}">
                <a16:creationId xmlns:a16="http://schemas.microsoft.com/office/drawing/2014/main" id="{7041F48D-F184-4F9F-B5AC-F127F0898F39}"/>
              </a:ext>
            </a:extLst>
          </p:cNvPr>
          <p:cNvSpPr>
            <a:spLocks noGrp="1"/>
          </p:cNvSpPr>
          <p:nvPr>
            <p:ph sz="quarter" idx="13"/>
          </p:nvPr>
        </p:nvSpPr>
        <p:spPr>
          <a:xfrm>
            <a:off x="6309043" y="528819"/>
            <a:ext cx="5882957" cy="5432425"/>
          </a:xfrm>
        </p:spPr>
        <p:txBody>
          <a:bodyPr/>
          <a:lstStyle/>
          <a:p>
            <a:r>
              <a:rPr lang="en-US" sz="2000" dirty="0"/>
              <a:t>9:00    Arrival/Welcome</a:t>
            </a:r>
          </a:p>
          <a:p>
            <a:r>
              <a:rPr lang="en-US" sz="2000" dirty="0"/>
              <a:t>9:15 ISO Locality Update </a:t>
            </a:r>
          </a:p>
          <a:p>
            <a:r>
              <a:rPr lang="en-US" sz="2000" dirty="0"/>
              <a:t>10:00  Skills Survey Feedback / Scottish Education Pupil  </a:t>
            </a:r>
          </a:p>
          <a:p>
            <a:r>
              <a:rPr lang="en-US" sz="2000" dirty="0"/>
              <a:t>            Support Staff Consultation</a:t>
            </a:r>
          </a:p>
          <a:p>
            <a:r>
              <a:rPr lang="en-US" sz="2000" dirty="0"/>
              <a:t>10:30   Tea/Coffee </a:t>
            </a:r>
          </a:p>
          <a:p>
            <a:r>
              <a:rPr lang="en-US" sz="2000" dirty="0"/>
              <a:t>10:45  Celebrating Success </a:t>
            </a:r>
          </a:p>
          <a:p>
            <a:r>
              <a:rPr lang="en-US" sz="2000" dirty="0"/>
              <a:t>11:15  Induction Training Task</a:t>
            </a:r>
          </a:p>
          <a:p>
            <a:r>
              <a:rPr lang="en-US" sz="2000" dirty="0"/>
              <a:t>11:45 PM Agenda/ Closing Remarks</a:t>
            </a:r>
          </a:p>
          <a:p>
            <a:endParaRPr lang="en-US" dirty="0"/>
          </a:p>
          <a:p>
            <a:pPr marL="342900" indent="-342900">
              <a:buAutoNum type="arabicPeriod"/>
            </a:pPr>
            <a:endParaRPr lang="en-US" dirty="0"/>
          </a:p>
          <a:p>
            <a:pPr marL="342900" indent="-342900">
              <a:buAutoNum type="arabicPeriod"/>
            </a:pPr>
            <a:endParaRPr lang="en-US" sz="1800" dirty="0"/>
          </a:p>
        </p:txBody>
      </p:sp>
    </p:spTree>
    <p:extLst>
      <p:ext uri="{BB962C8B-B14F-4D97-AF65-F5344CB8AC3E}">
        <p14:creationId xmlns:p14="http://schemas.microsoft.com/office/powerpoint/2010/main" val="284915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94E0B0-7AD3-4BE8-BC70-89020D54D6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43467" y="729995"/>
            <a:ext cx="10905066" cy="5398008"/>
          </a:xfrm>
          <a:prstGeom prst="rect">
            <a:avLst/>
          </a:prstGeom>
          <a:noFill/>
        </p:spPr>
      </p:pic>
      <p:sp>
        <p:nvSpPr>
          <p:cNvPr id="5" name="Slide Number Placeholder 4">
            <a:extLst>
              <a:ext uri="{FF2B5EF4-FFF2-40B4-BE49-F238E27FC236}">
                <a16:creationId xmlns:a16="http://schemas.microsoft.com/office/drawing/2014/main" id="{3EFF86E1-7680-489D-BF25-B64C2B72C4E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smtClean="0"/>
              <a:pPr>
                <a:spcAft>
                  <a:spcPts val="600"/>
                </a:spcAft>
              </a:pPr>
              <a:t>20</a:t>
            </a:fld>
            <a:endParaRPr lang="en-US"/>
          </a:p>
        </p:txBody>
      </p:sp>
    </p:spTree>
    <p:extLst>
      <p:ext uri="{BB962C8B-B14F-4D97-AF65-F5344CB8AC3E}">
        <p14:creationId xmlns:p14="http://schemas.microsoft.com/office/powerpoint/2010/main" val="372151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6DB695-6932-474F-82EF-81685A51157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3EFF86E1-7680-489D-BF25-B64C2B72C4E8}"/>
              </a:ext>
            </a:extLst>
          </p:cNvPr>
          <p:cNvSpPr>
            <a:spLocks noGrp="1"/>
          </p:cNvSpPr>
          <p:nvPr>
            <p:ph type="sldNum" sz="quarter" idx="12"/>
          </p:nvPr>
        </p:nvSpPr>
        <p:spPr/>
        <p:txBody>
          <a:bodyPr/>
          <a:lstStyle/>
          <a:p>
            <a:fld id="{B9713C8C-8E70-45D5-AE59-23E60168254E}" type="slidenum">
              <a:rPr lang="en-US" smtClean="0"/>
              <a:t>21</a:t>
            </a:fld>
            <a:endParaRPr lang="en-US" dirty="0"/>
          </a:p>
        </p:txBody>
      </p:sp>
      <p:grpSp>
        <p:nvGrpSpPr>
          <p:cNvPr id="6" name="Group 5">
            <a:extLst>
              <a:ext uri="{FF2B5EF4-FFF2-40B4-BE49-F238E27FC236}">
                <a16:creationId xmlns:a16="http://schemas.microsoft.com/office/drawing/2014/main" id="{59375203-9CD0-47B6-97C7-0612F7AAB5B8}"/>
              </a:ext>
            </a:extLst>
          </p:cNvPr>
          <p:cNvGrpSpPr/>
          <p:nvPr/>
        </p:nvGrpSpPr>
        <p:grpSpPr>
          <a:xfrm>
            <a:off x="665019" y="593765"/>
            <a:ext cx="10688782" cy="5967455"/>
            <a:chOff x="0" y="0"/>
            <a:chExt cx="5727700" cy="2921000"/>
          </a:xfrm>
        </p:grpSpPr>
        <p:pic>
          <p:nvPicPr>
            <p:cNvPr id="7" name="Picture 6">
              <a:extLst>
                <a:ext uri="{FF2B5EF4-FFF2-40B4-BE49-F238E27FC236}">
                  <a16:creationId xmlns:a16="http://schemas.microsoft.com/office/drawing/2014/main" id="{A9E5181C-704D-4F22-95D6-7F925E5017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727700" cy="2921000"/>
            </a:xfrm>
            <a:prstGeom prst="rect">
              <a:avLst/>
            </a:prstGeom>
            <a:noFill/>
            <a:ln>
              <a:noFill/>
            </a:ln>
          </p:spPr>
        </p:pic>
        <p:cxnSp>
          <p:nvCxnSpPr>
            <p:cNvPr id="8" name="Straight Arrow Connector 7">
              <a:extLst>
                <a:ext uri="{FF2B5EF4-FFF2-40B4-BE49-F238E27FC236}">
                  <a16:creationId xmlns:a16="http://schemas.microsoft.com/office/drawing/2014/main" id="{57377DD9-F106-499B-8F8C-669D67147601}"/>
                </a:ext>
              </a:extLst>
            </p:cNvPr>
            <p:cNvCxnSpPr/>
            <p:nvPr/>
          </p:nvCxnSpPr>
          <p:spPr>
            <a:xfrm>
              <a:off x="2736850" y="768350"/>
              <a:ext cx="933450" cy="9525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4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FF86E1-7680-489D-BF25-B64C2B72C4E8}"/>
              </a:ext>
            </a:extLst>
          </p:cNvPr>
          <p:cNvSpPr>
            <a:spLocks noGrp="1"/>
          </p:cNvSpPr>
          <p:nvPr>
            <p:ph type="sldNum" sz="quarter" idx="12"/>
          </p:nvPr>
        </p:nvSpPr>
        <p:spPr/>
        <p:txBody>
          <a:bodyPr/>
          <a:lstStyle/>
          <a:p>
            <a:fld id="{B9713C8C-8E70-45D5-AE59-23E60168254E}" type="slidenum">
              <a:rPr lang="en-US" smtClean="0"/>
              <a:t>22</a:t>
            </a:fld>
            <a:endParaRPr lang="en-US" dirty="0"/>
          </a:p>
        </p:txBody>
      </p:sp>
      <p:grpSp>
        <p:nvGrpSpPr>
          <p:cNvPr id="6" name="Group 5">
            <a:extLst>
              <a:ext uri="{FF2B5EF4-FFF2-40B4-BE49-F238E27FC236}">
                <a16:creationId xmlns:a16="http://schemas.microsoft.com/office/drawing/2014/main" id="{0EF48274-51F7-4ED5-A390-204D13E6795C}"/>
              </a:ext>
            </a:extLst>
          </p:cNvPr>
          <p:cNvGrpSpPr/>
          <p:nvPr/>
        </p:nvGrpSpPr>
        <p:grpSpPr>
          <a:xfrm>
            <a:off x="1347536" y="619376"/>
            <a:ext cx="9769642" cy="5840802"/>
            <a:chOff x="0" y="0"/>
            <a:chExt cx="6000750" cy="2406650"/>
          </a:xfrm>
        </p:grpSpPr>
        <p:pic>
          <p:nvPicPr>
            <p:cNvPr id="7" name="Picture 6">
              <a:extLst>
                <a:ext uri="{FF2B5EF4-FFF2-40B4-BE49-F238E27FC236}">
                  <a16:creationId xmlns:a16="http://schemas.microsoft.com/office/drawing/2014/main" id="{26BE0144-941F-4002-9F48-333F0F594A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00" y="0"/>
              <a:ext cx="5721350" cy="2406650"/>
            </a:xfrm>
            <a:prstGeom prst="rect">
              <a:avLst/>
            </a:prstGeom>
            <a:noFill/>
            <a:ln>
              <a:noFill/>
            </a:ln>
          </p:spPr>
        </p:pic>
        <p:cxnSp>
          <p:nvCxnSpPr>
            <p:cNvPr id="8" name="Straight Arrow Connector 7">
              <a:extLst>
                <a:ext uri="{FF2B5EF4-FFF2-40B4-BE49-F238E27FC236}">
                  <a16:creationId xmlns:a16="http://schemas.microsoft.com/office/drawing/2014/main" id="{E1A0E9EA-18CD-4214-81A0-91AF2D10F2B1}"/>
                </a:ext>
              </a:extLst>
            </p:cNvPr>
            <p:cNvCxnSpPr/>
            <p:nvPr/>
          </p:nvCxnSpPr>
          <p:spPr>
            <a:xfrm>
              <a:off x="0" y="1574800"/>
              <a:ext cx="679450" cy="5905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205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80501A9D-C233-4359-B2F3-035F954DA8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43467" y="798152"/>
            <a:ext cx="10905066" cy="5261694"/>
          </a:xfrm>
          <a:prstGeom prst="rect">
            <a:avLst/>
          </a:prstGeom>
          <a:noFill/>
        </p:spPr>
      </p:pic>
      <p:sp>
        <p:nvSpPr>
          <p:cNvPr id="5" name="Slide Number Placeholder 4">
            <a:extLst>
              <a:ext uri="{FF2B5EF4-FFF2-40B4-BE49-F238E27FC236}">
                <a16:creationId xmlns:a16="http://schemas.microsoft.com/office/drawing/2014/main" id="{3EFF86E1-7680-489D-BF25-B64C2B72C4E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smtClean="0"/>
              <a:pPr>
                <a:spcAft>
                  <a:spcPts val="600"/>
                </a:spcAft>
              </a:pPr>
              <a:t>23</a:t>
            </a:fld>
            <a:endParaRPr lang="en-US"/>
          </a:p>
        </p:txBody>
      </p:sp>
      <p:cxnSp>
        <p:nvCxnSpPr>
          <p:cNvPr id="7" name="Straight Arrow Connector 6">
            <a:extLst>
              <a:ext uri="{FF2B5EF4-FFF2-40B4-BE49-F238E27FC236}">
                <a16:creationId xmlns:a16="http://schemas.microsoft.com/office/drawing/2014/main" id="{F2E76150-1D08-4AD6-98B3-59EDE4302986}"/>
              </a:ext>
            </a:extLst>
          </p:cNvPr>
          <p:cNvCxnSpPr/>
          <p:nvPr/>
        </p:nvCxnSpPr>
        <p:spPr>
          <a:xfrm flipH="1">
            <a:off x="3581400" y="2566737"/>
            <a:ext cx="1648326" cy="86226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68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76EEDBF-4676-4FA7-8C57-C00F5E89BBDA}"/>
              </a:ext>
            </a:extLst>
          </p:cNvPr>
          <p:cNvSpPr>
            <a:spLocks noGrp="1"/>
          </p:cNvSpPr>
          <p:nvPr>
            <p:ph type="dt" sz="half" idx="10"/>
          </p:nvPr>
        </p:nvSpPr>
        <p:spPr/>
        <p:txBody>
          <a:bodyPr/>
          <a:lstStyle/>
          <a:p>
            <a:r>
              <a:rPr lang="en-US"/>
              <a:t>9/3/20XX</a:t>
            </a:r>
            <a:endParaRPr lang="en-US" dirty="0"/>
          </a:p>
        </p:txBody>
      </p:sp>
      <p:sp>
        <p:nvSpPr>
          <p:cNvPr id="4" name="Footer Placeholder 3">
            <a:extLst>
              <a:ext uri="{FF2B5EF4-FFF2-40B4-BE49-F238E27FC236}">
                <a16:creationId xmlns:a16="http://schemas.microsoft.com/office/drawing/2014/main" id="{B76DB695-6932-474F-82EF-81685A51157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3EFF86E1-7680-489D-BF25-B64C2B72C4E8}"/>
              </a:ext>
            </a:extLst>
          </p:cNvPr>
          <p:cNvSpPr>
            <a:spLocks noGrp="1"/>
          </p:cNvSpPr>
          <p:nvPr>
            <p:ph type="sldNum" sz="quarter" idx="12"/>
          </p:nvPr>
        </p:nvSpPr>
        <p:spPr/>
        <p:txBody>
          <a:bodyPr/>
          <a:lstStyle/>
          <a:p>
            <a:fld id="{B9713C8C-8E70-45D5-AE59-23E60168254E}" type="slidenum">
              <a:rPr lang="en-US" smtClean="0"/>
              <a:t>24</a:t>
            </a:fld>
            <a:endParaRPr lang="en-US" dirty="0"/>
          </a:p>
        </p:txBody>
      </p:sp>
      <p:grpSp>
        <p:nvGrpSpPr>
          <p:cNvPr id="6" name="Group 5">
            <a:extLst>
              <a:ext uri="{FF2B5EF4-FFF2-40B4-BE49-F238E27FC236}">
                <a16:creationId xmlns:a16="http://schemas.microsoft.com/office/drawing/2014/main" id="{F3187D91-2676-493F-BF8B-854D4B64E859}"/>
              </a:ext>
            </a:extLst>
          </p:cNvPr>
          <p:cNvGrpSpPr/>
          <p:nvPr/>
        </p:nvGrpSpPr>
        <p:grpSpPr>
          <a:xfrm>
            <a:off x="838200" y="136524"/>
            <a:ext cx="10728960" cy="6462395"/>
            <a:chOff x="0" y="38100"/>
            <a:chExt cx="5727700" cy="2279650"/>
          </a:xfrm>
        </p:grpSpPr>
        <p:pic>
          <p:nvPicPr>
            <p:cNvPr id="7" name="Picture 6">
              <a:extLst>
                <a:ext uri="{FF2B5EF4-FFF2-40B4-BE49-F238E27FC236}">
                  <a16:creationId xmlns:a16="http://schemas.microsoft.com/office/drawing/2014/main" id="{E0E6D6C3-E909-4614-821C-FFDDFA32B78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3350"/>
              <a:ext cx="5727700" cy="2184400"/>
            </a:xfrm>
            <a:prstGeom prst="rect">
              <a:avLst/>
            </a:prstGeom>
            <a:noFill/>
            <a:ln>
              <a:noFill/>
            </a:ln>
          </p:spPr>
        </p:pic>
        <p:cxnSp>
          <p:nvCxnSpPr>
            <p:cNvPr id="8" name="Straight Arrow Connector 7">
              <a:extLst>
                <a:ext uri="{FF2B5EF4-FFF2-40B4-BE49-F238E27FC236}">
                  <a16:creationId xmlns:a16="http://schemas.microsoft.com/office/drawing/2014/main" id="{8BD4BD06-0500-485E-8AF5-ABBE62FE5FE0}"/>
                </a:ext>
              </a:extLst>
            </p:cNvPr>
            <p:cNvCxnSpPr/>
            <p:nvPr/>
          </p:nvCxnSpPr>
          <p:spPr>
            <a:xfrm>
              <a:off x="2120900" y="63500"/>
              <a:ext cx="895350" cy="103505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47547A1-69AF-4032-B9BA-9081EA700798}"/>
                </a:ext>
              </a:extLst>
            </p:cNvPr>
            <p:cNvCxnSpPr/>
            <p:nvPr/>
          </p:nvCxnSpPr>
          <p:spPr>
            <a:xfrm>
              <a:off x="3727450" y="38100"/>
              <a:ext cx="419100" cy="1371600"/>
            </a:xfrm>
            <a:prstGeom prst="straightConnector1">
              <a:avLst/>
            </a:prstGeom>
            <a:noFill/>
            <a:ln w="63500" cap="flat" cmpd="sng" algn="ctr">
              <a:solidFill>
                <a:srgbClr val="FF0000"/>
              </a:solidFill>
              <a:prstDash val="solid"/>
              <a:miter lim="800000"/>
              <a:tailEnd type="triangle"/>
            </a:ln>
            <a:effectLst/>
          </p:spPr>
        </p:cxnSp>
      </p:grpSp>
    </p:spTree>
    <p:extLst>
      <p:ext uri="{BB962C8B-B14F-4D97-AF65-F5344CB8AC3E}">
        <p14:creationId xmlns:p14="http://schemas.microsoft.com/office/powerpoint/2010/main" val="371618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F4959F-FF8C-483E-B89F-F5FD729BC8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89395" y="643466"/>
            <a:ext cx="10413209" cy="5571067"/>
          </a:xfrm>
          <a:prstGeom prst="rect">
            <a:avLst/>
          </a:prstGeom>
          <a:noFill/>
        </p:spPr>
      </p:pic>
      <p:sp>
        <p:nvSpPr>
          <p:cNvPr id="5" name="Slide Number Placeholder 4">
            <a:extLst>
              <a:ext uri="{FF2B5EF4-FFF2-40B4-BE49-F238E27FC236}">
                <a16:creationId xmlns:a16="http://schemas.microsoft.com/office/drawing/2014/main" id="{3EFF86E1-7680-489D-BF25-B64C2B72C4E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smtClean="0"/>
              <a:pPr>
                <a:spcAft>
                  <a:spcPts val="600"/>
                </a:spcAft>
              </a:pPr>
              <a:t>25</a:t>
            </a:fld>
            <a:endParaRPr lang="en-US"/>
          </a:p>
        </p:txBody>
      </p:sp>
      <p:cxnSp>
        <p:nvCxnSpPr>
          <p:cNvPr id="7" name="Straight Arrow Connector 6">
            <a:extLst>
              <a:ext uri="{FF2B5EF4-FFF2-40B4-BE49-F238E27FC236}">
                <a16:creationId xmlns:a16="http://schemas.microsoft.com/office/drawing/2014/main" id="{FFCEEC42-460D-45CB-BC89-24AB50FF5859}"/>
              </a:ext>
            </a:extLst>
          </p:cNvPr>
          <p:cNvCxnSpPr/>
          <p:nvPr/>
        </p:nvCxnSpPr>
        <p:spPr>
          <a:xfrm flipH="1">
            <a:off x="7169150" y="5222240"/>
            <a:ext cx="2813050" cy="558800"/>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60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EE77D9-65A3-4B14-A3CE-0E97E7E0A4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354667" y="643466"/>
            <a:ext cx="9482666" cy="5571067"/>
          </a:xfrm>
          <a:prstGeom prst="rect">
            <a:avLst/>
          </a:prstGeom>
          <a:noFill/>
        </p:spPr>
      </p:pic>
      <p:sp>
        <p:nvSpPr>
          <p:cNvPr id="5" name="Slide Number Placeholder 4">
            <a:extLst>
              <a:ext uri="{FF2B5EF4-FFF2-40B4-BE49-F238E27FC236}">
                <a16:creationId xmlns:a16="http://schemas.microsoft.com/office/drawing/2014/main" id="{3EFF86E1-7680-489D-BF25-B64C2B72C4E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9713C8C-8E70-45D5-AE59-23E60168254E}" type="slidenum">
              <a:rPr lang="en-US" smtClean="0"/>
              <a:pPr>
                <a:spcAft>
                  <a:spcPts val="600"/>
                </a:spcAft>
              </a:pPr>
              <a:t>26</a:t>
            </a:fld>
            <a:endParaRPr lang="en-US"/>
          </a:p>
        </p:txBody>
      </p:sp>
    </p:spTree>
    <p:extLst>
      <p:ext uri="{BB962C8B-B14F-4D97-AF65-F5344CB8AC3E}">
        <p14:creationId xmlns:p14="http://schemas.microsoft.com/office/powerpoint/2010/main" val="74857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27</a:t>
            </a:fld>
            <a:endParaRPr lang="en-US" dirty="0"/>
          </a:p>
        </p:txBody>
      </p:sp>
      <p:sp>
        <p:nvSpPr>
          <p:cNvPr id="2" name="TextBox 1">
            <a:extLst>
              <a:ext uri="{FF2B5EF4-FFF2-40B4-BE49-F238E27FC236}">
                <a16:creationId xmlns:a16="http://schemas.microsoft.com/office/drawing/2014/main" id="{7349896A-130E-4E20-AC4F-187A009064DD}"/>
              </a:ext>
            </a:extLst>
          </p:cNvPr>
          <p:cNvSpPr txBox="1"/>
          <p:nvPr/>
        </p:nvSpPr>
        <p:spPr>
          <a:xfrm>
            <a:off x="3426605" y="2705725"/>
            <a:ext cx="8073499" cy="1446550"/>
          </a:xfrm>
          <a:prstGeom prst="rect">
            <a:avLst/>
          </a:prstGeom>
          <a:noFill/>
        </p:spPr>
        <p:txBody>
          <a:bodyPr wrap="square" rtlCol="0">
            <a:spAutoFit/>
          </a:bodyPr>
          <a:lstStyle/>
          <a:p>
            <a:r>
              <a:rPr lang="en-GB" sz="8800" dirty="0">
                <a:solidFill>
                  <a:schemeClr val="bg1"/>
                </a:solidFill>
              </a:rPr>
              <a:t>Thank You!</a:t>
            </a:r>
            <a:endParaRPr lang="en-GB" dirty="0"/>
          </a:p>
        </p:txBody>
      </p:sp>
      <p:pic>
        <p:nvPicPr>
          <p:cNvPr id="1026" name="Picture 2">
            <a:extLst>
              <a:ext uri="{FF2B5EF4-FFF2-40B4-BE49-F238E27FC236}">
                <a16:creationId xmlns:a16="http://schemas.microsoft.com/office/drawing/2014/main" id="{AF9A1DC1-24F2-44C0-AA29-7F95D4499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649" y="5139651"/>
            <a:ext cx="846138" cy="86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16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8A1-FEAA-4F21-96E4-5A57CFAABBE2}"/>
              </a:ext>
            </a:extLst>
          </p:cNvPr>
          <p:cNvSpPr>
            <a:spLocks noGrp="1"/>
          </p:cNvSpPr>
          <p:nvPr>
            <p:ph type="title"/>
          </p:nvPr>
        </p:nvSpPr>
        <p:spPr>
          <a:xfrm>
            <a:off x="3323844" y="941178"/>
            <a:ext cx="5541264" cy="2148840"/>
          </a:xfrm>
        </p:spPr>
        <p:txBody>
          <a:bodyPr/>
          <a:lstStyle/>
          <a:p>
            <a:r>
              <a:rPr lang="en-US" dirty="0"/>
              <a:t>Locality Update</a:t>
            </a:r>
          </a:p>
        </p:txBody>
      </p:sp>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3</a:t>
            </a:fld>
            <a:endParaRPr lang="en-US" dirty="0"/>
          </a:p>
        </p:txBody>
      </p:sp>
      <p:sp>
        <p:nvSpPr>
          <p:cNvPr id="3" name="Text Placeholder 2">
            <a:extLst>
              <a:ext uri="{FF2B5EF4-FFF2-40B4-BE49-F238E27FC236}">
                <a16:creationId xmlns:a16="http://schemas.microsoft.com/office/drawing/2014/main" id="{9643DD3A-BCEA-4181-8BC4-61E1A84D5AC7}"/>
              </a:ext>
            </a:extLst>
          </p:cNvPr>
          <p:cNvSpPr>
            <a:spLocks noGrp="1"/>
          </p:cNvSpPr>
          <p:nvPr>
            <p:ph type="body" sz="quarter" idx="13"/>
          </p:nvPr>
        </p:nvSpPr>
        <p:spPr>
          <a:xfrm>
            <a:off x="4038600" y="5322462"/>
            <a:ext cx="4434840" cy="1188720"/>
          </a:xfrm>
        </p:spPr>
        <p:txBody>
          <a:bodyPr/>
          <a:lstStyle/>
          <a:p>
            <a:r>
              <a:rPr lang="en-US" cap="none" dirty="0">
                <a:solidFill>
                  <a:srgbClr val="FFFFFF"/>
                </a:solidFill>
                <a:latin typeface="+mj-lt"/>
              </a:rPr>
              <a:t>XXXXXXX- Inclusion Support </a:t>
            </a:r>
            <a:r>
              <a:rPr lang="en-US" dirty="0">
                <a:solidFill>
                  <a:srgbClr val="FFFFFF"/>
                </a:solidFill>
              </a:rPr>
              <a:t>Officer</a:t>
            </a:r>
            <a:endParaRPr lang="en-US" cap="none" dirty="0">
              <a:solidFill>
                <a:srgbClr val="FFFFFF"/>
              </a:solidFill>
              <a:latin typeface="+mj-lt"/>
            </a:endParaRPr>
          </a:p>
        </p:txBody>
      </p:sp>
    </p:spTree>
    <p:extLst>
      <p:ext uri="{BB962C8B-B14F-4D97-AF65-F5344CB8AC3E}">
        <p14:creationId xmlns:p14="http://schemas.microsoft.com/office/powerpoint/2010/main" val="307953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8A1-FEAA-4F21-96E4-5A57CFAABBE2}"/>
              </a:ext>
            </a:extLst>
          </p:cNvPr>
          <p:cNvSpPr>
            <a:spLocks noGrp="1"/>
          </p:cNvSpPr>
          <p:nvPr>
            <p:ph type="title"/>
          </p:nvPr>
        </p:nvSpPr>
        <p:spPr>
          <a:xfrm>
            <a:off x="3323844" y="945896"/>
            <a:ext cx="5541264" cy="2148840"/>
          </a:xfrm>
        </p:spPr>
        <p:txBody>
          <a:bodyPr/>
          <a:lstStyle/>
          <a:p>
            <a:r>
              <a:rPr lang="en-US" dirty="0"/>
              <a:t>Skills Survey Feedback</a:t>
            </a:r>
          </a:p>
        </p:txBody>
      </p:sp>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4</a:t>
            </a:fld>
            <a:endParaRPr lang="en-US" dirty="0"/>
          </a:p>
        </p:txBody>
      </p:sp>
      <p:sp>
        <p:nvSpPr>
          <p:cNvPr id="3" name="Text Placeholder 2">
            <a:extLst>
              <a:ext uri="{FF2B5EF4-FFF2-40B4-BE49-F238E27FC236}">
                <a16:creationId xmlns:a16="http://schemas.microsoft.com/office/drawing/2014/main" id="{9643DD3A-BCEA-4181-8BC4-61E1A84D5AC7}"/>
              </a:ext>
            </a:extLst>
          </p:cNvPr>
          <p:cNvSpPr>
            <a:spLocks noGrp="1"/>
          </p:cNvSpPr>
          <p:nvPr>
            <p:ph type="body" sz="quarter" idx="13"/>
          </p:nvPr>
        </p:nvSpPr>
        <p:spPr>
          <a:xfrm>
            <a:off x="3877056" y="5317744"/>
            <a:ext cx="4434840" cy="1188720"/>
          </a:xfrm>
        </p:spPr>
        <p:txBody>
          <a:bodyPr/>
          <a:lstStyle/>
          <a:p>
            <a:r>
              <a:rPr lang="en-US" dirty="0">
                <a:solidFill>
                  <a:srgbClr val="FFFFFF"/>
                </a:solidFill>
              </a:rPr>
              <a:t>XXXXXXX</a:t>
            </a:r>
            <a:r>
              <a:rPr lang="en-US" cap="none" dirty="0">
                <a:solidFill>
                  <a:srgbClr val="FFFFFF"/>
                </a:solidFill>
                <a:latin typeface="+mj-lt"/>
              </a:rPr>
              <a:t>– Inclusion Support Team</a:t>
            </a:r>
          </a:p>
        </p:txBody>
      </p:sp>
    </p:spTree>
    <p:extLst>
      <p:ext uri="{BB962C8B-B14F-4D97-AF65-F5344CB8AC3E}">
        <p14:creationId xmlns:p14="http://schemas.microsoft.com/office/powerpoint/2010/main" val="256165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65424C-0646-4C28-9C75-4D21EBB41173}"/>
              </a:ext>
            </a:extLst>
          </p:cNvPr>
          <p:cNvSpPr>
            <a:spLocks noGrp="1"/>
          </p:cNvSpPr>
          <p:nvPr>
            <p:ph type="title"/>
          </p:nvPr>
        </p:nvSpPr>
        <p:spPr>
          <a:xfrm>
            <a:off x="524741" y="620392"/>
            <a:ext cx="3808268" cy="5504688"/>
          </a:xfrm>
        </p:spPr>
        <p:txBody>
          <a:bodyPr>
            <a:normAutofit/>
          </a:bodyPr>
          <a:lstStyle/>
          <a:p>
            <a:r>
              <a:rPr lang="en-GB" sz="6000" dirty="0">
                <a:solidFill>
                  <a:schemeClr val="bg1"/>
                </a:solidFill>
              </a:rPr>
              <a:t>You told us you have not had training in:</a:t>
            </a:r>
          </a:p>
        </p:txBody>
      </p:sp>
      <p:graphicFrame>
        <p:nvGraphicFramePr>
          <p:cNvPr id="8" name="Content Placeholder 2">
            <a:extLst>
              <a:ext uri="{FF2B5EF4-FFF2-40B4-BE49-F238E27FC236}">
                <a16:creationId xmlns:a16="http://schemas.microsoft.com/office/drawing/2014/main" id="{C7EF4BCF-FF1F-3D34-E431-E1AD956EFDF4}"/>
              </a:ext>
            </a:extLst>
          </p:cNvPr>
          <p:cNvGraphicFramePr>
            <a:graphicFrameLocks noGrp="1"/>
          </p:cNvGraphicFramePr>
          <p:nvPr>
            <p:ph idx="1"/>
          </p:nvPr>
        </p:nvGraphicFramePr>
        <p:xfrm>
          <a:off x="5545665" y="4225955"/>
          <a:ext cx="6263640" cy="869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2D8C843B-490E-4A35-8C51-5119D88138BC}"/>
              </a:ext>
            </a:extLst>
          </p:cNvPr>
          <p:cNvGrpSpPr/>
          <p:nvPr/>
        </p:nvGrpSpPr>
        <p:grpSpPr>
          <a:xfrm>
            <a:off x="5468389" y="132613"/>
            <a:ext cx="6263640" cy="695565"/>
            <a:chOff x="0" y="67306"/>
            <a:chExt cx="6263640" cy="695565"/>
          </a:xfrm>
        </p:grpSpPr>
        <p:sp>
          <p:nvSpPr>
            <p:cNvPr id="10" name="Rectangle: Rounded Corners 9">
              <a:extLst>
                <a:ext uri="{FF2B5EF4-FFF2-40B4-BE49-F238E27FC236}">
                  <a16:creationId xmlns:a16="http://schemas.microsoft.com/office/drawing/2014/main" id="{72D03964-31AB-446A-B735-8D8456B8BD55}"/>
                </a:ext>
              </a:extLst>
            </p:cNvPr>
            <p:cNvSpPr/>
            <p:nvPr/>
          </p:nvSpPr>
          <p:spPr>
            <a:xfrm>
              <a:off x="0" y="67306"/>
              <a:ext cx="6263640" cy="695565"/>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CE98D22E-D079-45FF-8116-A5081792A8DE}"/>
                </a:ext>
              </a:extLst>
            </p:cNvPr>
            <p:cNvSpPr txBox="1"/>
            <p:nvPr/>
          </p:nvSpPr>
          <p:spPr>
            <a:xfrm>
              <a:off x="33955" y="101261"/>
              <a:ext cx="6195730" cy="627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marR="0" lvl="0" indent="0" algn="l" defTabSz="1289050" rtl="0" eaLnBrk="1" fontAlgn="auto" latinLnBrk="0" hangingPunct="1">
                <a:lnSpc>
                  <a:spcPct val="90000"/>
                </a:lnSpc>
                <a:spcBef>
                  <a:spcPct val="0"/>
                </a:spcBef>
                <a:spcAft>
                  <a:spcPct val="3500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Care Experienced Pupils – 78% </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B3D2F11B-FBBF-4874-91FE-EEF08AD6B3FF}"/>
              </a:ext>
            </a:extLst>
          </p:cNvPr>
          <p:cNvGrpSpPr/>
          <p:nvPr/>
        </p:nvGrpSpPr>
        <p:grpSpPr>
          <a:xfrm>
            <a:off x="5468389" y="908212"/>
            <a:ext cx="6552161" cy="815490"/>
            <a:chOff x="0" y="61073"/>
            <a:chExt cx="6552161" cy="815490"/>
          </a:xfrm>
        </p:grpSpPr>
        <p:sp>
          <p:nvSpPr>
            <p:cNvPr id="14" name="Rectangle: Rounded Corners 13">
              <a:extLst>
                <a:ext uri="{FF2B5EF4-FFF2-40B4-BE49-F238E27FC236}">
                  <a16:creationId xmlns:a16="http://schemas.microsoft.com/office/drawing/2014/main" id="{2F5AB314-4666-4676-AA2B-C0EB1F555CF8}"/>
                </a:ext>
              </a:extLst>
            </p:cNvPr>
            <p:cNvSpPr/>
            <p:nvPr/>
          </p:nvSpPr>
          <p:spPr>
            <a:xfrm>
              <a:off x="0" y="61073"/>
              <a:ext cx="6263640" cy="81549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BB4A7339-9A8D-4884-83C2-9FF53DEDAB6C}"/>
                </a:ext>
              </a:extLst>
            </p:cNvPr>
            <p:cNvSpPr txBox="1"/>
            <p:nvPr/>
          </p:nvSpPr>
          <p:spPr>
            <a:xfrm>
              <a:off x="39809" y="100882"/>
              <a:ext cx="6512352" cy="7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marR="0" lvl="0" indent="0" algn="l" defTabSz="1511300" rtl="0" eaLnBrk="1" fontAlgn="auto" latinLnBrk="0" hangingPunct="1">
                <a:lnSpc>
                  <a:spcPct val="90000"/>
                </a:lnSpc>
                <a:spcBef>
                  <a:spcPct val="0"/>
                </a:spcBef>
                <a:spcAft>
                  <a:spcPct val="3500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Trauma Informed Practice – 78%</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25FFBF09-AFDB-4574-8F0E-74A52896237F}"/>
              </a:ext>
            </a:extLst>
          </p:cNvPr>
          <p:cNvGrpSpPr/>
          <p:nvPr/>
        </p:nvGrpSpPr>
        <p:grpSpPr>
          <a:xfrm>
            <a:off x="5502344" y="1803737"/>
            <a:ext cx="6263640" cy="735872"/>
            <a:chOff x="0" y="320611"/>
            <a:chExt cx="6263640" cy="887445"/>
          </a:xfrm>
        </p:grpSpPr>
        <p:sp>
          <p:nvSpPr>
            <p:cNvPr id="17" name="Rectangle: Rounded Corners 16">
              <a:extLst>
                <a:ext uri="{FF2B5EF4-FFF2-40B4-BE49-F238E27FC236}">
                  <a16:creationId xmlns:a16="http://schemas.microsoft.com/office/drawing/2014/main" id="{FBBA6DC5-75E6-4CFC-A1B9-86405F2CC224}"/>
                </a:ext>
              </a:extLst>
            </p:cNvPr>
            <p:cNvSpPr/>
            <p:nvPr/>
          </p:nvSpPr>
          <p:spPr>
            <a:xfrm>
              <a:off x="0" y="320611"/>
              <a:ext cx="6263640" cy="887445"/>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60774650-B6D6-4CA1-9409-3A15F2978772}"/>
                </a:ext>
              </a:extLst>
            </p:cNvPr>
            <p:cNvSpPr txBox="1"/>
            <p:nvPr/>
          </p:nvSpPr>
          <p:spPr>
            <a:xfrm>
              <a:off x="18732" y="434955"/>
              <a:ext cx="6176998" cy="610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marL="0" marR="0" lvl="0" indent="0" algn="l" defTabSz="1644650" rtl="0" eaLnBrk="1" fontAlgn="auto" latinLnBrk="0" hangingPunct="1">
                <a:lnSpc>
                  <a:spcPct val="90000"/>
                </a:lnSpc>
                <a:spcBef>
                  <a:spcPct val="0"/>
                </a:spcBef>
                <a:spcAft>
                  <a:spcPct val="3500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Dyslexia – 62%</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A35D437E-DFF1-4C52-8347-24C67AFEC7C0}"/>
              </a:ext>
            </a:extLst>
          </p:cNvPr>
          <p:cNvGrpSpPr/>
          <p:nvPr/>
        </p:nvGrpSpPr>
        <p:grpSpPr>
          <a:xfrm>
            <a:off x="5502344" y="2703701"/>
            <a:ext cx="6263640" cy="752861"/>
            <a:chOff x="0" y="817613"/>
            <a:chExt cx="6263640" cy="887445"/>
          </a:xfrm>
        </p:grpSpPr>
        <p:sp>
          <p:nvSpPr>
            <p:cNvPr id="20" name="Rectangle: Rounded Corners 19">
              <a:extLst>
                <a:ext uri="{FF2B5EF4-FFF2-40B4-BE49-F238E27FC236}">
                  <a16:creationId xmlns:a16="http://schemas.microsoft.com/office/drawing/2014/main" id="{ED72C394-8420-4396-927F-64D0EDD4C1FB}"/>
                </a:ext>
              </a:extLst>
            </p:cNvPr>
            <p:cNvSpPr/>
            <p:nvPr/>
          </p:nvSpPr>
          <p:spPr>
            <a:xfrm>
              <a:off x="0" y="817613"/>
              <a:ext cx="6263640" cy="887445"/>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Rectangle: Rounded Corners 4">
              <a:extLst>
                <a:ext uri="{FF2B5EF4-FFF2-40B4-BE49-F238E27FC236}">
                  <a16:creationId xmlns:a16="http://schemas.microsoft.com/office/drawing/2014/main" id="{967A32C7-8052-44AB-8D31-88E29222849C}"/>
                </a:ext>
              </a:extLst>
            </p:cNvPr>
            <p:cNvSpPr txBox="1"/>
            <p:nvPr/>
          </p:nvSpPr>
          <p:spPr>
            <a:xfrm>
              <a:off x="43321" y="860934"/>
              <a:ext cx="6176998" cy="800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marL="0" marR="0" lvl="0" indent="0" algn="l" defTabSz="1644650" rtl="0" eaLnBrk="1" fontAlgn="auto" latinLnBrk="0" hangingPunct="1">
                <a:lnSpc>
                  <a:spcPct val="90000"/>
                </a:lnSpc>
                <a:spcBef>
                  <a:spcPct val="0"/>
                </a:spcBef>
                <a:spcAft>
                  <a:spcPct val="3500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Restorative Approaches – 59%</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id="{43B9997A-BBDE-406D-83E8-6845039CF4EA}"/>
              </a:ext>
            </a:extLst>
          </p:cNvPr>
          <p:cNvGrpSpPr/>
          <p:nvPr/>
        </p:nvGrpSpPr>
        <p:grpSpPr>
          <a:xfrm>
            <a:off x="5545665" y="3583257"/>
            <a:ext cx="6263640" cy="675682"/>
            <a:chOff x="0" y="692896"/>
            <a:chExt cx="6263640" cy="1271205"/>
          </a:xfrm>
        </p:grpSpPr>
        <p:sp>
          <p:nvSpPr>
            <p:cNvPr id="23" name="Rectangle: Rounded Corners 22">
              <a:extLst>
                <a:ext uri="{FF2B5EF4-FFF2-40B4-BE49-F238E27FC236}">
                  <a16:creationId xmlns:a16="http://schemas.microsoft.com/office/drawing/2014/main" id="{420C783D-9002-4BED-80AD-8905C2454908}"/>
                </a:ext>
              </a:extLst>
            </p:cNvPr>
            <p:cNvSpPr/>
            <p:nvPr/>
          </p:nvSpPr>
          <p:spPr>
            <a:xfrm>
              <a:off x="0" y="692896"/>
              <a:ext cx="6263640" cy="1271205"/>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4" name="Rectangle: Rounded Corners 4">
              <a:extLst>
                <a:ext uri="{FF2B5EF4-FFF2-40B4-BE49-F238E27FC236}">
                  <a16:creationId xmlns:a16="http://schemas.microsoft.com/office/drawing/2014/main" id="{EA5D1DCB-CB6C-4B2D-9DF5-6217BA33B58C}"/>
                </a:ext>
              </a:extLst>
            </p:cNvPr>
            <p:cNvSpPr txBox="1"/>
            <p:nvPr/>
          </p:nvSpPr>
          <p:spPr>
            <a:xfrm>
              <a:off x="62055" y="754951"/>
              <a:ext cx="6139530" cy="11470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1930" tIns="201930" rIns="201930" bIns="201930" numCol="1" spcCol="1270" anchor="ctr" anchorCtr="0">
              <a:noAutofit/>
            </a:bodyPr>
            <a:lstStyle/>
            <a:p>
              <a:pPr marL="0" marR="0" lvl="0" indent="0" algn="l" defTabSz="2355850" rtl="0" eaLnBrk="1" fontAlgn="auto" latinLnBrk="0" hangingPunct="1">
                <a:lnSpc>
                  <a:spcPct val="90000"/>
                </a:lnSpc>
                <a:spcBef>
                  <a:spcPct val="0"/>
                </a:spcBef>
                <a:spcAft>
                  <a:spcPct val="3500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ADHD – 58%</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0A4BAE80-ED24-460B-936B-87A33782EBDD}"/>
              </a:ext>
            </a:extLst>
          </p:cNvPr>
          <p:cNvGrpSpPr/>
          <p:nvPr/>
        </p:nvGrpSpPr>
        <p:grpSpPr>
          <a:xfrm>
            <a:off x="5545665" y="5186802"/>
            <a:ext cx="6263640" cy="734342"/>
            <a:chOff x="0" y="76608"/>
            <a:chExt cx="6263640" cy="2582135"/>
          </a:xfrm>
        </p:grpSpPr>
        <p:sp>
          <p:nvSpPr>
            <p:cNvPr id="26" name="Rectangle: Rounded Corners 25">
              <a:extLst>
                <a:ext uri="{FF2B5EF4-FFF2-40B4-BE49-F238E27FC236}">
                  <a16:creationId xmlns:a16="http://schemas.microsoft.com/office/drawing/2014/main" id="{EB3C0D45-FF2A-42E9-B8E4-78E232235339}"/>
                </a:ext>
              </a:extLst>
            </p:cNvPr>
            <p:cNvSpPr/>
            <p:nvPr/>
          </p:nvSpPr>
          <p:spPr>
            <a:xfrm>
              <a:off x="0" y="76608"/>
              <a:ext cx="6263640" cy="2582135"/>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7" name="Rectangle: Rounded Corners 4">
              <a:extLst>
                <a:ext uri="{FF2B5EF4-FFF2-40B4-BE49-F238E27FC236}">
                  <a16:creationId xmlns:a16="http://schemas.microsoft.com/office/drawing/2014/main" id="{E65F893B-26D8-4070-BC7D-542450EF3E44}"/>
                </a:ext>
              </a:extLst>
            </p:cNvPr>
            <p:cNvSpPr txBox="1"/>
            <p:nvPr/>
          </p:nvSpPr>
          <p:spPr>
            <a:xfrm>
              <a:off x="126049" y="202655"/>
              <a:ext cx="6011542" cy="23300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marR="0" lvl="0" indent="0" algn="l" defTabSz="2889250" rtl="0" eaLnBrk="1" fontAlgn="auto" latinLnBrk="0" hangingPunct="1">
                <a:lnSpc>
                  <a:spcPct val="90000"/>
                </a:lnSpc>
                <a:spcBef>
                  <a:spcPct val="0"/>
                </a:spcBef>
                <a:spcAft>
                  <a:spcPct val="3500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rPr>
                <a:t>Bullying – 56%</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4433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0-#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A65424C-0646-4C28-9C75-4D21EBB41173}"/>
              </a:ext>
            </a:extLst>
          </p:cNvPr>
          <p:cNvSpPr>
            <a:spLocks noGrp="1"/>
          </p:cNvSpPr>
          <p:nvPr>
            <p:ph type="title"/>
          </p:nvPr>
        </p:nvSpPr>
        <p:spPr>
          <a:xfrm>
            <a:off x="524741" y="620392"/>
            <a:ext cx="3808268" cy="5504688"/>
          </a:xfrm>
        </p:spPr>
        <p:txBody>
          <a:bodyPr>
            <a:normAutofit/>
          </a:bodyPr>
          <a:lstStyle/>
          <a:p>
            <a:r>
              <a:rPr lang="en-GB" sz="6000" dirty="0">
                <a:solidFill>
                  <a:schemeClr val="bg1"/>
                </a:solidFill>
              </a:rPr>
              <a:t>You told us that:</a:t>
            </a:r>
          </a:p>
        </p:txBody>
      </p:sp>
      <p:graphicFrame>
        <p:nvGraphicFramePr>
          <p:cNvPr id="8" name="Content Placeholder 2">
            <a:extLst>
              <a:ext uri="{FF2B5EF4-FFF2-40B4-BE49-F238E27FC236}">
                <a16:creationId xmlns:a16="http://schemas.microsoft.com/office/drawing/2014/main" id="{C7EF4BCF-FF1F-3D34-E431-E1AD956EFDF4}"/>
              </a:ext>
            </a:extLst>
          </p:cNvPr>
          <p:cNvGraphicFramePr>
            <a:graphicFrameLocks noGrp="1"/>
          </p:cNvGraphicFramePr>
          <p:nvPr>
            <p:ph idx="1"/>
          </p:nvPr>
        </p:nvGraphicFramePr>
        <p:xfrm>
          <a:off x="5545665" y="4225955"/>
          <a:ext cx="6263640" cy="869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2D8C843B-490E-4A35-8C51-5119D88138BC}"/>
              </a:ext>
            </a:extLst>
          </p:cNvPr>
          <p:cNvGrpSpPr/>
          <p:nvPr/>
        </p:nvGrpSpPr>
        <p:grpSpPr>
          <a:xfrm>
            <a:off x="5478780" y="674431"/>
            <a:ext cx="6263640" cy="1331953"/>
            <a:chOff x="0" y="67306"/>
            <a:chExt cx="6263640" cy="695565"/>
          </a:xfrm>
        </p:grpSpPr>
        <p:sp>
          <p:nvSpPr>
            <p:cNvPr id="10" name="Rectangle: Rounded Corners 9">
              <a:extLst>
                <a:ext uri="{FF2B5EF4-FFF2-40B4-BE49-F238E27FC236}">
                  <a16:creationId xmlns:a16="http://schemas.microsoft.com/office/drawing/2014/main" id="{72D03964-31AB-446A-B735-8D8456B8BD55}"/>
                </a:ext>
              </a:extLst>
            </p:cNvPr>
            <p:cNvSpPr/>
            <p:nvPr/>
          </p:nvSpPr>
          <p:spPr>
            <a:xfrm>
              <a:off x="0" y="67306"/>
              <a:ext cx="6263640" cy="695565"/>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CE98D22E-D079-45FF-8116-A5081792A8DE}"/>
                </a:ext>
              </a:extLst>
            </p:cNvPr>
            <p:cNvSpPr txBox="1"/>
            <p:nvPr/>
          </p:nvSpPr>
          <p:spPr>
            <a:xfrm>
              <a:off x="33955" y="101261"/>
              <a:ext cx="6195730" cy="627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marR="0" lvl="0" indent="0" algn="l" defTabSz="1289050" rtl="0" eaLnBrk="1" fontAlgn="auto" latinLnBrk="0" hangingPunct="1">
                <a:lnSpc>
                  <a:spcPct val="90000"/>
                </a:lnSpc>
                <a:spcBef>
                  <a:spcPct val="0"/>
                </a:spcBef>
                <a:spcAft>
                  <a:spcPct val="3500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272 of you were not aware of the training materials on the Education Scotland website</a:t>
              </a:r>
            </a:p>
          </p:txBody>
        </p:sp>
      </p:grpSp>
      <p:grpSp>
        <p:nvGrpSpPr>
          <p:cNvPr id="13" name="Group 12">
            <a:extLst>
              <a:ext uri="{FF2B5EF4-FFF2-40B4-BE49-F238E27FC236}">
                <a16:creationId xmlns:a16="http://schemas.microsoft.com/office/drawing/2014/main" id="{B3D2F11B-FBBF-4874-91FE-EEF08AD6B3FF}"/>
              </a:ext>
            </a:extLst>
          </p:cNvPr>
          <p:cNvGrpSpPr/>
          <p:nvPr/>
        </p:nvGrpSpPr>
        <p:grpSpPr>
          <a:xfrm>
            <a:off x="5478780" y="2513611"/>
            <a:ext cx="6552161" cy="815490"/>
            <a:chOff x="0" y="61073"/>
            <a:chExt cx="6552161" cy="815490"/>
          </a:xfrm>
        </p:grpSpPr>
        <p:sp>
          <p:nvSpPr>
            <p:cNvPr id="14" name="Rectangle: Rounded Corners 13">
              <a:extLst>
                <a:ext uri="{FF2B5EF4-FFF2-40B4-BE49-F238E27FC236}">
                  <a16:creationId xmlns:a16="http://schemas.microsoft.com/office/drawing/2014/main" id="{2F5AB314-4666-4676-AA2B-C0EB1F555CF8}"/>
                </a:ext>
              </a:extLst>
            </p:cNvPr>
            <p:cNvSpPr/>
            <p:nvPr/>
          </p:nvSpPr>
          <p:spPr>
            <a:xfrm>
              <a:off x="0" y="61073"/>
              <a:ext cx="6263640" cy="81549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BB4A7339-9A8D-4884-83C2-9FF53DEDAB6C}"/>
                </a:ext>
              </a:extLst>
            </p:cNvPr>
            <p:cNvSpPr txBox="1"/>
            <p:nvPr/>
          </p:nvSpPr>
          <p:spPr>
            <a:xfrm>
              <a:off x="39809" y="100882"/>
              <a:ext cx="6512352" cy="7358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9540" tIns="129540" rIns="129540" bIns="12954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288 of you have IT access in your schools</a:t>
              </a:r>
            </a:p>
          </p:txBody>
        </p:sp>
      </p:grpSp>
      <p:grpSp>
        <p:nvGrpSpPr>
          <p:cNvPr id="16" name="Group 15">
            <a:extLst>
              <a:ext uri="{FF2B5EF4-FFF2-40B4-BE49-F238E27FC236}">
                <a16:creationId xmlns:a16="http://schemas.microsoft.com/office/drawing/2014/main" id="{25FFBF09-AFDB-4574-8F0E-74A52896237F}"/>
              </a:ext>
            </a:extLst>
          </p:cNvPr>
          <p:cNvGrpSpPr/>
          <p:nvPr/>
        </p:nvGrpSpPr>
        <p:grpSpPr>
          <a:xfrm>
            <a:off x="5478780" y="3897828"/>
            <a:ext cx="6263640" cy="735872"/>
            <a:chOff x="0" y="320611"/>
            <a:chExt cx="6263640" cy="887445"/>
          </a:xfrm>
        </p:grpSpPr>
        <p:sp>
          <p:nvSpPr>
            <p:cNvPr id="17" name="Rectangle: Rounded Corners 16">
              <a:extLst>
                <a:ext uri="{FF2B5EF4-FFF2-40B4-BE49-F238E27FC236}">
                  <a16:creationId xmlns:a16="http://schemas.microsoft.com/office/drawing/2014/main" id="{FBBA6DC5-75E6-4CFC-A1B9-86405F2CC224}"/>
                </a:ext>
              </a:extLst>
            </p:cNvPr>
            <p:cNvSpPr/>
            <p:nvPr/>
          </p:nvSpPr>
          <p:spPr>
            <a:xfrm>
              <a:off x="0" y="320611"/>
              <a:ext cx="6263640" cy="887445"/>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60774650-B6D6-4CA1-9409-3A15F2978772}"/>
                </a:ext>
              </a:extLst>
            </p:cNvPr>
            <p:cNvSpPr txBox="1"/>
            <p:nvPr/>
          </p:nvSpPr>
          <p:spPr>
            <a:xfrm>
              <a:off x="18732" y="434955"/>
              <a:ext cx="6176998" cy="610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marL="0" marR="0" lvl="0" indent="0" algn="l" defTabSz="1644650" rtl="0" eaLnBrk="1" fontAlgn="auto" latinLnBrk="0" hangingPunct="1">
                <a:lnSpc>
                  <a:spcPct val="90000"/>
                </a:lnSpc>
                <a:spcBef>
                  <a:spcPct val="0"/>
                </a:spcBef>
                <a:spcAft>
                  <a:spcPct val="3500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310 of you have GLOW email addresses</a:t>
              </a:r>
            </a:p>
          </p:txBody>
        </p:sp>
      </p:grpSp>
    </p:spTree>
    <p:extLst>
      <p:ext uri="{BB962C8B-B14F-4D97-AF65-F5344CB8AC3E}">
        <p14:creationId xmlns:p14="http://schemas.microsoft.com/office/powerpoint/2010/main" val="6800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95BD51-181F-4500-A665-9793114422A0}"/>
              </a:ext>
            </a:extLst>
          </p:cNvPr>
          <p:cNvSpPr>
            <a:spLocks noGrp="1"/>
          </p:cNvSpPr>
          <p:nvPr>
            <p:ph type="title"/>
          </p:nvPr>
        </p:nvSpPr>
        <p:spPr>
          <a:xfrm>
            <a:off x="524741" y="620392"/>
            <a:ext cx="3808268" cy="5504688"/>
          </a:xfrm>
        </p:spPr>
        <p:txBody>
          <a:bodyPr>
            <a:normAutofit/>
          </a:bodyPr>
          <a:lstStyle/>
          <a:p>
            <a:r>
              <a:rPr lang="en-GB" sz="6000" dirty="0">
                <a:solidFill>
                  <a:schemeClr val="bg1"/>
                </a:solidFill>
              </a:rPr>
              <a:t>You also said:</a:t>
            </a:r>
          </a:p>
        </p:txBody>
      </p:sp>
      <p:sp>
        <p:nvSpPr>
          <p:cNvPr id="6" name="Slide Number Placeholder 5">
            <a:extLst>
              <a:ext uri="{FF2B5EF4-FFF2-40B4-BE49-F238E27FC236}">
                <a16:creationId xmlns:a16="http://schemas.microsoft.com/office/drawing/2014/main" id="{389DA19D-8242-4223-A57A-CB0386A1B9BC}"/>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9713C8C-8E70-45D5-AE59-23E601682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8" name="Content Placeholder 2">
            <a:extLst>
              <a:ext uri="{FF2B5EF4-FFF2-40B4-BE49-F238E27FC236}">
                <a16:creationId xmlns:a16="http://schemas.microsoft.com/office/drawing/2014/main" id="{6873F4C8-083F-67CC-DE6B-1BD0E981BCD4}"/>
              </a:ext>
            </a:extLst>
          </p:cNvPr>
          <p:cNvGraphicFramePr>
            <a:graphicFrameLocks noGrp="1"/>
          </p:cNvGraphicFramePr>
          <p:nvPr>
            <p:ph idx="1"/>
          </p:nvPr>
        </p:nvGraphicFramePr>
        <p:xfrm>
          <a:off x="5468389" y="5315980"/>
          <a:ext cx="6263640" cy="903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1048A988-38BD-404F-85E9-3B00C697544C}"/>
              </a:ext>
            </a:extLst>
          </p:cNvPr>
          <p:cNvGrpSpPr/>
          <p:nvPr/>
        </p:nvGrpSpPr>
        <p:grpSpPr>
          <a:xfrm>
            <a:off x="5403619" y="201837"/>
            <a:ext cx="6263640" cy="834228"/>
            <a:chOff x="0" y="98459"/>
            <a:chExt cx="6263640" cy="834228"/>
          </a:xfrm>
        </p:grpSpPr>
        <p:sp>
          <p:nvSpPr>
            <p:cNvPr id="10" name="Rectangle: Rounded Corners 9">
              <a:extLst>
                <a:ext uri="{FF2B5EF4-FFF2-40B4-BE49-F238E27FC236}">
                  <a16:creationId xmlns:a16="http://schemas.microsoft.com/office/drawing/2014/main" id="{F15EB264-008A-41D3-AD86-B8F645C0C3DC}"/>
                </a:ext>
              </a:extLst>
            </p:cNvPr>
            <p:cNvSpPr/>
            <p:nvPr/>
          </p:nvSpPr>
          <p:spPr>
            <a:xfrm>
              <a:off x="0" y="98459"/>
              <a:ext cx="6263640" cy="834228"/>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07BA52BB-1D0B-4962-B04E-01D08003DF50}"/>
                </a:ext>
              </a:extLst>
            </p:cNvPr>
            <p:cNvSpPr txBox="1"/>
            <p:nvPr/>
          </p:nvSpPr>
          <p:spPr>
            <a:xfrm>
              <a:off x="40724" y="139183"/>
              <a:ext cx="6182192" cy="7527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“Very little time for training.”</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4B9271E6-5903-49E6-83FE-A3E562603545}"/>
              </a:ext>
            </a:extLst>
          </p:cNvPr>
          <p:cNvGrpSpPr/>
          <p:nvPr/>
        </p:nvGrpSpPr>
        <p:grpSpPr>
          <a:xfrm>
            <a:off x="5403619" y="1155483"/>
            <a:ext cx="6263640" cy="834228"/>
            <a:chOff x="0" y="16883"/>
            <a:chExt cx="6263640" cy="1034280"/>
          </a:xfrm>
        </p:grpSpPr>
        <p:sp>
          <p:nvSpPr>
            <p:cNvPr id="15" name="Rectangle: Rounded Corners 14">
              <a:extLst>
                <a:ext uri="{FF2B5EF4-FFF2-40B4-BE49-F238E27FC236}">
                  <a16:creationId xmlns:a16="http://schemas.microsoft.com/office/drawing/2014/main" id="{D6710369-F9BC-40C3-8967-F9AF4E5FA6C9}"/>
                </a:ext>
              </a:extLst>
            </p:cNvPr>
            <p:cNvSpPr/>
            <p:nvPr/>
          </p:nvSpPr>
          <p:spPr>
            <a:xfrm>
              <a:off x="0" y="16883"/>
              <a:ext cx="6263640" cy="103428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76354F96-1EB6-4676-8D31-33F5C0D1EE28}"/>
                </a:ext>
              </a:extLst>
            </p:cNvPr>
            <p:cNvSpPr txBox="1"/>
            <p:nvPr/>
          </p:nvSpPr>
          <p:spPr>
            <a:xfrm>
              <a:off x="95097" y="67372"/>
              <a:ext cx="6162662" cy="933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marR="0" lvl="0" indent="0" algn="l" defTabSz="115570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“I would like to attend on as many training                  </a:t>
              </a:r>
            </a:p>
            <a:p>
              <a:pPr marL="0" marR="0" lvl="0" indent="0" algn="l" defTabSz="115570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  courses as possible”</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AB9E9BDD-D8B7-4060-86CE-F6C068EFB400}"/>
              </a:ext>
            </a:extLst>
          </p:cNvPr>
          <p:cNvGrpSpPr/>
          <p:nvPr/>
        </p:nvGrpSpPr>
        <p:grpSpPr>
          <a:xfrm>
            <a:off x="5403619" y="2142905"/>
            <a:ext cx="6263640" cy="855227"/>
            <a:chOff x="0" y="403703"/>
            <a:chExt cx="6263640" cy="1113840"/>
          </a:xfrm>
        </p:grpSpPr>
        <p:sp>
          <p:nvSpPr>
            <p:cNvPr id="18" name="Rectangle: Rounded Corners 17">
              <a:extLst>
                <a:ext uri="{FF2B5EF4-FFF2-40B4-BE49-F238E27FC236}">
                  <a16:creationId xmlns:a16="http://schemas.microsoft.com/office/drawing/2014/main" id="{5BE89D2F-2E08-4C71-AD89-57704020C6E4}"/>
                </a:ext>
              </a:extLst>
            </p:cNvPr>
            <p:cNvSpPr/>
            <p:nvPr/>
          </p:nvSpPr>
          <p:spPr>
            <a:xfrm>
              <a:off x="0" y="403703"/>
              <a:ext cx="6263640" cy="111384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9" name="Rectangle: Rounded Corners 4">
              <a:extLst>
                <a:ext uri="{FF2B5EF4-FFF2-40B4-BE49-F238E27FC236}">
                  <a16:creationId xmlns:a16="http://schemas.microsoft.com/office/drawing/2014/main" id="{36999735-34AE-496C-95B5-3F2B7DAAE992}"/>
                </a:ext>
              </a:extLst>
            </p:cNvPr>
            <p:cNvSpPr txBox="1"/>
            <p:nvPr/>
          </p:nvSpPr>
          <p:spPr>
            <a:xfrm>
              <a:off x="54373" y="458076"/>
              <a:ext cx="6154894" cy="1005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“Classroom Assistants not many modules on </a:t>
              </a:r>
            </a:p>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  Renfrewshire CPD to attend”</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ACAEA119-31B9-4F9A-A7C0-33F91E4C5E0B}"/>
              </a:ext>
            </a:extLst>
          </p:cNvPr>
          <p:cNvGrpSpPr/>
          <p:nvPr/>
        </p:nvGrpSpPr>
        <p:grpSpPr>
          <a:xfrm>
            <a:off x="5403619" y="3095732"/>
            <a:ext cx="6263640" cy="936090"/>
            <a:chOff x="0" y="61824"/>
            <a:chExt cx="6263640" cy="1734159"/>
          </a:xfrm>
        </p:grpSpPr>
        <p:sp>
          <p:nvSpPr>
            <p:cNvPr id="21" name="Rectangle: Rounded Corners 20">
              <a:extLst>
                <a:ext uri="{FF2B5EF4-FFF2-40B4-BE49-F238E27FC236}">
                  <a16:creationId xmlns:a16="http://schemas.microsoft.com/office/drawing/2014/main" id="{9B384135-E251-4EA0-B64D-CE3718490D07}"/>
                </a:ext>
              </a:extLst>
            </p:cNvPr>
            <p:cNvSpPr/>
            <p:nvPr/>
          </p:nvSpPr>
          <p:spPr>
            <a:xfrm>
              <a:off x="0" y="61824"/>
              <a:ext cx="6263640" cy="1734159"/>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2" name="Rectangle: Rounded Corners 4">
              <a:extLst>
                <a:ext uri="{FF2B5EF4-FFF2-40B4-BE49-F238E27FC236}">
                  <a16:creationId xmlns:a16="http://schemas.microsoft.com/office/drawing/2014/main" id="{E1F46365-7AD3-4181-AB5E-F647B483B703}"/>
                </a:ext>
              </a:extLst>
            </p:cNvPr>
            <p:cNvSpPr txBox="1"/>
            <p:nvPr/>
          </p:nvSpPr>
          <p:spPr>
            <a:xfrm>
              <a:off x="84655" y="146479"/>
              <a:ext cx="6094330" cy="15648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marR="0" lvl="0" indent="0" algn="l" defTabSz="1377950" rtl="0" eaLnBrk="1" fontAlgn="auto" latinLnBrk="0" hangingPunct="1">
                <a:lnSpc>
                  <a:spcPct val="90000"/>
                </a:lnSpc>
                <a:spcBef>
                  <a:spcPct val="0"/>
                </a:spcBef>
                <a:spcAft>
                  <a:spcPct val="3500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A lot of my training has been ‘on the job”</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5E24DBB6-C302-43E6-B95F-84C57B72CC6C}"/>
              </a:ext>
            </a:extLst>
          </p:cNvPr>
          <p:cNvGrpSpPr/>
          <p:nvPr/>
        </p:nvGrpSpPr>
        <p:grpSpPr>
          <a:xfrm>
            <a:off x="5403619" y="4147457"/>
            <a:ext cx="6263640" cy="973580"/>
            <a:chOff x="0" y="551573"/>
            <a:chExt cx="6263640" cy="2144610"/>
          </a:xfrm>
        </p:grpSpPr>
        <p:sp>
          <p:nvSpPr>
            <p:cNvPr id="24" name="Rectangle: Rounded Corners 23">
              <a:extLst>
                <a:ext uri="{FF2B5EF4-FFF2-40B4-BE49-F238E27FC236}">
                  <a16:creationId xmlns:a16="http://schemas.microsoft.com/office/drawing/2014/main" id="{D1E919CF-F970-4950-BB8D-0B0113175D2C}"/>
                </a:ext>
              </a:extLst>
            </p:cNvPr>
            <p:cNvSpPr/>
            <p:nvPr/>
          </p:nvSpPr>
          <p:spPr>
            <a:xfrm>
              <a:off x="0" y="551573"/>
              <a:ext cx="6263640" cy="214461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5" name="Rectangle: Rounded Corners 4">
              <a:extLst>
                <a:ext uri="{FF2B5EF4-FFF2-40B4-BE49-F238E27FC236}">
                  <a16:creationId xmlns:a16="http://schemas.microsoft.com/office/drawing/2014/main" id="{D026E8E2-1D65-42FC-AADA-7C61BC55BAD1}"/>
                </a:ext>
              </a:extLst>
            </p:cNvPr>
            <p:cNvSpPr txBox="1"/>
            <p:nvPr/>
          </p:nvSpPr>
          <p:spPr>
            <a:xfrm>
              <a:off x="104691" y="656264"/>
              <a:ext cx="6054258" cy="19352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8590" tIns="148590" rIns="148590" bIns="148590" numCol="1" spcCol="1270" anchor="ctr" anchorCtr="0">
              <a:noAutofit/>
            </a:bodyPr>
            <a:lstStyle/>
            <a:p>
              <a:pPr marL="0" marR="0" lvl="0" indent="0" algn="l" defTabSz="17335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“My day to day duties leave little or no time </a:t>
              </a:r>
            </a:p>
            <a:p>
              <a:pPr marL="0" marR="0" lvl="0" indent="0" algn="l" defTabSz="17335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  to look for training opportunities.”</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0544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909F2F-C5A0-4E7F-B925-104A789F0CB1}"/>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Next steps</a:t>
            </a:r>
          </a:p>
        </p:txBody>
      </p:sp>
      <p:sp>
        <p:nvSpPr>
          <p:cNvPr id="6" name="Slide Number Placeholder 5">
            <a:extLst>
              <a:ext uri="{FF2B5EF4-FFF2-40B4-BE49-F238E27FC236}">
                <a16:creationId xmlns:a16="http://schemas.microsoft.com/office/drawing/2014/main" id="{40E120A6-96E8-415A-8381-2917EC5178B4}"/>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9713C8C-8E70-45D5-AE59-23E60168254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8" name="Content Placeholder 2">
            <a:extLst>
              <a:ext uri="{FF2B5EF4-FFF2-40B4-BE49-F238E27FC236}">
                <a16:creationId xmlns:a16="http://schemas.microsoft.com/office/drawing/2014/main" id="{B81FA507-3A9F-0D56-8378-FEC13AC6F8C5}"/>
              </a:ext>
            </a:extLst>
          </p:cNvPr>
          <p:cNvGraphicFramePr>
            <a:graphicFrameLocks noGrp="1"/>
          </p:cNvGraphicFramePr>
          <p:nvPr>
            <p:ph idx="1"/>
          </p:nvPr>
        </p:nvGraphicFramePr>
        <p:xfrm>
          <a:off x="5468389" y="4163786"/>
          <a:ext cx="6263640" cy="1961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F977C47D-A600-4229-BD85-5061056A386E}"/>
              </a:ext>
            </a:extLst>
          </p:cNvPr>
          <p:cNvGrpSpPr/>
          <p:nvPr/>
        </p:nvGrpSpPr>
        <p:grpSpPr>
          <a:xfrm>
            <a:off x="5403619" y="142421"/>
            <a:ext cx="6263640" cy="1286634"/>
            <a:chOff x="0" y="79715"/>
            <a:chExt cx="6263640" cy="1286634"/>
          </a:xfrm>
          <a:solidFill>
            <a:schemeClr val="accent1">
              <a:lumMod val="60000"/>
              <a:lumOff val="40000"/>
            </a:schemeClr>
          </a:solidFill>
        </p:grpSpPr>
        <p:sp>
          <p:nvSpPr>
            <p:cNvPr id="10" name="Rectangle: Rounded Corners 9">
              <a:extLst>
                <a:ext uri="{FF2B5EF4-FFF2-40B4-BE49-F238E27FC236}">
                  <a16:creationId xmlns:a16="http://schemas.microsoft.com/office/drawing/2014/main" id="{264E91B3-84A4-453B-838C-73C6F95538DC}"/>
                </a:ext>
              </a:extLst>
            </p:cNvPr>
            <p:cNvSpPr/>
            <p:nvPr/>
          </p:nvSpPr>
          <p:spPr>
            <a:xfrm>
              <a:off x="0" y="79715"/>
              <a:ext cx="6263640" cy="1286634"/>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89DFD123-9D19-4D66-A481-81CA1F1D8181}"/>
                </a:ext>
              </a:extLst>
            </p:cNvPr>
            <p:cNvSpPr txBox="1"/>
            <p:nvPr/>
          </p:nvSpPr>
          <p:spPr>
            <a:xfrm>
              <a:off x="62808" y="142523"/>
              <a:ext cx="6138024" cy="1161018"/>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marR="0" lvl="0" indent="0" algn="l" defTabSz="10223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Further training during the remainder of the session on the areas you have identified </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1965334F-FED7-418A-B4F9-935B10C31465}"/>
              </a:ext>
            </a:extLst>
          </p:cNvPr>
          <p:cNvGrpSpPr/>
          <p:nvPr/>
        </p:nvGrpSpPr>
        <p:grpSpPr>
          <a:xfrm>
            <a:off x="5403619" y="1499613"/>
            <a:ext cx="6263640" cy="1286634"/>
            <a:chOff x="0" y="102962"/>
            <a:chExt cx="6263640" cy="1720174"/>
          </a:xfrm>
          <a:solidFill>
            <a:schemeClr val="accent1"/>
          </a:solidFill>
        </p:grpSpPr>
        <p:sp>
          <p:nvSpPr>
            <p:cNvPr id="14" name="Rectangle: Rounded Corners 13">
              <a:extLst>
                <a:ext uri="{FF2B5EF4-FFF2-40B4-BE49-F238E27FC236}">
                  <a16:creationId xmlns:a16="http://schemas.microsoft.com/office/drawing/2014/main" id="{B87A95BD-9C8D-4ECA-9465-FACE47605F3B}"/>
                </a:ext>
              </a:extLst>
            </p:cNvPr>
            <p:cNvSpPr/>
            <p:nvPr/>
          </p:nvSpPr>
          <p:spPr>
            <a:xfrm>
              <a:off x="0" y="102962"/>
              <a:ext cx="6263640" cy="1720174"/>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1EB3F8F1-24D0-4EA8-A667-4098B8268D3E}"/>
                </a:ext>
              </a:extLst>
            </p:cNvPr>
            <p:cNvSpPr txBox="1"/>
            <p:nvPr/>
          </p:nvSpPr>
          <p:spPr>
            <a:xfrm>
              <a:off x="83972" y="186934"/>
              <a:ext cx="6095696" cy="15522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Induction Programme for new staff created by you today</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6" name="Group 15">
            <a:extLst>
              <a:ext uri="{FF2B5EF4-FFF2-40B4-BE49-F238E27FC236}">
                <a16:creationId xmlns:a16="http://schemas.microsoft.com/office/drawing/2014/main" id="{432D163A-151C-4A96-9A29-4CF1F9A45EF8}"/>
              </a:ext>
            </a:extLst>
          </p:cNvPr>
          <p:cNvGrpSpPr/>
          <p:nvPr/>
        </p:nvGrpSpPr>
        <p:grpSpPr>
          <a:xfrm>
            <a:off x="5466427" y="2954708"/>
            <a:ext cx="6263640" cy="1308425"/>
            <a:chOff x="0" y="11256"/>
            <a:chExt cx="6263640" cy="2696447"/>
          </a:xfrm>
          <a:solidFill>
            <a:schemeClr val="accent1"/>
          </a:solidFill>
        </p:grpSpPr>
        <p:sp>
          <p:nvSpPr>
            <p:cNvPr id="17" name="Rectangle: Rounded Corners 16">
              <a:extLst>
                <a:ext uri="{FF2B5EF4-FFF2-40B4-BE49-F238E27FC236}">
                  <a16:creationId xmlns:a16="http://schemas.microsoft.com/office/drawing/2014/main" id="{E8944AE7-1ED1-407C-9FD4-93B032D0E1DA}"/>
                </a:ext>
              </a:extLst>
            </p:cNvPr>
            <p:cNvSpPr/>
            <p:nvPr/>
          </p:nvSpPr>
          <p:spPr>
            <a:xfrm>
              <a:off x="0" y="11256"/>
              <a:ext cx="6263640" cy="2696447"/>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AF79E7C2-4144-4535-B7FB-20C37A7641B5}"/>
                </a:ext>
              </a:extLst>
            </p:cNvPr>
            <p:cNvSpPr txBox="1"/>
            <p:nvPr/>
          </p:nvSpPr>
          <p:spPr>
            <a:xfrm>
              <a:off x="131630" y="142886"/>
              <a:ext cx="6000380" cy="24331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marR="0" lvl="0" indent="0" algn="l" defTabSz="1377950" rtl="0" eaLnBrk="1" fontAlgn="auto" latinLnBrk="0" hangingPunct="1">
                <a:lnSpc>
                  <a:spcPct val="90000"/>
                </a:lnSpc>
                <a:spcBef>
                  <a:spcPct val="0"/>
                </a:spcBef>
                <a:spcAft>
                  <a:spcPct val="3500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Dialogue with you and with managers and decision makers about how we can create time for training opportunities</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2575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C57B06-3F43-4092-8AB5-0AC06017930A}"/>
              </a:ext>
            </a:extLst>
          </p:cNvPr>
          <p:cNvSpPr>
            <a:spLocks noGrp="1"/>
          </p:cNvSpPr>
          <p:nvPr>
            <p:ph type="sldNum" sz="quarter" idx="12"/>
          </p:nvPr>
        </p:nvSpPr>
        <p:spPr/>
        <p:txBody>
          <a:bodyPr/>
          <a:lstStyle/>
          <a:p>
            <a:fld id="{B9713C8C-8E70-45D5-AE59-23E60168254E}" type="slidenum">
              <a:rPr lang="en-US" smtClean="0"/>
              <a:t>9</a:t>
            </a:fld>
            <a:endParaRPr lang="en-US" dirty="0"/>
          </a:p>
        </p:txBody>
      </p:sp>
      <p:sp>
        <p:nvSpPr>
          <p:cNvPr id="3" name="Text Placeholder 2">
            <a:extLst>
              <a:ext uri="{FF2B5EF4-FFF2-40B4-BE49-F238E27FC236}">
                <a16:creationId xmlns:a16="http://schemas.microsoft.com/office/drawing/2014/main" id="{9643DD3A-BCEA-4181-8BC4-61E1A84D5AC7}"/>
              </a:ext>
            </a:extLst>
          </p:cNvPr>
          <p:cNvSpPr>
            <a:spLocks noGrp="1"/>
          </p:cNvSpPr>
          <p:nvPr>
            <p:ph type="body" sz="quarter" idx="13"/>
          </p:nvPr>
        </p:nvSpPr>
        <p:spPr>
          <a:xfrm>
            <a:off x="3878580" y="5350192"/>
            <a:ext cx="4434840" cy="1188720"/>
          </a:xfrm>
        </p:spPr>
        <p:txBody>
          <a:bodyPr/>
          <a:lstStyle/>
          <a:p>
            <a:r>
              <a:rPr lang="en-US" dirty="0">
                <a:solidFill>
                  <a:srgbClr val="FFFFFF"/>
                </a:solidFill>
              </a:rPr>
              <a:t>XXXXX</a:t>
            </a:r>
            <a:r>
              <a:rPr lang="en-US" cap="none" dirty="0">
                <a:solidFill>
                  <a:srgbClr val="FFFFFF"/>
                </a:solidFill>
                <a:latin typeface="+mj-lt"/>
              </a:rPr>
              <a:t>– Inclusion Support Team</a:t>
            </a:r>
          </a:p>
        </p:txBody>
      </p:sp>
      <p:pic>
        <p:nvPicPr>
          <p:cNvPr id="9" name="Picture 2">
            <a:extLst>
              <a:ext uri="{FF2B5EF4-FFF2-40B4-BE49-F238E27FC236}">
                <a16:creationId xmlns:a16="http://schemas.microsoft.com/office/drawing/2014/main" id="{473863BE-42D8-44F8-82FD-041526AC83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20580" y="1660941"/>
            <a:ext cx="5390020" cy="263673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36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ush">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 id="{83ACE2F6-3F27-4C0C-9F26-3A644E012A31}" vid="{2791EB26-28CE-473B-9B2E-6D68997E8991}"/>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FCC198-DBFA-46B2-A241-8E3888E6367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0DCE9DA-F7FD-45FA-83B7-D9813A44258A}">
  <ds:schemaRefs>
    <ds:schemaRef ds:uri="http://schemas.microsoft.com/sharepoint/v3/contenttype/forms"/>
  </ds:schemaRefs>
</ds:datastoreItem>
</file>

<file path=customXml/itemProps3.xml><?xml version="1.0" encoding="utf-8"?>
<ds:datastoreItem xmlns:ds="http://schemas.openxmlformats.org/officeDocument/2006/customXml" ds:itemID="{897C4F4F-E645-4C6F-B0C3-39923BA08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{204F6CE9-A802-43F1-902E-B7F82894A377}tf89080264_win32</Template>
  <TotalTime>314</TotalTime>
  <Words>966</Words>
  <Application>Microsoft Office PowerPoint</Application>
  <PresentationFormat>Widescreen</PresentationFormat>
  <Paragraphs>172</Paragraphs>
  <Slides>27</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Calibri Light</vt:lpstr>
      <vt:lpstr>Century Gothic</vt:lpstr>
      <vt:lpstr>Elephant</vt:lpstr>
      <vt:lpstr>Segoe UI</vt:lpstr>
      <vt:lpstr>Symbol</vt:lpstr>
      <vt:lpstr>Brush</vt:lpstr>
      <vt:lpstr>Office Theme</vt:lpstr>
      <vt:lpstr>Renfrewshire Council Support Staff Conference October ‘22</vt:lpstr>
      <vt:lpstr>Agenda </vt:lpstr>
      <vt:lpstr>Locality Update</vt:lpstr>
      <vt:lpstr>Skills Survey Feedback</vt:lpstr>
      <vt:lpstr>You told us you have not had training in:</vt:lpstr>
      <vt:lpstr>You told us that:</vt:lpstr>
      <vt:lpstr>You also said:</vt:lpstr>
      <vt:lpstr>Next steps</vt:lpstr>
      <vt:lpstr>PowerPoint Presentation</vt:lpstr>
      <vt:lpstr>PowerPoint Presentation</vt:lpstr>
      <vt:lpstr>PowerPoint Presentation</vt:lpstr>
      <vt:lpstr>PowerPoint Presentation</vt:lpstr>
      <vt:lpstr>PowerPoint Presentation</vt:lpstr>
      <vt:lpstr>PowerPoint Presentation</vt:lpstr>
      <vt:lpstr>Celebrating Success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Renfrewshire Council Support Staff Conference October ‘22</dc:title>
  <dc:creator>Craig McFadyen</dc:creator>
  <cp:lastModifiedBy>Frances Mcgregor</cp:lastModifiedBy>
  <cp:revision>14</cp:revision>
  <dcterms:created xsi:type="dcterms:W3CDTF">2022-10-10T07:21:58Z</dcterms:created>
  <dcterms:modified xsi:type="dcterms:W3CDTF">2023-02-07T14:29:33Z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