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1" r:id="rId4"/>
  </p:sldMasterIdLst>
  <p:notesMasterIdLst>
    <p:notesMasterId r:id="rId10"/>
  </p:notesMasterIdLst>
  <p:handoutMasterIdLst>
    <p:handoutMasterId r:id="rId11"/>
  </p:handoutMasterIdLst>
  <p:sldIdLst>
    <p:sldId id="256" r:id="rId5"/>
    <p:sldId id="300" r:id="rId6"/>
    <p:sldId id="303" r:id="rId7"/>
    <p:sldId id="304" r:id="rId8"/>
    <p:sldId id="305" r:id="rId9"/>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52"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725" autoAdjust="0"/>
  </p:normalViewPr>
  <p:slideViewPr>
    <p:cSldViewPr snapToGrid="0">
      <p:cViewPr varScale="1">
        <p:scale>
          <a:sx n="82" d="100"/>
          <a:sy n="82" d="100"/>
        </p:scale>
        <p:origin x="720" y="77"/>
      </p:cViewPr>
      <p:guideLst>
        <p:guide orient="horz" pos="1752"/>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99" d="100"/>
          <a:sy n="99" d="100"/>
        </p:scale>
        <p:origin x="35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B440F78-2C9E-4C7F-818C-B40BB19D3AB0}"/>
              </a:ext>
            </a:extLst>
          </p:cNvPr>
          <p:cNvSpPr>
            <a:spLocks noGrp="1"/>
          </p:cNvSpPr>
          <p:nvPr>
            <p:ph type="hdr" sz="quarter"/>
          </p:nvPr>
        </p:nvSpPr>
        <p:spPr>
          <a:xfrm>
            <a:off x="0" y="1"/>
            <a:ext cx="2918830" cy="495029"/>
          </a:xfrm>
          <a:prstGeom prst="rect">
            <a:avLst/>
          </a:prstGeom>
        </p:spPr>
        <p:txBody>
          <a:bodyPr vert="horz" lIns="91349" tIns="45674" rIns="91349" bIns="45674" rtlCol="0"/>
          <a:lstStyle>
            <a:lvl1pPr algn="l">
              <a:defRPr sz="1200"/>
            </a:lvl1pPr>
          </a:lstStyle>
          <a:p>
            <a:pPr rtl="0"/>
            <a:endParaRPr lang="en-GB"/>
          </a:p>
        </p:txBody>
      </p:sp>
      <p:sp>
        <p:nvSpPr>
          <p:cNvPr id="3" name="Date Placeholder 2">
            <a:extLst>
              <a:ext uri="{FF2B5EF4-FFF2-40B4-BE49-F238E27FC236}">
                <a16:creationId xmlns:a16="http://schemas.microsoft.com/office/drawing/2014/main" id="{0ED3FB98-80B9-4155-809A-82659D34A010}"/>
              </a:ext>
            </a:extLst>
          </p:cNvPr>
          <p:cNvSpPr>
            <a:spLocks noGrp="1"/>
          </p:cNvSpPr>
          <p:nvPr>
            <p:ph type="dt" sz="quarter" idx="1"/>
          </p:nvPr>
        </p:nvSpPr>
        <p:spPr>
          <a:xfrm>
            <a:off x="3815374" y="1"/>
            <a:ext cx="2918830" cy="495029"/>
          </a:xfrm>
          <a:prstGeom prst="rect">
            <a:avLst/>
          </a:prstGeom>
        </p:spPr>
        <p:txBody>
          <a:bodyPr vert="horz" lIns="91349" tIns="45674" rIns="91349" bIns="45674" rtlCol="0"/>
          <a:lstStyle>
            <a:lvl1pPr algn="r">
              <a:defRPr sz="1200"/>
            </a:lvl1pPr>
          </a:lstStyle>
          <a:p>
            <a:pPr rtl="0"/>
            <a:fld id="{DDE47A5D-825D-489B-B86E-69FB8F6FDDD5}" type="datetime1">
              <a:rPr lang="en-GB" smtClean="0"/>
              <a:t>29/07/2025</a:t>
            </a:fld>
            <a:endParaRPr lang="en-GB"/>
          </a:p>
        </p:txBody>
      </p:sp>
      <p:sp>
        <p:nvSpPr>
          <p:cNvPr id="4" name="Footer Placeholder 3">
            <a:extLst>
              <a:ext uri="{FF2B5EF4-FFF2-40B4-BE49-F238E27FC236}">
                <a16:creationId xmlns:a16="http://schemas.microsoft.com/office/drawing/2014/main" id="{D8DEF847-3492-4888-9C23-1504238536BC}"/>
              </a:ext>
            </a:extLst>
          </p:cNvPr>
          <p:cNvSpPr>
            <a:spLocks noGrp="1"/>
          </p:cNvSpPr>
          <p:nvPr>
            <p:ph type="ftr" sz="quarter" idx="2"/>
          </p:nvPr>
        </p:nvSpPr>
        <p:spPr>
          <a:xfrm>
            <a:off x="0" y="9371286"/>
            <a:ext cx="2918830" cy="495028"/>
          </a:xfrm>
          <a:prstGeom prst="rect">
            <a:avLst/>
          </a:prstGeom>
        </p:spPr>
        <p:txBody>
          <a:bodyPr vert="horz" lIns="91349" tIns="45674" rIns="91349" bIns="45674" rtlCol="0" anchor="b"/>
          <a:lstStyle>
            <a:lvl1pPr algn="l">
              <a:defRPr sz="1200"/>
            </a:lvl1pPr>
          </a:lstStyle>
          <a:p>
            <a:pPr rtl="0"/>
            <a:endParaRPr lang="en-GB"/>
          </a:p>
        </p:txBody>
      </p:sp>
      <p:sp>
        <p:nvSpPr>
          <p:cNvPr id="5" name="Slide Number Placeholder 4">
            <a:extLst>
              <a:ext uri="{FF2B5EF4-FFF2-40B4-BE49-F238E27FC236}">
                <a16:creationId xmlns:a16="http://schemas.microsoft.com/office/drawing/2014/main" id="{D9E48C54-2332-4748-9C65-6A27E550C1F6}"/>
              </a:ext>
            </a:extLst>
          </p:cNvPr>
          <p:cNvSpPr>
            <a:spLocks noGrp="1"/>
          </p:cNvSpPr>
          <p:nvPr>
            <p:ph type="sldNum" sz="quarter" idx="3"/>
          </p:nvPr>
        </p:nvSpPr>
        <p:spPr>
          <a:xfrm>
            <a:off x="3815374" y="9371286"/>
            <a:ext cx="2918830" cy="495028"/>
          </a:xfrm>
          <a:prstGeom prst="rect">
            <a:avLst/>
          </a:prstGeom>
        </p:spPr>
        <p:txBody>
          <a:bodyPr vert="horz" lIns="91349" tIns="45674" rIns="91349" bIns="45674" rtlCol="0" anchor="b"/>
          <a:lstStyle>
            <a:lvl1pPr algn="r">
              <a:defRPr sz="1200"/>
            </a:lvl1pPr>
          </a:lstStyle>
          <a:p>
            <a:pPr rtl="0"/>
            <a:fld id="{F7F75FB2-D12E-4669-8522-D3E2C7E6DC97}" type="slidenum">
              <a:rPr lang="en-GB" smtClean="0"/>
              <a:t>‹#›</a:t>
            </a:fld>
            <a:endParaRPr lang="en-GB"/>
          </a:p>
        </p:txBody>
      </p:sp>
    </p:spTree>
    <p:extLst>
      <p:ext uri="{BB962C8B-B14F-4D97-AF65-F5344CB8AC3E}">
        <p14:creationId xmlns:p14="http://schemas.microsoft.com/office/powerpoint/2010/main" val="19969918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8830" cy="495029"/>
          </a:xfrm>
          <a:prstGeom prst="rect">
            <a:avLst/>
          </a:prstGeom>
        </p:spPr>
        <p:txBody>
          <a:bodyPr vert="horz" lIns="91349" tIns="45674" rIns="91349" bIns="45674" rtlCol="0"/>
          <a:lstStyle>
            <a:lvl1pPr algn="l">
              <a:defRPr sz="1200"/>
            </a:lvl1pPr>
          </a:lstStyle>
          <a:p>
            <a:pPr rtl="0"/>
            <a:endParaRPr lang="en-GB" noProof="0"/>
          </a:p>
        </p:txBody>
      </p:sp>
      <p:sp>
        <p:nvSpPr>
          <p:cNvPr id="3" name="Date Placeholder 2"/>
          <p:cNvSpPr>
            <a:spLocks noGrp="1"/>
          </p:cNvSpPr>
          <p:nvPr>
            <p:ph type="dt" idx="1"/>
          </p:nvPr>
        </p:nvSpPr>
        <p:spPr>
          <a:xfrm>
            <a:off x="3815374" y="1"/>
            <a:ext cx="2918830" cy="495029"/>
          </a:xfrm>
          <a:prstGeom prst="rect">
            <a:avLst/>
          </a:prstGeom>
        </p:spPr>
        <p:txBody>
          <a:bodyPr vert="horz" lIns="91349" tIns="45674" rIns="91349" bIns="45674" rtlCol="0"/>
          <a:lstStyle>
            <a:lvl1pPr algn="r">
              <a:defRPr sz="1200"/>
            </a:lvl1pPr>
          </a:lstStyle>
          <a:p>
            <a:fld id="{DA42AF04-B2F6-42F0-B8D0-5C21D87AAE42}" type="datetime1">
              <a:rPr lang="en-GB" smtClean="0"/>
              <a:pPr/>
              <a:t>29/07/2025</a:t>
            </a:fld>
            <a:endParaRPr lang="en-GB" dirty="0"/>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349" tIns="45674" rIns="91349" bIns="45674" rtlCol="0" anchor="ctr"/>
          <a:lstStyle/>
          <a:p>
            <a:pPr rtl="0"/>
            <a:endParaRPr lang="en-GB" noProof="0"/>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349" tIns="45674" rIns="91349" bIns="45674"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6" name="Footer Placeholder 5"/>
          <p:cNvSpPr>
            <a:spLocks noGrp="1"/>
          </p:cNvSpPr>
          <p:nvPr>
            <p:ph type="ftr" sz="quarter" idx="4"/>
          </p:nvPr>
        </p:nvSpPr>
        <p:spPr>
          <a:xfrm>
            <a:off x="0" y="9371286"/>
            <a:ext cx="2918830" cy="495028"/>
          </a:xfrm>
          <a:prstGeom prst="rect">
            <a:avLst/>
          </a:prstGeom>
        </p:spPr>
        <p:txBody>
          <a:bodyPr vert="horz" lIns="91349" tIns="45674" rIns="91349" bIns="45674" rtlCol="0" anchor="b"/>
          <a:lstStyle>
            <a:lvl1pPr algn="l">
              <a:defRPr sz="1200"/>
            </a:lvl1pPr>
          </a:lstStyle>
          <a:p>
            <a:pPr rtl="0"/>
            <a:endParaRPr lang="en-GB" noProof="0"/>
          </a:p>
        </p:txBody>
      </p:sp>
      <p:sp>
        <p:nvSpPr>
          <p:cNvPr id="7" name="Slide Number Placeholder 6"/>
          <p:cNvSpPr>
            <a:spLocks noGrp="1"/>
          </p:cNvSpPr>
          <p:nvPr>
            <p:ph type="sldNum" sz="quarter" idx="5"/>
          </p:nvPr>
        </p:nvSpPr>
        <p:spPr>
          <a:xfrm>
            <a:off x="3815374" y="9371286"/>
            <a:ext cx="2918830" cy="495028"/>
          </a:xfrm>
          <a:prstGeom prst="rect">
            <a:avLst/>
          </a:prstGeom>
        </p:spPr>
        <p:txBody>
          <a:bodyPr vert="horz" lIns="91349" tIns="45674" rIns="91349" bIns="45674" rtlCol="0" anchor="b"/>
          <a:lstStyle>
            <a:lvl1pPr algn="r">
              <a:defRPr sz="1200"/>
            </a:lvl1pPr>
          </a:lstStyle>
          <a:p>
            <a:pPr rtl="0"/>
            <a:fld id="{8D18E0B9-48E4-499D-93B2-B07D00395BAC}" type="slidenum">
              <a:rPr lang="en-GB" noProof="0" smtClean="0"/>
              <a:t>‹#›</a:t>
            </a:fld>
            <a:endParaRPr lang="en-GB" noProof="0"/>
          </a:p>
        </p:txBody>
      </p:sp>
    </p:spTree>
    <p:extLst>
      <p:ext uri="{BB962C8B-B14F-4D97-AF65-F5344CB8AC3E}">
        <p14:creationId xmlns:p14="http://schemas.microsoft.com/office/powerpoint/2010/main" val="391404329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8D18E0B9-48E4-499D-93B2-B07D00395BAC}" type="slidenum">
              <a:rPr lang="en-GB" smtClean="0"/>
              <a:t>1</a:t>
            </a:fld>
            <a:endParaRPr lang="en-GB"/>
          </a:p>
        </p:txBody>
      </p:sp>
    </p:spTree>
    <p:extLst>
      <p:ext uri="{BB962C8B-B14F-4D97-AF65-F5344CB8AC3E}">
        <p14:creationId xmlns:p14="http://schemas.microsoft.com/office/powerpoint/2010/main" val="1584091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8D18E0B9-48E4-499D-93B2-B07D00395BAC}" type="slidenum">
              <a:rPr lang="en-GB" smtClean="0"/>
              <a:t>2</a:t>
            </a:fld>
            <a:endParaRPr lang="en-GB"/>
          </a:p>
        </p:txBody>
      </p:sp>
    </p:spTree>
    <p:extLst>
      <p:ext uri="{BB962C8B-B14F-4D97-AF65-F5344CB8AC3E}">
        <p14:creationId xmlns:p14="http://schemas.microsoft.com/office/powerpoint/2010/main" val="6339599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rtl="0"/>
            <a:r>
              <a:rPr lang="en-GB" noProof="0"/>
              <a:t>20XX</a:t>
            </a:r>
          </a:p>
        </p:txBody>
      </p:sp>
      <p:sp>
        <p:nvSpPr>
          <p:cNvPr id="5" name="Footer Placeholder 4"/>
          <p:cNvSpPr>
            <a:spLocks noGrp="1"/>
          </p:cNvSpPr>
          <p:nvPr>
            <p:ph type="ftr" sz="quarter" idx="11"/>
          </p:nvPr>
        </p:nvSpPr>
        <p:spPr/>
        <p:txBody>
          <a:bodyPr/>
          <a:lstStyle/>
          <a:p>
            <a:pPr rtl="0"/>
            <a:r>
              <a:rPr lang="en-GB" noProof="0"/>
              <a:t>Pitch deck title</a:t>
            </a:r>
          </a:p>
        </p:txBody>
      </p:sp>
      <p:sp>
        <p:nvSpPr>
          <p:cNvPr id="6" name="Slide Number Placeholder 5"/>
          <p:cNvSpPr>
            <a:spLocks noGrp="1"/>
          </p:cNvSpPr>
          <p:nvPr>
            <p:ph type="sldNum" sz="quarter" idx="12"/>
          </p:nvPr>
        </p:nvSpPr>
        <p:spPr/>
        <p:txBody>
          <a:body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424715584"/>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rtl="0"/>
            <a:r>
              <a:rPr lang="en-GB" noProof="0"/>
              <a:t>20XX</a:t>
            </a:r>
          </a:p>
        </p:txBody>
      </p:sp>
      <p:sp>
        <p:nvSpPr>
          <p:cNvPr id="6" name="Footer Placeholder 5"/>
          <p:cNvSpPr>
            <a:spLocks noGrp="1"/>
          </p:cNvSpPr>
          <p:nvPr>
            <p:ph type="ftr" sz="quarter" idx="11"/>
          </p:nvPr>
        </p:nvSpPr>
        <p:spPr/>
        <p:txBody>
          <a:bodyPr/>
          <a:lstStyle/>
          <a:p>
            <a:pPr rtl="0"/>
            <a:r>
              <a:rPr lang="en-GB" noProof="0"/>
              <a:t>Pitch deck title</a:t>
            </a:r>
          </a:p>
        </p:txBody>
      </p:sp>
      <p:sp>
        <p:nvSpPr>
          <p:cNvPr id="7" name="Slide Number Placeholder 6"/>
          <p:cNvSpPr>
            <a:spLocks noGrp="1"/>
          </p:cNvSpPr>
          <p:nvPr>
            <p:ph type="sldNum" sz="quarter" idx="12"/>
          </p:nvPr>
        </p:nvSpPr>
        <p:spPr/>
        <p:txBody>
          <a:body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2291647206"/>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rtl="0"/>
            <a:r>
              <a:rPr lang="en-GB" noProof="0"/>
              <a:t>20XX</a:t>
            </a:r>
          </a:p>
        </p:txBody>
      </p:sp>
      <p:sp>
        <p:nvSpPr>
          <p:cNvPr id="6" name="Footer Placeholder 5"/>
          <p:cNvSpPr>
            <a:spLocks noGrp="1"/>
          </p:cNvSpPr>
          <p:nvPr>
            <p:ph type="ftr" sz="quarter" idx="11"/>
          </p:nvPr>
        </p:nvSpPr>
        <p:spPr/>
        <p:txBody>
          <a:bodyPr/>
          <a:lstStyle/>
          <a:p>
            <a:pPr rtl="0"/>
            <a:r>
              <a:rPr lang="en-GB" noProof="0"/>
              <a:t>Pitch deck title</a:t>
            </a:r>
          </a:p>
        </p:txBody>
      </p:sp>
      <p:sp>
        <p:nvSpPr>
          <p:cNvPr id="7" name="Slide Number Placeholder 6"/>
          <p:cNvSpPr>
            <a:spLocks noGrp="1"/>
          </p:cNvSpPr>
          <p:nvPr>
            <p:ph type="sldNum" sz="quarter" idx="12"/>
          </p:nvPr>
        </p:nvSpPr>
        <p:spPr/>
        <p:txBody>
          <a:body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1664767659"/>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rtl="0"/>
            <a:r>
              <a:rPr lang="en-GB" noProof="0"/>
              <a:t>20XX</a:t>
            </a:r>
          </a:p>
        </p:txBody>
      </p:sp>
      <p:sp>
        <p:nvSpPr>
          <p:cNvPr id="6" name="Footer Placeholder 5"/>
          <p:cNvSpPr>
            <a:spLocks noGrp="1"/>
          </p:cNvSpPr>
          <p:nvPr>
            <p:ph type="ftr" sz="quarter" idx="11"/>
          </p:nvPr>
        </p:nvSpPr>
        <p:spPr/>
        <p:txBody>
          <a:bodyPr/>
          <a:lstStyle/>
          <a:p>
            <a:pPr rtl="0"/>
            <a:r>
              <a:rPr lang="en-GB" noProof="0"/>
              <a:t>Pitch deck title</a:t>
            </a:r>
          </a:p>
        </p:txBody>
      </p:sp>
      <p:sp>
        <p:nvSpPr>
          <p:cNvPr id="7" name="Slide Number Placeholder 6"/>
          <p:cNvSpPr>
            <a:spLocks noGrp="1"/>
          </p:cNvSpPr>
          <p:nvPr>
            <p:ph type="sldNum" sz="quarter" idx="12"/>
          </p:nvPr>
        </p:nvSpPr>
        <p:spPr/>
        <p:txBody>
          <a:bodyPr/>
          <a:lstStyle/>
          <a:p>
            <a:pPr rtl="0"/>
            <a:fld id="{B5CEABB6-07DC-46E8-9B57-56EC44A396E5}" type="slidenum">
              <a:rPr lang="en-GB" noProof="0" smtClean="0"/>
              <a:pPr/>
              <a:t>‹#›</a:t>
            </a:fld>
            <a:endParaRPr lang="en-GB" noProof="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05887417"/>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rtl="0"/>
            <a:r>
              <a:rPr lang="en-GB" noProof="0"/>
              <a:t>20XX</a:t>
            </a:r>
          </a:p>
        </p:txBody>
      </p:sp>
      <p:sp>
        <p:nvSpPr>
          <p:cNvPr id="6" name="Footer Placeholder 5"/>
          <p:cNvSpPr>
            <a:spLocks noGrp="1"/>
          </p:cNvSpPr>
          <p:nvPr>
            <p:ph type="ftr" sz="quarter" idx="11"/>
          </p:nvPr>
        </p:nvSpPr>
        <p:spPr/>
        <p:txBody>
          <a:bodyPr/>
          <a:lstStyle/>
          <a:p>
            <a:pPr rtl="0"/>
            <a:r>
              <a:rPr lang="en-GB" noProof="0"/>
              <a:t>Pitch deck title</a:t>
            </a:r>
          </a:p>
        </p:txBody>
      </p:sp>
      <p:sp>
        <p:nvSpPr>
          <p:cNvPr id="7" name="Slide Number Placeholder 6"/>
          <p:cNvSpPr>
            <a:spLocks noGrp="1"/>
          </p:cNvSpPr>
          <p:nvPr>
            <p:ph type="sldNum" sz="quarter" idx="12"/>
          </p:nvPr>
        </p:nvSpPr>
        <p:spPr/>
        <p:txBody>
          <a:body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2848725066"/>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rtl="0"/>
            <a:r>
              <a:rPr lang="en-GB" noProof="0"/>
              <a:t>20XX</a:t>
            </a:r>
          </a:p>
        </p:txBody>
      </p:sp>
      <p:sp>
        <p:nvSpPr>
          <p:cNvPr id="4" name="Footer Placeholder 3"/>
          <p:cNvSpPr>
            <a:spLocks noGrp="1"/>
          </p:cNvSpPr>
          <p:nvPr>
            <p:ph type="ftr" sz="quarter" idx="11"/>
          </p:nvPr>
        </p:nvSpPr>
        <p:spPr/>
        <p:txBody>
          <a:bodyPr/>
          <a:lstStyle/>
          <a:p>
            <a:pPr rtl="0"/>
            <a:r>
              <a:rPr lang="en-GB" noProof="0"/>
              <a:t>Pitch deck title</a:t>
            </a:r>
          </a:p>
        </p:txBody>
      </p:sp>
      <p:sp>
        <p:nvSpPr>
          <p:cNvPr id="5" name="Slide Number Placeholder 4"/>
          <p:cNvSpPr>
            <a:spLocks noGrp="1"/>
          </p:cNvSpPr>
          <p:nvPr>
            <p:ph type="sldNum" sz="quarter" idx="12"/>
          </p:nvPr>
        </p:nvSpPr>
        <p:spPr/>
        <p:txBody>
          <a:body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4099078524"/>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rtl="0"/>
            <a:r>
              <a:rPr lang="en-GB" noProof="0"/>
              <a:t>20XX</a:t>
            </a:r>
          </a:p>
        </p:txBody>
      </p:sp>
      <p:sp>
        <p:nvSpPr>
          <p:cNvPr id="4" name="Footer Placeholder 3"/>
          <p:cNvSpPr>
            <a:spLocks noGrp="1"/>
          </p:cNvSpPr>
          <p:nvPr>
            <p:ph type="ftr" sz="quarter" idx="11"/>
          </p:nvPr>
        </p:nvSpPr>
        <p:spPr/>
        <p:txBody>
          <a:bodyPr/>
          <a:lstStyle/>
          <a:p>
            <a:pPr rtl="0"/>
            <a:r>
              <a:rPr lang="en-GB" noProof="0"/>
              <a:t>Pitch deck title</a:t>
            </a:r>
          </a:p>
        </p:txBody>
      </p:sp>
      <p:sp>
        <p:nvSpPr>
          <p:cNvPr id="5" name="Slide Number Placeholder 4"/>
          <p:cNvSpPr>
            <a:spLocks noGrp="1"/>
          </p:cNvSpPr>
          <p:nvPr>
            <p:ph type="sldNum" sz="quarter" idx="12"/>
          </p:nvPr>
        </p:nvSpPr>
        <p:spPr/>
        <p:txBody>
          <a:body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388341370"/>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rtl="0"/>
            <a:r>
              <a:rPr lang="en-GB" noProof="0"/>
              <a:t>20XX</a:t>
            </a:r>
          </a:p>
        </p:txBody>
      </p:sp>
      <p:sp>
        <p:nvSpPr>
          <p:cNvPr id="5" name="Footer Placeholder 4"/>
          <p:cNvSpPr>
            <a:spLocks noGrp="1"/>
          </p:cNvSpPr>
          <p:nvPr>
            <p:ph type="ftr" sz="quarter" idx="11"/>
          </p:nvPr>
        </p:nvSpPr>
        <p:spPr/>
        <p:txBody>
          <a:bodyPr/>
          <a:lstStyle/>
          <a:p>
            <a:pPr rtl="0"/>
            <a:r>
              <a:rPr lang="en-GB" noProof="0"/>
              <a:t>Pitch deck title</a:t>
            </a:r>
          </a:p>
        </p:txBody>
      </p:sp>
      <p:sp>
        <p:nvSpPr>
          <p:cNvPr id="6" name="Slide Number Placeholder 5"/>
          <p:cNvSpPr>
            <a:spLocks noGrp="1"/>
          </p:cNvSpPr>
          <p:nvPr>
            <p:ph type="sldNum" sz="quarter" idx="12"/>
          </p:nvPr>
        </p:nvSpPr>
        <p:spPr/>
        <p:txBody>
          <a:body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10652866"/>
      </p:ext>
    </p:extLst>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rtl="0"/>
            <a:r>
              <a:rPr lang="en-GB" noProof="0"/>
              <a:t>20XX</a:t>
            </a:r>
          </a:p>
        </p:txBody>
      </p:sp>
      <p:sp>
        <p:nvSpPr>
          <p:cNvPr id="5" name="Footer Placeholder 4"/>
          <p:cNvSpPr>
            <a:spLocks noGrp="1"/>
          </p:cNvSpPr>
          <p:nvPr>
            <p:ph type="ftr" sz="quarter" idx="11"/>
          </p:nvPr>
        </p:nvSpPr>
        <p:spPr/>
        <p:txBody>
          <a:bodyPr/>
          <a:lstStyle/>
          <a:p>
            <a:pPr rtl="0"/>
            <a:r>
              <a:rPr lang="en-GB" noProof="0"/>
              <a:t>Pitch deck title</a:t>
            </a:r>
          </a:p>
        </p:txBody>
      </p:sp>
      <p:sp>
        <p:nvSpPr>
          <p:cNvPr id="6" name="Slide Number Placeholder 5"/>
          <p:cNvSpPr>
            <a:spLocks noGrp="1"/>
          </p:cNvSpPr>
          <p:nvPr>
            <p:ph type="sldNum" sz="quarter" idx="12"/>
          </p:nvPr>
        </p:nvSpPr>
        <p:spPr/>
        <p:txBody>
          <a:body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2700623385"/>
      </p:ext>
    </p:extLst>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AD3492AC-2023-4442-AF40-53B11C2EF8B5}"/>
              </a:ext>
            </a:extLst>
          </p:cNvPr>
          <p:cNvSpPr>
            <a:spLocks noGrp="1"/>
          </p:cNvSpPr>
          <p:nvPr>
            <p:ph type="pic" sz="quarter" idx="13"/>
          </p:nvPr>
        </p:nvSpPr>
        <p:spPr>
          <a:xfrm>
            <a:off x="458724" y="457200"/>
            <a:ext cx="11274552" cy="5943600"/>
          </a:xfrm>
          <a:solidFill>
            <a:schemeClr val="accent6"/>
          </a:solidFill>
        </p:spPr>
        <p:txBody>
          <a:bodyPr rtlCol="0"/>
          <a:lstStyle/>
          <a:p>
            <a:pPr rtl="0"/>
            <a:r>
              <a:rPr lang="en-US" noProof="0"/>
              <a:t>Click icon to add picture</a:t>
            </a:r>
            <a:endParaRPr lang="en-GB" noProof="0"/>
          </a:p>
        </p:txBody>
      </p:sp>
      <p:sp>
        <p:nvSpPr>
          <p:cNvPr id="2" name="Title 1">
            <a:extLst>
              <a:ext uri="{FF2B5EF4-FFF2-40B4-BE49-F238E27FC236}">
                <a16:creationId xmlns:a16="http://schemas.microsoft.com/office/drawing/2014/main" id="{6C25C416-A3A2-4CF9-9532-2C0BFB51CFDF}"/>
              </a:ext>
            </a:extLst>
          </p:cNvPr>
          <p:cNvSpPr>
            <a:spLocks noGrp="1"/>
          </p:cNvSpPr>
          <p:nvPr>
            <p:ph type="ctrTitle"/>
          </p:nvPr>
        </p:nvSpPr>
        <p:spPr>
          <a:xfrm>
            <a:off x="6145966" y="1008063"/>
            <a:ext cx="5120640" cy="2054388"/>
          </a:xfrm>
        </p:spPr>
        <p:txBody>
          <a:bodyPr rtlCol="0" anchor="b">
            <a:normAutofit/>
          </a:bodyPr>
          <a:lstStyle>
            <a:lvl1pPr algn="r">
              <a:defRPr sz="5400">
                <a:solidFill>
                  <a:schemeClr val="tx1">
                    <a:lumMod val="65000"/>
                    <a:lumOff val="35000"/>
                  </a:schemeClr>
                </a:solidFill>
              </a:defRPr>
            </a:lvl1pPr>
          </a:lstStyle>
          <a:p>
            <a:pPr rtl="0"/>
            <a:r>
              <a:rPr lang="en-US" noProof="0"/>
              <a:t>Click to edit Master title style</a:t>
            </a:r>
            <a:endParaRPr lang="en-GB" noProof="0"/>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p:nvPr>
        </p:nvSpPr>
        <p:spPr>
          <a:xfrm>
            <a:off x="8098970" y="3105163"/>
            <a:ext cx="3167636" cy="647673"/>
          </a:xfrm>
        </p:spPr>
        <p:txBody>
          <a:bodyPr rtlCol="0">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n-US" noProof="0"/>
              <a:t>Click to edit Master subtitle style</a:t>
            </a:r>
            <a:endParaRPr lang="en-GB" noProof="0"/>
          </a:p>
        </p:txBody>
      </p:sp>
      <p:sp>
        <p:nvSpPr>
          <p:cNvPr id="4" name="Date Placeholder 3">
            <a:extLst>
              <a:ext uri="{FF2B5EF4-FFF2-40B4-BE49-F238E27FC236}">
                <a16:creationId xmlns:a16="http://schemas.microsoft.com/office/drawing/2014/main" id="{74D64503-659B-472D-ABF8-01D077EB0D83}"/>
              </a:ext>
            </a:extLst>
          </p:cNvPr>
          <p:cNvSpPr>
            <a:spLocks noGrp="1"/>
          </p:cNvSpPr>
          <p:nvPr>
            <p:ph type="dt" sz="half" idx="10"/>
          </p:nvPr>
        </p:nvSpPr>
        <p:spPr/>
        <p:txBody>
          <a:bodyPr rtlCol="0"/>
          <a:lstStyle/>
          <a:p>
            <a:pPr rtl="0"/>
            <a:r>
              <a:rPr lang="en-GB" noProof="0"/>
              <a:t>20XX</a:t>
            </a:r>
          </a:p>
        </p:txBody>
      </p:sp>
      <p:sp>
        <p:nvSpPr>
          <p:cNvPr id="5" name="Footer Placeholder 4">
            <a:extLst>
              <a:ext uri="{FF2B5EF4-FFF2-40B4-BE49-F238E27FC236}">
                <a16:creationId xmlns:a16="http://schemas.microsoft.com/office/drawing/2014/main" id="{FE209C12-0CED-4CD5-B463-885A793CC25E}"/>
              </a:ext>
            </a:extLst>
          </p:cNvPr>
          <p:cNvSpPr>
            <a:spLocks noGrp="1"/>
          </p:cNvSpPr>
          <p:nvPr>
            <p:ph type="ftr" sz="quarter" idx="11"/>
          </p:nvPr>
        </p:nvSpPr>
        <p:spPr/>
        <p:txBody>
          <a:bodyPr rtlCol="0"/>
          <a:lstStyle/>
          <a:p>
            <a:pPr rtl="0"/>
            <a:r>
              <a:rPr lang="en-GB" noProof="0"/>
              <a:t>Pitch deck title</a:t>
            </a:r>
          </a:p>
        </p:txBody>
      </p:sp>
      <p:sp>
        <p:nvSpPr>
          <p:cNvPr id="6" name="Slide Number Placeholder 5">
            <a:extLst>
              <a:ext uri="{FF2B5EF4-FFF2-40B4-BE49-F238E27FC236}">
                <a16:creationId xmlns:a16="http://schemas.microsoft.com/office/drawing/2014/main" id="{1A8F03DA-3AA9-44AC-8E2B-D53B8EBEA402}"/>
              </a:ext>
            </a:extLst>
          </p:cNvPr>
          <p:cNvSpPr>
            <a:spLocks noGrp="1"/>
          </p:cNvSpPr>
          <p:nvPr>
            <p:ph type="sldNum" sz="quarter" idx="12"/>
          </p:nvPr>
        </p:nvSpPr>
        <p:spPr/>
        <p:txBody>
          <a:bodyPr rtlCol="0"/>
          <a:lstStyle/>
          <a:p>
            <a:pPr rtl="0"/>
            <a:fld id="{B5CEABB6-07DC-46E8-9B57-56EC44A396E5}" type="slidenum">
              <a:rPr lang="en-GB" noProof="0" smtClean="0"/>
              <a:t>‹#›</a:t>
            </a:fld>
            <a:endParaRPr lang="en-GB" noProof="0"/>
          </a:p>
        </p:txBody>
      </p:sp>
    </p:spTree>
    <p:extLst>
      <p:ext uri="{BB962C8B-B14F-4D97-AF65-F5344CB8AC3E}">
        <p14:creationId xmlns:p14="http://schemas.microsoft.com/office/powerpoint/2010/main" val="3651567552"/>
      </p:ext>
    </p:extLst>
  </p:cSld>
  <p:clrMapOvr>
    <a:masterClrMapping/>
  </p:clrMapOvr>
  <p:transition spd="slow">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About u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C593254-CE4F-4114-A997-06CBC039F22F}"/>
              </a:ext>
              <a:ext uri="{C183D7F6-B498-43B3-948B-1728B52AA6E4}">
                <adec:decorative xmlns:adec="http://schemas.microsoft.com/office/drawing/2017/decorative" val="1"/>
              </a:ext>
            </a:extLst>
          </p:cNvPr>
          <p:cNvSpPr/>
          <p:nvPr userDrawn="1"/>
        </p:nvSpPr>
        <p:spPr>
          <a:xfrm>
            <a:off x="0" y="0"/>
            <a:ext cx="3051110" cy="6858000"/>
          </a:xfrm>
          <a:prstGeom prst="rect">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2" name="Title 1">
            <a:extLst>
              <a:ext uri="{FF2B5EF4-FFF2-40B4-BE49-F238E27FC236}">
                <a16:creationId xmlns:a16="http://schemas.microsoft.com/office/drawing/2014/main" id="{A1F8C642-49FB-4E16-A3A0-B2ACBEABFFD6}"/>
              </a:ext>
            </a:extLst>
          </p:cNvPr>
          <p:cNvSpPr>
            <a:spLocks noGrp="1"/>
          </p:cNvSpPr>
          <p:nvPr>
            <p:ph type="title"/>
          </p:nvPr>
        </p:nvSpPr>
        <p:spPr>
          <a:xfrm>
            <a:off x="3581400" y="365125"/>
            <a:ext cx="7287768" cy="1325563"/>
          </a:xfrm>
        </p:spPr>
        <p:txBody>
          <a:bodyPr rtlCol="0"/>
          <a:lstStyle>
            <a:lvl1pPr algn="l">
              <a:defRPr>
                <a:solidFill>
                  <a:schemeClr val="tx1">
                    <a:lumMod val="50000"/>
                    <a:lumOff val="50000"/>
                  </a:schemeClr>
                </a:solidFill>
              </a:defRPr>
            </a:lvl1pPr>
          </a:lstStyle>
          <a:p>
            <a:pPr rtl="0"/>
            <a:r>
              <a:rPr lang="en-US" noProof="0"/>
              <a:t>Click to edit Master title style</a:t>
            </a:r>
            <a:endParaRPr lang="en-GB" noProof="0"/>
          </a:p>
        </p:txBody>
      </p:sp>
      <p:sp>
        <p:nvSpPr>
          <p:cNvPr id="7" name="Picture Placeholder 6">
            <a:extLst>
              <a:ext uri="{FF2B5EF4-FFF2-40B4-BE49-F238E27FC236}">
                <a16:creationId xmlns:a16="http://schemas.microsoft.com/office/drawing/2014/main" id="{5E7DBF41-B4A1-4B29-B32C-DDF5058C1239}"/>
              </a:ext>
            </a:extLst>
          </p:cNvPr>
          <p:cNvSpPr>
            <a:spLocks noGrp="1"/>
          </p:cNvSpPr>
          <p:nvPr>
            <p:ph type="pic" sz="quarter" idx="13"/>
          </p:nvPr>
        </p:nvSpPr>
        <p:spPr>
          <a:xfrm>
            <a:off x="1524000" y="1941230"/>
            <a:ext cx="9144000" cy="2286000"/>
          </a:xfrm>
          <a:solidFill>
            <a:schemeClr val="accent6"/>
          </a:solidFill>
        </p:spPr>
        <p:txBody>
          <a:bodyPr rtlCol="0"/>
          <a:lstStyle/>
          <a:p>
            <a:pPr rtl="0"/>
            <a:r>
              <a:rPr lang="en-US" noProof="0"/>
              <a:t>Click icon to add picture</a:t>
            </a:r>
            <a:endParaRPr lang="en-GB" noProof="0"/>
          </a:p>
        </p:txBody>
      </p:sp>
      <p:sp>
        <p:nvSpPr>
          <p:cNvPr id="9" name="Text Placeholder 8">
            <a:extLst>
              <a:ext uri="{FF2B5EF4-FFF2-40B4-BE49-F238E27FC236}">
                <a16:creationId xmlns:a16="http://schemas.microsoft.com/office/drawing/2014/main" id="{E442D9A9-D2E2-42FD-945D-1EF6DC43511C}"/>
              </a:ext>
            </a:extLst>
          </p:cNvPr>
          <p:cNvSpPr>
            <a:spLocks noGrp="1"/>
          </p:cNvSpPr>
          <p:nvPr>
            <p:ph type="body" sz="quarter" idx="14"/>
          </p:nvPr>
        </p:nvSpPr>
        <p:spPr>
          <a:xfrm>
            <a:off x="3584448" y="4407408"/>
            <a:ext cx="7287768" cy="1371600"/>
          </a:xfrm>
        </p:spPr>
        <p:txBody>
          <a:bodyPr rtlCol="0">
            <a:noAutofit/>
          </a:bodyPr>
          <a:lstStyle>
            <a:lvl1pPr marL="0" indent="0" algn="l">
              <a:lnSpc>
                <a:spcPct val="150000"/>
              </a:lnSpc>
              <a:spcBef>
                <a:spcPts val="0"/>
              </a:spcBef>
              <a:buNone/>
              <a:defRPr sz="1600">
                <a:solidFill>
                  <a:schemeClr val="tx1">
                    <a:lumMod val="65000"/>
                    <a:lumOff val="35000"/>
                  </a:schemeClr>
                </a:solidFill>
              </a:defRPr>
            </a:lvl1pPr>
            <a:lvl2pPr marL="457200" indent="0" algn="ctr">
              <a:lnSpc>
                <a:spcPts val="2200"/>
              </a:lnSpc>
              <a:spcBef>
                <a:spcPts val="0"/>
              </a:spcBef>
              <a:buNone/>
              <a:defRPr sz="1600">
                <a:solidFill>
                  <a:schemeClr val="tx1">
                    <a:lumMod val="65000"/>
                    <a:lumOff val="35000"/>
                  </a:schemeClr>
                </a:solidFill>
              </a:defRPr>
            </a:lvl2pPr>
            <a:lvl3pPr marL="914400" indent="0" algn="ctr">
              <a:lnSpc>
                <a:spcPts val="2200"/>
              </a:lnSpc>
              <a:spcBef>
                <a:spcPts val="0"/>
              </a:spcBef>
              <a:buNone/>
              <a:defRPr sz="1600">
                <a:solidFill>
                  <a:schemeClr val="tx1">
                    <a:lumMod val="65000"/>
                    <a:lumOff val="35000"/>
                  </a:schemeClr>
                </a:solidFill>
              </a:defRPr>
            </a:lvl3pPr>
            <a:lvl4pPr marL="1371600" indent="0" algn="ctr">
              <a:lnSpc>
                <a:spcPts val="2200"/>
              </a:lnSpc>
              <a:spcBef>
                <a:spcPts val="0"/>
              </a:spcBef>
              <a:buNone/>
              <a:defRPr sz="1600">
                <a:solidFill>
                  <a:schemeClr val="tx1">
                    <a:lumMod val="65000"/>
                    <a:lumOff val="35000"/>
                  </a:schemeClr>
                </a:solidFill>
              </a:defRPr>
            </a:lvl4pPr>
            <a:lvl5pPr marL="1828800" indent="0" algn="ctr">
              <a:lnSpc>
                <a:spcPts val="2200"/>
              </a:lnSpc>
              <a:spcBef>
                <a:spcPts val="0"/>
              </a:spcBef>
              <a:buNone/>
              <a:defRPr sz="1600">
                <a:solidFill>
                  <a:schemeClr val="tx1">
                    <a:lumMod val="65000"/>
                    <a:lumOff val="35000"/>
                  </a:schemeClr>
                </a:solidFill>
              </a:defRPr>
            </a:lvl5pPr>
          </a:lstStyle>
          <a:p>
            <a:pPr lvl="0" rtl="0"/>
            <a:r>
              <a:rPr lang="en-US" noProof="0"/>
              <a:t>Click to edit Master text styles</a:t>
            </a:r>
          </a:p>
        </p:txBody>
      </p:sp>
      <p:sp>
        <p:nvSpPr>
          <p:cNvPr id="3" name="Date Placeholder 2">
            <a:extLst>
              <a:ext uri="{FF2B5EF4-FFF2-40B4-BE49-F238E27FC236}">
                <a16:creationId xmlns:a16="http://schemas.microsoft.com/office/drawing/2014/main" id="{9CAF00A3-1058-4FA9-A985-03711701054C}"/>
              </a:ext>
            </a:extLst>
          </p:cNvPr>
          <p:cNvSpPr>
            <a:spLocks noGrp="1"/>
          </p:cNvSpPr>
          <p:nvPr>
            <p:ph type="dt" sz="half" idx="10"/>
          </p:nvPr>
        </p:nvSpPr>
        <p:spPr/>
        <p:txBody>
          <a:bodyPr rtlCol="0"/>
          <a:lstStyle/>
          <a:p>
            <a:pPr rtl="0"/>
            <a:r>
              <a:rPr lang="en-GB" noProof="0"/>
              <a:t>20XX</a:t>
            </a:r>
          </a:p>
        </p:txBody>
      </p:sp>
      <p:sp>
        <p:nvSpPr>
          <p:cNvPr id="4" name="Footer Placeholder 3">
            <a:extLst>
              <a:ext uri="{FF2B5EF4-FFF2-40B4-BE49-F238E27FC236}">
                <a16:creationId xmlns:a16="http://schemas.microsoft.com/office/drawing/2014/main" id="{A00F60BE-20E1-40C5-85E7-AEAABD0C0DE6}"/>
              </a:ext>
            </a:extLst>
          </p:cNvPr>
          <p:cNvSpPr>
            <a:spLocks noGrp="1"/>
          </p:cNvSpPr>
          <p:nvPr>
            <p:ph type="ftr" sz="quarter" idx="11"/>
          </p:nvPr>
        </p:nvSpPr>
        <p:spPr/>
        <p:txBody>
          <a:bodyPr rtlCol="0"/>
          <a:lstStyle/>
          <a:p>
            <a:pPr rtl="0"/>
            <a:r>
              <a:rPr lang="en-GB" noProof="0"/>
              <a:t>Pitch deck title</a:t>
            </a:r>
          </a:p>
        </p:txBody>
      </p:sp>
      <p:sp>
        <p:nvSpPr>
          <p:cNvPr id="5" name="Slide Number Placeholder 4">
            <a:extLst>
              <a:ext uri="{FF2B5EF4-FFF2-40B4-BE49-F238E27FC236}">
                <a16:creationId xmlns:a16="http://schemas.microsoft.com/office/drawing/2014/main" id="{05DC939B-94C9-4FF9-B0C8-1149DEFA6CF8}"/>
              </a:ext>
            </a:extLst>
          </p:cNvPr>
          <p:cNvSpPr>
            <a:spLocks noGrp="1"/>
          </p:cNvSpPr>
          <p:nvPr>
            <p:ph type="sldNum" sz="quarter" idx="12"/>
          </p:nvPr>
        </p:nvSpPr>
        <p:spPr/>
        <p:txBody>
          <a:bodyPr rtlCol="0"/>
          <a:lstStyle/>
          <a:p>
            <a:pPr rtl="0"/>
            <a:fld id="{B5CEABB6-07DC-46E8-9B57-56EC44A396E5}" type="slidenum">
              <a:rPr lang="en-GB" noProof="0" smtClean="0"/>
              <a:t>‹#›</a:t>
            </a:fld>
            <a:endParaRPr lang="en-GB" noProof="0"/>
          </a:p>
        </p:txBody>
      </p:sp>
    </p:spTree>
    <p:extLst>
      <p:ext uri="{BB962C8B-B14F-4D97-AF65-F5344CB8AC3E}">
        <p14:creationId xmlns:p14="http://schemas.microsoft.com/office/powerpoint/2010/main" val="2242145446"/>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rtl="0"/>
            <a:r>
              <a:rPr lang="en-GB" noProof="0"/>
              <a:t>20XX</a:t>
            </a:r>
          </a:p>
        </p:txBody>
      </p:sp>
      <p:sp>
        <p:nvSpPr>
          <p:cNvPr id="5" name="Footer Placeholder 4"/>
          <p:cNvSpPr>
            <a:spLocks noGrp="1"/>
          </p:cNvSpPr>
          <p:nvPr>
            <p:ph type="ftr" sz="quarter" idx="11"/>
          </p:nvPr>
        </p:nvSpPr>
        <p:spPr/>
        <p:txBody>
          <a:bodyPr/>
          <a:lstStyle/>
          <a:p>
            <a:pPr rtl="0"/>
            <a:r>
              <a:rPr lang="en-GB" noProof="0"/>
              <a:t>Pitch deck title</a:t>
            </a:r>
          </a:p>
        </p:txBody>
      </p:sp>
      <p:sp>
        <p:nvSpPr>
          <p:cNvPr id="6" name="Slide Number Placeholder 5"/>
          <p:cNvSpPr>
            <a:spLocks noGrp="1"/>
          </p:cNvSpPr>
          <p:nvPr>
            <p:ph type="sldNum" sz="quarter" idx="12"/>
          </p:nvPr>
        </p:nvSpPr>
        <p:spPr/>
        <p:txBody>
          <a:body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240439180"/>
      </p:ext>
    </p:extLst>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roble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E034D-C1DD-48C0-BB6B-FDC6F8EBA558}"/>
              </a:ext>
            </a:extLst>
          </p:cNvPr>
          <p:cNvSpPr>
            <a:spLocks noGrp="1"/>
          </p:cNvSpPr>
          <p:nvPr>
            <p:ph type="title"/>
          </p:nvPr>
        </p:nvSpPr>
        <p:spPr>
          <a:xfrm>
            <a:off x="1518686" y="365125"/>
            <a:ext cx="9986601" cy="1325563"/>
          </a:xfrm>
        </p:spPr>
        <p:txBody>
          <a:bodyPr rtlCol="0"/>
          <a:lstStyle>
            <a:lvl1pPr algn="l">
              <a:defRPr/>
            </a:lvl1pPr>
          </a:lstStyle>
          <a:p>
            <a:pPr rtl="0"/>
            <a:r>
              <a:rPr lang="en-US" noProof="0"/>
              <a:t>Click to edit Master title style</a:t>
            </a:r>
            <a:endParaRPr lang="en-GB" noProof="0"/>
          </a:p>
        </p:txBody>
      </p:sp>
      <p:sp>
        <p:nvSpPr>
          <p:cNvPr id="3" name="Text Placeholder 2">
            <a:extLst>
              <a:ext uri="{FF2B5EF4-FFF2-40B4-BE49-F238E27FC236}">
                <a16:creationId xmlns:a16="http://schemas.microsoft.com/office/drawing/2014/main" id="{D77FFB71-D3BF-4723-8C5E-44AD8F0E924D}"/>
              </a:ext>
            </a:extLst>
          </p:cNvPr>
          <p:cNvSpPr>
            <a:spLocks noGrp="1"/>
          </p:cNvSpPr>
          <p:nvPr>
            <p:ph type="body" idx="1"/>
          </p:nvPr>
        </p:nvSpPr>
        <p:spPr>
          <a:xfrm>
            <a:off x="1508692" y="1912336"/>
            <a:ext cx="4114800" cy="457200"/>
          </a:xfrm>
        </p:spPr>
        <p:txBody>
          <a:bodyPr rtlCol="0" anchor="b">
            <a:normAutofit/>
          </a:bodyPr>
          <a:lstStyle>
            <a:lvl1pPr marL="0" indent="0">
              <a:buNone/>
              <a:defRPr sz="2000" b="0">
                <a:solidFill>
                  <a:schemeClr val="accent4"/>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5" name="Text Placeholder 4">
            <a:extLst>
              <a:ext uri="{FF2B5EF4-FFF2-40B4-BE49-F238E27FC236}">
                <a16:creationId xmlns:a16="http://schemas.microsoft.com/office/drawing/2014/main" id="{1714E40B-C52C-407A-9311-46FDCD84CB5A}"/>
              </a:ext>
            </a:extLst>
          </p:cNvPr>
          <p:cNvSpPr>
            <a:spLocks noGrp="1"/>
          </p:cNvSpPr>
          <p:nvPr>
            <p:ph type="body" sz="quarter" idx="3"/>
          </p:nvPr>
        </p:nvSpPr>
        <p:spPr>
          <a:xfrm>
            <a:off x="6573892" y="1874838"/>
            <a:ext cx="4114800" cy="457200"/>
          </a:xfrm>
        </p:spPr>
        <p:txBody>
          <a:bodyPr rtlCol="0" anchor="b">
            <a:normAutofit/>
          </a:bodyPr>
          <a:lstStyle>
            <a:lvl1pPr marL="0" indent="0">
              <a:buNone/>
              <a:defRPr sz="2000" b="0">
                <a:solidFill>
                  <a:schemeClr val="accent4"/>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13" name="Text Placeholder 12">
            <a:extLst>
              <a:ext uri="{FF2B5EF4-FFF2-40B4-BE49-F238E27FC236}">
                <a16:creationId xmlns:a16="http://schemas.microsoft.com/office/drawing/2014/main" id="{E725FCE9-B62D-4B16-807B-9D0D63E93B56}"/>
              </a:ext>
            </a:extLst>
          </p:cNvPr>
          <p:cNvSpPr>
            <a:spLocks noGrp="1"/>
          </p:cNvSpPr>
          <p:nvPr>
            <p:ph type="body" sz="quarter" idx="14"/>
          </p:nvPr>
        </p:nvSpPr>
        <p:spPr>
          <a:xfrm>
            <a:off x="1508692" y="2388253"/>
            <a:ext cx="4114800" cy="914400"/>
          </a:xfrm>
        </p:spPr>
        <p:txBody>
          <a:bodyPr rtlCol="0">
            <a:noAutofit/>
          </a:bodyPr>
          <a:lstStyle>
            <a:lvl1pPr marL="0" indent="0">
              <a:lnSpc>
                <a:spcPts val="2600"/>
              </a:lnSpc>
              <a:buNone/>
              <a:defRPr sz="1600"/>
            </a:lvl1pPr>
            <a:lvl2pPr marL="457200" indent="0">
              <a:lnSpc>
                <a:spcPts val="2600"/>
              </a:lnSpc>
              <a:buNone/>
              <a:defRPr sz="1600"/>
            </a:lvl2pPr>
            <a:lvl3pPr marL="914400" indent="0">
              <a:lnSpc>
                <a:spcPts val="2600"/>
              </a:lnSpc>
              <a:buNone/>
              <a:defRPr sz="1600"/>
            </a:lvl3pPr>
            <a:lvl4pPr marL="1371600" indent="0">
              <a:lnSpc>
                <a:spcPts val="2600"/>
              </a:lnSpc>
              <a:buNone/>
              <a:defRPr sz="1600"/>
            </a:lvl4pPr>
            <a:lvl5pPr marL="1828800" indent="0">
              <a:lnSpc>
                <a:spcPts val="2600"/>
              </a:lnSpc>
              <a:buNone/>
              <a:defRPr sz="1600"/>
            </a:lvl5pPr>
          </a:lstStyle>
          <a:p>
            <a:pPr lvl="0" rtl="0"/>
            <a:r>
              <a:rPr lang="en-US" noProof="0"/>
              <a:t>Click to edit Master text styles</a:t>
            </a:r>
          </a:p>
        </p:txBody>
      </p:sp>
      <p:sp>
        <p:nvSpPr>
          <p:cNvPr id="14" name="Text Placeholder 12">
            <a:extLst>
              <a:ext uri="{FF2B5EF4-FFF2-40B4-BE49-F238E27FC236}">
                <a16:creationId xmlns:a16="http://schemas.microsoft.com/office/drawing/2014/main" id="{BA57DF8C-FA7C-490B-98CE-CDE7957EE729}"/>
              </a:ext>
            </a:extLst>
          </p:cNvPr>
          <p:cNvSpPr>
            <a:spLocks noGrp="1"/>
          </p:cNvSpPr>
          <p:nvPr>
            <p:ph type="body" sz="quarter" idx="15"/>
          </p:nvPr>
        </p:nvSpPr>
        <p:spPr>
          <a:xfrm>
            <a:off x="6573892" y="2337741"/>
            <a:ext cx="4114800" cy="914400"/>
          </a:xfrm>
        </p:spPr>
        <p:txBody>
          <a:bodyPr rtlCol="0">
            <a:noAutofit/>
          </a:bodyPr>
          <a:lstStyle>
            <a:lvl1pPr marL="0" indent="0">
              <a:lnSpc>
                <a:spcPts val="2600"/>
              </a:lnSpc>
              <a:buNone/>
              <a:defRPr sz="1600"/>
            </a:lvl1pPr>
            <a:lvl2pPr marL="457200" indent="0">
              <a:lnSpc>
                <a:spcPts val="2600"/>
              </a:lnSpc>
              <a:buNone/>
              <a:defRPr sz="1600"/>
            </a:lvl2pPr>
            <a:lvl3pPr marL="914400" indent="0">
              <a:lnSpc>
                <a:spcPts val="2600"/>
              </a:lnSpc>
              <a:buNone/>
              <a:defRPr sz="1600"/>
            </a:lvl3pPr>
            <a:lvl4pPr marL="1371600" indent="0">
              <a:lnSpc>
                <a:spcPts val="2600"/>
              </a:lnSpc>
              <a:buNone/>
              <a:defRPr sz="1600"/>
            </a:lvl4pPr>
            <a:lvl5pPr marL="1828800" indent="0">
              <a:lnSpc>
                <a:spcPts val="2600"/>
              </a:lnSpc>
              <a:buNone/>
              <a:defRPr sz="1600"/>
            </a:lvl5pPr>
          </a:lstStyle>
          <a:p>
            <a:pPr lvl="0" rtl="0"/>
            <a:r>
              <a:rPr lang="en-US" noProof="0"/>
              <a:t>Click to edit Master text styles</a:t>
            </a:r>
          </a:p>
        </p:txBody>
      </p:sp>
      <p:sp>
        <p:nvSpPr>
          <p:cNvPr id="19" name="Text Placeholder 2">
            <a:extLst>
              <a:ext uri="{FF2B5EF4-FFF2-40B4-BE49-F238E27FC236}">
                <a16:creationId xmlns:a16="http://schemas.microsoft.com/office/drawing/2014/main" id="{FF039F13-B78B-4A7E-AB1D-94C070BAE974}"/>
              </a:ext>
            </a:extLst>
          </p:cNvPr>
          <p:cNvSpPr>
            <a:spLocks noGrp="1"/>
          </p:cNvSpPr>
          <p:nvPr>
            <p:ph type="body" idx="16"/>
          </p:nvPr>
        </p:nvSpPr>
        <p:spPr>
          <a:xfrm>
            <a:off x="1518687" y="3608720"/>
            <a:ext cx="4114800" cy="457200"/>
          </a:xfrm>
        </p:spPr>
        <p:txBody>
          <a:bodyPr rtlCol="0" anchor="b">
            <a:normAutofit/>
          </a:bodyPr>
          <a:lstStyle>
            <a:lvl1pPr marL="0" indent="0">
              <a:buNone/>
              <a:defRPr sz="2000" b="0">
                <a:solidFill>
                  <a:schemeClr val="accent4"/>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20" name="Text Placeholder 4">
            <a:extLst>
              <a:ext uri="{FF2B5EF4-FFF2-40B4-BE49-F238E27FC236}">
                <a16:creationId xmlns:a16="http://schemas.microsoft.com/office/drawing/2014/main" id="{525F4B91-27EE-47AC-BBD0-A66FE53A04FF}"/>
              </a:ext>
            </a:extLst>
          </p:cNvPr>
          <p:cNvSpPr>
            <a:spLocks noGrp="1"/>
          </p:cNvSpPr>
          <p:nvPr>
            <p:ph type="body" sz="quarter" idx="17"/>
          </p:nvPr>
        </p:nvSpPr>
        <p:spPr>
          <a:xfrm>
            <a:off x="6583887" y="3571222"/>
            <a:ext cx="4114800" cy="457200"/>
          </a:xfrm>
        </p:spPr>
        <p:txBody>
          <a:bodyPr rtlCol="0" anchor="b">
            <a:normAutofit/>
          </a:bodyPr>
          <a:lstStyle>
            <a:lvl1pPr marL="0" indent="0">
              <a:buNone/>
              <a:defRPr sz="2000" b="0">
                <a:solidFill>
                  <a:schemeClr val="accent4"/>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21" name="Text Placeholder 12">
            <a:extLst>
              <a:ext uri="{FF2B5EF4-FFF2-40B4-BE49-F238E27FC236}">
                <a16:creationId xmlns:a16="http://schemas.microsoft.com/office/drawing/2014/main" id="{1F0A1756-3486-46A9-9DD3-7BFA5FF75731}"/>
              </a:ext>
            </a:extLst>
          </p:cNvPr>
          <p:cNvSpPr>
            <a:spLocks noGrp="1"/>
          </p:cNvSpPr>
          <p:nvPr>
            <p:ph type="body" sz="quarter" idx="18"/>
          </p:nvPr>
        </p:nvSpPr>
        <p:spPr>
          <a:xfrm>
            <a:off x="1518687" y="4084637"/>
            <a:ext cx="4114800" cy="914400"/>
          </a:xfrm>
        </p:spPr>
        <p:txBody>
          <a:bodyPr rtlCol="0">
            <a:noAutofit/>
          </a:bodyPr>
          <a:lstStyle>
            <a:lvl1pPr marL="0" indent="0">
              <a:lnSpc>
                <a:spcPts val="2600"/>
              </a:lnSpc>
              <a:buNone/>
              <a:defRPr sz="1600"/>
            </a:lvl1pPr>
            <a:lvl2pPr marL="457200" indent="0">
              <a:lnSpc>
                <a:spcPts val="2600"/>
              </a:lnSpc>
              <a:buNone/>
              <a:defRPr sz="1600"/>
            </a:lvl2pPr>
            <a:lvl3pPr marL="914400" indent="0">
              <a:lnSpc>
                <a:spcPts val="2600"/>
              </a:lnSpc>
              <a:buNone/>
              <a:defRPr sz="1600"/>
            </a:lvl3pPr>
            <a:lvl4pPr marL="1371600" indent="0">
              <a:lnSpc>
                <a:spcPts val="2600"/>
              </a:lnSpc>
              <a:buNone/>
              <a:defRPr sz="1600"/>
            </a:lvl4pPr>
            <a:lvl5pPr marL="1828800" indent="0">
              <a:lnSpc>
                <a:spcPts val="2600"/>
              </a:lnSpc>
              <a:buNone/>
              <a:defRPr sz="1600"/>
            </a:lvl5pPr>
          </a:lstStyle>
          <a:p>
            <a:pPr lvl="0" rtl="0"/>
            <a:r>
              <a:rPr lang="en-US" noProof="0"/>
              <a:t>Click to edit Master text styles</a:t>
            </a:r>
          </a:p>
        </p:txBody>
      </p:sp>
      <p:sp>
        <p:nvSpPr>
          <p:cNvPr id="22" name="Text Placeholder 12">
            <a:extLst>
              <a:ext uri="{FF2B5EF4-FFF2-40B4-BE49-F238E27FC236}">
                <a16:creationId xmlns:a16="http://schemas.microsoft.com/office/drawing/2014/main" id="{F50C0C1C-5BD4-4F62-8AB2-50B1FE4A7DAE}"/>
              </a:ext>
            </a:extLst>
          </p:cNvPr>
          <p:cNvSpPr>
            <a:spLocks noGrp="1"/>
          </p:cNvSpPr>
          <p:nvPr>
            <p:ph type="body" sz="quarter" idx="19"/>
          </p:nvPr>
        </p:nvSpPr>
        <p:spPr>
          <a:xfrm>
            <a:off x="6583887" y="4034125"/>
            <a:ext cx="4114800" cy="914400"/>
          </a:xfrm>
        </p:spPr>
        <p:txBody>
          <a:bodyPr rtlCol="0">
            <a:noAutofit/>
          </a:bodyPr>
          <a:lstStyle>
            <a:lvl1pPr marL="0" indent="0">
              <a:lnSpc>
                <a:spcPts val="2600"/>
              </a:lnSpc>
              <a:buNone/>
              <a:defRPr sz="1600"/>
            </a:lvl1pPr>
            <a:lvl2pPr marL="457200" indent="0">
              <a:lnSpc>
                <a:spcPts val="2600"/>
              </a:lnSpc>
              <a:buNone/>
              <a:defRPr sz="1600"/>
            </a:lvl2pPr>
            <a:lvl3pPr marL="914400" indent="0">
              <a:lnSpc>
                <a:spcPts val="2600"/>
              </a:lnSpc>
              <a:buNone/>
              <a:defRPr sz="1600"/>
            </a:lvl3pPr>
            <a:lvl4pPr marL="1371600" indent="0">
              <a:lnSpc>
                <a:spcPts val="2600"/>
              </a:lnSpc>
              <a:buNone/>
              <a:defRPr sz="1600"/>
            </a:lvl4pPr>
            <a:lvl5pPr marL="1828800" indent="0">
              <a:lnSpc>
                <a:spcPts val="2600"/>
              </a:lnSpc>
              <a:buNone/>
              <a:defRPr sz="1600"/>
            </a:lvl5pPr>
          </a:lstStyle>
          <a:p>
            <a:pPr lvl="0" rtl="0"/>
            <a:r>
              <a:rPr lang="en-US" noProof="0"/>
              <a:t>Click to edit Master text styles</a:t>
            </a:r>
          </a:p>
          <a:p>
            <a:pPr lvl="1" rtl="0"/>
            <a:r>
              <a:rPr lang="en-US" noProof="0"/>
              <a:t>Second level</a:t>
            </a:r>
          </a:p>
        </p:txBody>
      </p:sp>
      <p:sp>
        <p:nvSpPr>
          <p:cNvPr id="15" name="Picture Placeholder 10">
            <a:extLst>
              <a:ext uri="{FF2B5EF4-FFF2-40B4-BE49-F238E27FC236}">
                <a16:creationId xmlns:a16="http://schemas.microsoft.com/office/drawing/2014/main" id="{A12F2D63-1E00-4379-A32F-B52857A50211}"/>
              </a:ext>
            </a:extLst>
          </p:cNvPr>
          <p:cNvSpPr>
            <a:spLocks noGrp="1"/>
          </p:cNvSpPr>
          <p:nvPr>
            <p:ph type="pic" sz="quarter" idx="13"/>
          </p:nvPr>
        </p:nvSpPr>
        <p:spPr>
          <a:xfrm>
            <a:off x="1524" y="5943600"/>
            <a:ext cx="12188952" cy="914400"/>
          </a:xfrm>
          <a:solidFill>
            <a:schemeClr val="accent6"/>
          </a:solidFill>
        </p:spPr>
        <p:txBody>
          <a:bodyPr rtlCol="0"/>
          <a:lstStyle/>
          <a:p>
            <a:pPr rtl="0"/>
            <a:r>
              <a:rPr lang="en-US" noProof="0"/>
              <a:t>Click icon to add picture</a:t>
            </a:r>
            <a:endParaRPr lang="en-GB" noProof="0"/>
          </a:p>
        </p:txBody>
      </p:sp>
      <p:sp>
        <p:nvSpPr>
          <p:cNvPr id="7" name="Date Placeholder 6">
            <a:extLst>
              <a:ext uri="{FF2B5EF4-FFF2-40B4-BE49-F238E27FC236}">
                <a16:creationId xmlns:a16="http://schemas.microsoft.com/office/drawing/2014/main" id="{860A2F77-6CFB-4347-9224-EFAA0C0EF3DB}"/>
              </a:ext>
            </a:extLst>
          </p:cNvPr>
          <p:cNvSpPr>
            <a:spLocks noGrp="1"/>
          </p:cNvSpPr>
          <p:nvPr>
            <p:ph type="dt" sz="half" idx="10"/>
          </p:nvPr>
        </p:nvSpPr>
        <p:spPr/>
        <p:txBody>
          <a:bodyPr rtlCol="0"/>
          <a:lstStyle>
            <a:lvl1pPr>
              <a:defRPr>
                <a:solidFill>
                  <a:schemeClr val="bg1"/>
                </a:solidFill>
              </a:defRPr>
            </a:lvl1pPr>
          </a:lstStyle>
          <a:p>
            <a:pPr rtl="0"/>
            <a:r>
              <a:rPr lang="en-GB" noProof="0"/>
              <a:t>20XX</a:t>
            </a:r>
          </a:p>
        </p:txBody>
      </p:sp>
      <p:sp>
        <p:nvSpPr>
          <p:cNvPr id="8" name="Footer Placeholder 7">
            <a:extLst>
              <a:ext uri="{FF2B5EF4-FFF2-40B4-BE49-F238E27FC236}">
                <a16:creationId xmlns:a16="http://schemas.microsoft.com/office/drawing/2014/main" id="{97C1F45E-8700-4861-AD21-BB7A09E1305A}"/>
              </a:ext>
            </a:extLst>
          </p:cNvPr>
          <p:cNvSpPr>
            <a:spLocks noGrp="1"/>
          </p:cNvSpPr>
          <p:nvPr>
            <p:ph type="ftr" sz="quarter" idx="11"/>
          </p:nvPr>
        </p:nvSpPr>
        <p:spPr/>
        <p:txBody>
          <a:bodyPr rtlCol="0"/>
          <a:lstStyle>
            <a:lvl1pPr>
              <a:defRPr>
                <a:solidFill>
                  <a:schemeClr val="bg1"/>
                </a:solidFill>
              </a:defRPr>
            </a:lvl1pPr>
          </a:lstStyle>
          <a:p>
            <a:pPr rtl="0"/>
            <a:r>
              <a:rPr lang="en-GB" noProof="0"/>
              <a:t>Pitch deck title</a:t>
            </a:r>
          </a:p>
        </p:txBody>
      </p:sp>
      <p:sp>
        <p:nvSpPr>
          <p:cNvPr id="9" name="Slide Number Placeholder 8">
            <a:extLst>
              <a:ext uri="{FF2B5EF4-FFF2-40B4-BE49-F238E27FC236}">
                <a16:creationId xmlns:a16="http://schemas.microsoft.com/office/drawing/2014/main" id="{B7283171-31EE-44C7-A031-9F840EDEC10C}"/>
              </a:ext>
            </a:extLst>
          </p:cNvPr>
          <p:cNvSpPr>
            <a:spLocks noGrp="1"/>
          </p:cNvSpPr>
          <p:nvPr>
            <p:ph type="sldNum" sz="quarter" idx="12"/>
          </p:nvPr>
        </p:nvSpPr>
        <p:spPr/>
        <p:txBody>
          <a:bodyPr rtlCol="0"/>
          <a:lstStyle>
            <a:lvl1pPr>
              <a:defRPr>
                <a:solidFill>
                  <a:schemeClr val="bg1"/>
                </a:solidFill>
              </a:defRPr>
            </a:lvl1p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3742711217"/>
      </p:ext>
    </p:extLst>
  </p:cSld>
  <p:clrMapOvr>
    <a:masterClrMapping/>
  </p:clrMapOvr>
  <p:transition spd="slow">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olu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E034D-C1DD-48C0-BB6B-FDC6F8EBA558}"/>
              </a:ext>
            </a:extLst>
          </p:cNvPr>
          <p:cNvSpPr>
            <a:spLocks noGrp="1"/>
          </p:cNvSpPr>
          <p:nvPr>
            <p:ph type="title"/>
          </p:nvPr>
        </p:nvSpPr>
        <p:spPr>
          <a:xfrm>
            <a:off x="6858000" y="365125"/>
            <a:ext cx="4602318" cy="1325563"/>
          </a:xfrm>
        </p:spPr>
        <p:txBody>
          <a:bodyPr rtlCol="0"/>
          <a:lstStyle>
            <a:lvl1pPr>
              <a:defRPr>
                <a:solidFill>
                  <a:schemeClr val="tx1">
                    <a:lumMod val="50000"/>
                    <a:lumOff val="50000"/>
                  </a:schemeClr>
                </a:solidFill>
              </a:defRPr>
            </a:lvl1pPr>
          </a:lstStyle>
          <a:p>
            <a:pPr rtl="0"/>
            <a:r>
              <a:rPr lang="en-US" noProof="0"/>
              <a:t>Click to edit Master title style</a:t>
            </a:r>
            <a:endParaRPr lang="en-GB" noProof="0"/>
          </a:p>
        </p:txBody>
      </p:sp>
      <p:sp>
        <p:nvSpPr>
          <p:cNvPr id="11" name="Picture Placeholder 10">
            <a:extLst>
              <a:ext uri="{FF2B5EF4-FFF2-40B4-BE49-F238E27FC236}">
                <a16:creationId xmlns:a16="http://schemas.microsoft.com/office/drawing/2014/main" id="{AA39532F-F90D-47C0-89E1-06A3DED59311}"/>
              </a:ext>
            </a:extLst>
          </p:cNvPr>
          <p:cNvSpPr>
            <a:spLocks noGrp="1"/>
          </p:cNvSpPr>
          <p:nvPr>
            <p:ph type="pic" sz="quarter" idx="13"/>
          </p:nvPr>
        </p:nvSpPr>
        <p:spPr>
          <a:xfrm>
            <a:off x="0" y="0"/>
            <a:ext cx="6096000" cy="6858000"/>
          </a:xfrm>
          <a:solidFill>
            <a:schemeClr val="accent6"/>
          </a:solidFill>
        </p:spPr>
        <p:txBody>
          <a:bodyPr rtlCol="0"/>
          <a:lstStyle/>
          <a:p>
            <a:pPr rtl="0"/>
            <a:r>
              <a:rPr lang="en-US" noProof="0"/>
              <a:t>Click icon to add picture</a:t>
            </a:r>
            <a:endParaRPr lang="en-GB" noProof="0"/>
          </a:p>
        </p:txBody>
      </p:sp>
      <p:sp>
        <p:nvSpPr>
          <p:cNvPr id="5" name="Text Placeholder 4">
            <a:extLst>
              <a:ext uri="{FF2B5EF4-FFF2-40B4-BE49-F238E27FC236}">
                <a16:creationId xmlns:a16="http://schemas.microsoft.com/office/drawing/2014/main" id="{1714E40B-C52C-407A-9311-46FDCD84CB5A}"/>
              </a:ext>
            </a:extLst>
          </p:cNvPr>
          <p:cNvSpPr>
            <a:spLocks noGrp="1"/>
          </p:cNvSpPr>
          <p:nvPr>
            <p:ph type="body" sz="quarter" idx="3"/>
          </p:nvPr>
        </p:nvSpPr>
        <p:spPr>
          <a:xfrm>
            <a:off x="6858000" y="1691640"/>
            <a:ext cx="3931920" cy="338328"/>
          </a:xfrm>
        </p:spPr>
        <p:txBody>
          <a:bodyPr rtlCol="0" anchor="b">
            <a:noAutofit/>
          </a:bodyPr>
          <a:lstStyle>
            <a:lvl1pPr marL="0" indent="0">
              <a:buNone/>
              <a:defRPr sz="2000" b="0">
                <a:solidFill>
                  <a:schemeClr val="accent4"/>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14" name="Text Placeholder 12">
            <a:extLst>
              <a:ext uri="{FF2B5EF4-FFF2-40B4-BE49-F238E27FC236}">
                <a16:creationId xmlns:a16="http://schemas.microsoft.com/office/drawing/2014/main" id="{BA57DF8C-FA7C-490B-98CE-CDE7957EE729}"/>
              </a:ext>
            </a:extLst>
          </p:cNvPr>
          <p:cNvSpPr>
            <a:spLocks noGrp="1"/>
          </p:cNvSpPr>
          <p:nvPr>
            <p:ph type="body" sz="quarter" idx="15"/>
          </p:nvPr>
        </p:nvSpPr>
        <p:spPr>
          <a:xfrm>
            <a:off x="6858000" y="2093976"/>
            <a:ext cx="4572000" cy="530352"/>
          </a:xfrm>
        </p:spPr>
        <p:txBody>
          <a:bodyPr rtlCol="0">
            <a:noAutofit/>
          </a:bodyPr>
          <a:lstStyle>
            <a:lvl1pPr marL="0" indent="0">
              <a:lnSpc>
                <a:spcPts val="2000"/>
              </a:lnSpc>
              <a:buNone/>
              <a:defRPr sz="1400"/>
            </a:lvl1pPr>
            <a:lvl2pPr marL="457200" indent="0">
              <a:lnSpc>
                <a:spcPts val="2000"/>
              </a:lnSpc>
              <a:buNone/>
              <a:defRPr sz="1400"/>
            </a:lvl2pPr>
            <a:lvl3pPr marL="914400" indent="0">
              <a:lnSpc>
                <a:spcPts val="2000"/>
              </a:lnSpc>
              <a:buNone/>
              <a:defRPr sz="1400"/>
            </a:lvl3pPr>
            <a:lvl4pPr marL="1371600" indent="0">
              <a:lnSpc>
                <a:spcPts val="2000"/>
              </a:lnSpc>
              <a:buNone/>
              <a:defRPr sz="1400"/>
            </a:lvl4pPr>
            <a:lvl5pPr marL="1828800" indent="0">
              <a:lnSpc>
                <a:spcPts val="2000"/>
              </a:lnSpc>
              <a:buNone/>
              <a:defRPr sz="1400"/>
            </a:lvl5pPr>
          </a:lstStyle>
          <a:p>
            <a:pPr lvl="0" rtl="0"/>
            <a:r>
              <a:rPr lang="en-US" noProof="0"/>
              <a:t>Click to edit Master text styles</a:t>
            </a:r>
          </a:p>
        </p:txBody>
      </p:sp>
      <p:sp>
        <p:nvSpPr>
          <p:cNvPr id="20" name="Text Placeholder 4">
            <a:extLst>
              <a:ext uri="{FF2B5EF4-FFF2-40B4-BE49-F238E27FC236}">
                <a16:creationId xmlns:a16="http://schemas.microsoft.com/office/drawing/2014/main" id="{525F4B91-27EE-47AC-BBD0-A66FE53A04FF}"/>
              </a:ext>
            </a:extLst>
          </p:cNvPr>
          <p:cNvSpPr>
            <a:spLocks noGrp="1"/>
          </p:cNvSpPr>
          <p:nvPr>
            <p:ph type="body" sz="quarter" idx="17"/>
          </p:nvPr>
        </p:nvSpPr>
        <p:spPr>
          <a:xfrm>
            <a:off x="6858000" y="2962656"/>
            <a:ext cx="3931920" cy="338328"/>
          </a:xfrm>
        </p:spPr>
        <p:txBody>
          <a:bodyPr rtlCol="0" anchor="b">
            <a:noAutofit/>
          </a:bodyPr>
          <a:lstStyle>
            <a:lvl1pPr marL="0" indent="0">
              <a:buNone/>
              <a:defRPr sz="2000" b="0">
                <a:solidFill>
                  <a:schemeClr val="accent4"/>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22" name="Text Placeholder 12">
            <a:extLst>
              <a:ext uri="{FF2B5EF4-FFF2-40B4-BE49-F238E27FC236}">
                <a16:creationId xmlns:a16="http://schemas.microsoft.com/office/drawing/2014/main" id="{F50C0C1C-5BD4-4F62-8AB2-50B1FE4A7DAE}"/>
              </a:ext>
            </a:extLst>
          </p:cNvPr>
          <p:cNvSpPr>
            <a:spLocks noGrp="1"/>
          </p:cNvSpPr>
          <p:nvPr>
            <p:ph type="body" sz="quarter" idx="19"/>
          </p:nvPr>
        </p:nvSpPr>
        <p:spPr>
          <a:xfrm>
            <a:off x="6858000" y="3310128"/>
            <a:ext cx="4572000" cy="530352"/>
          </a:xfrm>
        </p:spPr>
        <p:txBody>
          <a:bodyPr rtlCol="0">
            <a:noAutofit/>
          </a:bodyPr>
          <a:lstStyle>
            <a:lvl1pPr marL="0" indent="0">
              <a:lnSpc>
                <a:spcPts val="2000"/>
              </a:lnSpc>
              <a:buNone/>
              <a:defRPr sz="1400"/>
            </a:lvl1pPr>
            <a:lvl2pPr marL="457200" indent="0">
              <a:lnSpc>
                <a:spcPts val="2000"/>
              </a:lnSpc>
              <a:buNone/>
              <a:defRPr sz="1400"/>
            </a:lvl2pPr>
            <a:lvl3pPr marL="914400" indent="0">
              <a:lnSpc>
                <a:spcPts val="2000"/>
              </a:lnSpc>
              <a:buNone/>
              <a:defRPr sz="1400"/>
            </a:lvl3pPr>
            <a:lvl4pPr marL="1371600" indent="0">
              <a:lnSpc>
                <a:spcPts val="2000"/>
              </a:lnSpc>
              <a:buNone/>
              <a:defRPr sz="1400"/>
            </a:lvl4pPr>
            <a:lvl5pPr marL="1828800" indent="0">
              <a:lnSpc>
                <a:spcPts val="2000"/>
              </a:lnSpc>
              <a:buNone/>
              <a:defRPr sz="1400"/>
            </a:lvl5pPr>
          </a:lstStyle>
          <a:p>
            <a:pPr lvl="0" rtl="0"/>
            <a:r>
              <a:rPr lang="en-US" noProof="0"/>
              <a:t>Click to edit Master text styles</a:t>
            </a:r>
          </a:p>
        </p:txBody>
      </p:sp>
      <p:sp>
        <p:nvSpPr>
          <p:cNvPr id="23" name="Text Placeholder 4">
            <a:extLst>
              <a:ext uri="{FF2B5EF4-FFF2-40B4-BE49-F238E27FC236}">
                <a16:creationId xmlns:a16="http://schemas.microsoft.com/office/drawing/2014/main" id="{8462AFAF-169F-4E2A-AC00-6E8666595471}"/>
              </a:ext>
            </a:extLst>
          </p:cNvPr>
          <p:cNvSpPr>
            <a:spLocks noGrp="1"/>
          </p:cNvSpPr>
          <p:nvPr>
            <p:ph type="body" sz="quarter" idx="20"/>
          </p:nvPr>
        </p:nvSpPr>
        <p:spPr>
          <a:xfrm>
            <a:off x="6870354" y="3931920"/>
            <a:ext cx="3931920" cy="338328"/>
          </a:xfrm>
        </p:spPr>
        <p:txBody>
          <a:bodyPr rtlCol="0" anchor="b">
            <a:noAutofit/>
          </a:bodyPr>
          <a:lstStyle>
            <a:lvl1pPr marL="0" indent="0">
              <a:buNone/>
              <a:defRPr sz="2000" b="0">
                <a:solidFill>
                  <a:schemeClr val="accent4"/>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24" name="Text Placeholder 12">
            <a:extLst>
              <a:ext uri="{FF2B5EF4-FFF2-40B4-BE49-F238E27FC236}">
                <a16:creationId xmlns:a16="http://schemas.microsoft.com/office/drawing/2014/main" id="{9FDE6BB6-DE86-4B19-B83F-5B83A89477B4}"/>
              </a:ext>
            </a:extLst>
          </p:cNvPr>
          <p:cNvSpPr>
            <a:spLocks noGrp="1"/>
          </p:cNvSpPr>
          <p:nvPr>
            <p:ph type="body" sz="quarter" idx="21"/>
          </p:nvPr>
        </p:nvSpPr>
        <p:spPr>
          <a:xfrm>
            <a:off x="6870354" y="4270248"/>
            <a:ext cx="4572000" cy="530352"/>
          </a:xfrm>
        </p:spPr>
        <p:txBody>
          <a:bodyPr rtlCol="0">
            <a:noAutofit/>
          </a:bodyPr>
          <a:lstStyle>
            <a:lvl1pPr marL="0" indent="0">
              <a:lnSpc>
                <a:spcPts val="2000"/>
              </a:lnSpc>
              <a:buNone/>
              <a:defRPr sz="1400"/>
            </a:lvl1pPr>
            <a:lvl2pPr marL="457200" indent="0">
              <a:lnSpc>
                <a:spcPts val="2000"/>
              </a:lnSpc>
              <a:buNone/>
              <a:defRPr sz="1400"/>
            </a:lvl2pPr>
            <a:lvl3pPr marL="914400" indent="0">
              <a:lnSpc>
                <a:spcPts val="2000"/>
              </a:lnSpc>
              <a:buNone/>
              <a:defRPr sz="1400"/>
            </a:lvl3pPr>
            <a:lvl4pPr marL="1371600" indent="0">
              <a:lnSpc>
                <a:spcPts val="2000"/>
              </a:lnSpc>
              <a:buNone/>
              <a:defRPr sz="1400"/>
            </a:lvl4pPr>
            <a:lvl5pPr marL="1828800" indent="0">
              <a:lnSpc>
                <a:spcPts val="2000"/>
              </a:lnSpc>
              <a:buNone/>
              <a:defRPr sz="1400"/>
            </a:lvl5pPr>
          </a:lstStyle>
          <a:p>
            <a:pPr lvl="0" rtl="0"/>
            <a:r>
              <a:rPr lang="en-US" noProof="0"/>
              <a:t>Click to edit Master text styles</a:t>
            </a:r>
          </a:p>
        </p:txBody>
      </p:sp>
      <p:sp>
        <p:nvSpPr>
          <p:cNvPr id="25" name="Text Placeholder 4">
            <a:extLst>
              <a:ext uri="{FF2B5EF4-FFF2-40B4-BE49-F238E27FC236}">
                <a16:creationId xmlns:a16="http://schemas.microsoft.com/office/drawing/2014/main" id="{2B544474-29CA-4D8E-AC15-C05ABDF6067C}"/>
              </a:ext>
            </a:extLst>
          </p:cNvPr>
          <p:cNvSpPr>
            <a:spLocks noGrp="1"/>
          </p:cNvSpPr>
          <p:nvPr>
            <p:ph type="body" sz="quarter" idx="22"/>
          </p:nvPr>
        </p:nvSpPr>
        <p:spPr>
          <a:xfrm>
            <a:off x="6870354" y="4855464"/>
            <a:ext cx="3931920" cy="338328"/>
          </a:xfrm>
        </p:spPr>
        <p:txBody>
          <a:bodyPr rtlCol="0" anchor="b">
            <a:noAutofit/>
          </a:bodyPr>
          <a:lstStyle>
            <a:lvl1pPr marL="0" indent="0">
              <a:buNone/>
              <a:defRPr sz="2000" b="0">
                <a:solidFill>
                  <a:schemeClr val="accent4"/>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26" name="Text Placeholder 12">
            <a:extLst>
              <a:ext uri="{FF2B5EF4-FFF2-40B4-BE49-F238E27FC236}">
                <a16:creationId xmlns:a16="http://schemas.microsoft.com/office/drawing/2014/main" id="{7C778245-11E1-4B65-ADC1-E9D3DE34E5DE}"/>
              </a:ext>
            </a:extLst>
          </p:cNvPr>
          <p:cNvSpPr>
            <a:spLocks noGrp="1"/>
          </p:cNvSpPr>
          <p:nvPr>
            <p:ph type="body" sz="quarter" idx="23"/>
          </p:nvPr>
        </p:nvSpPr>
        <p:spPr>
          <a:xfrm>
            <a:off x="6870354" y="5193792"/>
            <a:ext cx="4572000" cy="530352"/>
          </a:xfrm>
        </p:spPr>
        <p:txBody>
          <a:bodyPr rtlCol="0">
            <a:noAutofit/>
          </a:bodyPr>
          <a:lstStyle>
            <a:lvl1pPr marL="0" indent="0">
              <a:lnSpc>
                <a:spcPts val="2000"/>
              </a:lnSpc>
              <a:buNone/>
              <a:defRPr sz="1400"/>
            </a:lvl1pPr>
            <a:lvl2pPr marL="457200" indent="0">
              <a:lnSpc>
                <a:spcPts val="2000"/>
              </a:lnSpc>
              <a:buNone/>
              <a:defRPr sz="1400"/>
            </a:lvl2pPr>
            <a:lvl3pPr marL="914400" indent="0">
              <a:lnSpc>
                <a:spcPts val="2000"/>
              </a:lnSpc>
              <a:buNone/>
              <a:defRPr sz="1400"/>
            </a:lvl3pPr>
            <a:lvl4pPr marL="1371600" indent="0">
              <a:lnSpc>
                <a:spcPts val="2000"/>
              </a:lnSpc>
              <a:buNone/>
              <a:defRPr sz="1400"/>
            </a:lvl4pPr>
            <a:lvl5pPr marL="1828800" indent="0">
              <a:lnSpc>
                <a:spcPts val="2000"/>
              </a:lnSpc>
              <a:buNone/>
              <a:defRPr sz="1400"/>
            </a:lvl5pPr>
          </a:lstStyle>
          <a:p>
            <a:pPr lvl="0" rtl="0"/>
            <a:r>
              <a:rPr lang="en-US" noProof="0"/>
              <a:t>Click to edit Master text styles</a:t>
            </a:r>
          </a:p>
        </p:txBody>
      </p:sp>
      <p:sp>
        <p:nvSpPr>
          <p:cNvPr id="7" name="Date Placeholder 6">
            <a:extLst>
              <a:ext uri="{FF2B5EF4-FFF2-40B4-BE49-F238E27FC236}">
                <a16:creationId xmlns:a16="http://schemas.microsoft.com/office/drawing/2014/main" id="{860A2F77-6CFB-4347-9224-EFAA0C0EF3DB}"/>
              </a:ext>
            </a:extLst>
          </p:cNvPr>
          <p:cNvSpPr>
            <a:spLocks noGrp="1"/>
          </p:cNvSpPr>
          <p:nvPr>
            <p:ph type="dt" sz="half" idx="10"/>
          </p:nvPr>
        </p:nvSpPr>
        <p:spPr/>
        <p:txBody>
          <a:bodyPr rtlCol="0"/>
          <a:lstStyle/>
          <a:p>
            <a:pPr rtl="0"/>
            <a:r>
              <a:rPr lang="en-GB" noProof="0"/>
              <a:t>20XX</a:t>
            </a:r>
          </a:p>
        </p:txBody>
      </p:sp>
      <p:sp>
        <p:nvSpPr>
          <p:cNvPr id="8" name="Footer Placeholder 7">
            <a:extLst>
              <a:ext uri="{FF2B5EF4-FFF2-40B4-BE49-F238E27FC236}">
                <a16:creationId xmlns:a16="http://schemas.microsoft.com/office/drawing/2014/main" id="{97C1F45E-8700-4861-AD21-BB7A09E1305A}"/>
              </a:ext>
            </a:extLst>
          </p:cNvPr>
          <p:cNvSpPr>
            <a:spLocks noGrp="1"/>
          </p:cNvSpPr>
          <p:nvPr>
            <p:ph type="ftr" sz="quarter" idx="11"/>
          </p:nvPr>
        </p:nvSpPr>
        <p:spPr>
          <a:xfrm>
            <a:off x="6858000" y="6356350"/>
            <a:ext cx="3448050" cy="365125"/>
          </a:xfrm>
        </p:spPr>
        <p:txBody>
          <a:bodyPr rtlCol="0"/>
          <a:lstStyle>
            <a:lvl1pPr algn="l">
              <a:defRPr/>
            </a:lvl1pPr>
          </a:lstStyle>
          <a:p>
            <a:pPr rtl="0"/>
            <a:r>
              <a:rPr lang="en-GB" noProof="0"/>
              <a:t>Pitch deck title</a:t>
            </a:r>
          </a:p>
        </p:txBody>
      </p:sp>
      <p:sp>
        <p:nvSpPr>
          <p:cNvPr id="9" name="Slide Number Placeholder 8">
            <a:extLst>
              <a:ext uri="{FF2B5EF4-FFF2-40B4-BE49-F238E27FC236}">
                <a16:creationId xmlns:a16="http://schemas.microsoft.com/office/drawing/2014/main" id="{B7283171-31EE-44C7-A031-9F840EDEC10C}"/>
              </a:ext>
            </a:extLst>
          </p:cNvPr>
          <p:cNvSpPr>
            <a:spLocks noGrp="1"/>
          </p:cNvSpPr>
          <p:nvPr>
            <p:ph type="sldNum" sz="quarter" idx="12"/>
          </p:nvPr>
        </p:nvSpPr>
        <p:spPr>
          <a:xfrm>
            <a:off x="10423398" y="6356350"/>
            <a:ext cx="914400" cy="365125"/>
          </a:xfrm>
        </p:spPr>
        <p:txBody>
          <a:bodyPr rtlCol="0"/>
          <a:lstStyle/>
          <a:p>
            <a:pPr rtl="0"/>
            <a:fld id="{B5CEABB6-07DC-46E8-9B57-56EC44A396E5}" type="slidenum">
              <a:rPr lang="en-GB" noProof="0" smtClean="0"/>
              <a:t>‹#›</a:t>
            </a:fld>
            <a:endParaRPr lang="en-GB" noProof="0"/>
          </a:p>
        </p:txBody>
      </p:sp>
    </p:spTree>
    <p:extLst>
      <p:ext uri="{BB962C8B-B14F-4D97-AF65-F5344CB8AC3E}">
        <p14:creationId xmlns:p14="http://schemas.microsoft.com/office/powerpoint/2010/main" val="3213575884"/>
      </p:ext>
    </p:extLst>
  </p:cSld>
  <p:clrMapOvr>
    <a:masterClrMapping/>
  </p:clrMapOvr>
  <p:transition spd="slow">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roduct overview">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1C922A-9F54-409C-8C2C-90A55B890F48}"/>
              </a:ext>
              <a:ext uri="{C183D7F6-B498-43B3-948B-1728B52AA6E4}">
                <adec:decorative xmlns:adec="http://schemas.microsoft.com/office/drawing/2017/decorative" val="1"/>
              </a:ext>
            </a:extLst>
          </p:cNvPr>
          <p:cNvSpPr/>
          <p:nvPr userDrawn="1"/>
        </p:nvSpPr>
        <p:spPr>
          <a:xfrm>
            <a:off x="6200706" y="0"/>
            <a:ext cx="6095999" cy="6858000"/>
          </a:xfrm>
          <a:prstGeom prst="rect">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2" name="Title 1">
            <a:extLst>
              <a:ext uri="{FF2B5EF4-FFF2-40B4-BE49-F238E27FC236}">
                <a16:creationId xmlns:a16="http://schemas.microsoft.com/office/drawing/2014/main" id="{FE9E034D-C1DD-48C0-BB6B-FDC6F8EBA558}"/>
              </a:ext>
            </a:extLst>
          </p:cNvPr>
          <p:cNvSpPr>
            <a:spLocks noGrp="1"/>
          </p:cNvSpPr>
          <p:nvPr>
            <p:ph type="title"/>
          </p:nvPr>
        </p:nvSpPr>
        <p:spPr>
          <a:xfrm>
            <a:off x="709922" y="365125"/>
            <a:ext cx="5386078" cy="1325563"/>
          </a:xfrm>
        </p:spPr>
        <p:txBody>
          <a:bodyPr rtlCol="0"/>
          <a:lstStyle>
            <a:lvl1pPr>
              <a:defRPr>
                <a:solidFill>
                  <a:schemeClr val="tx1">
                    <a:lumMod val="50000"/>
                    <a:lumOff val="50000"/>
                  </a:schemeClr>
                </a:solidFill>
              </a:defRPr>
            </a:lvl1pPr>
          </a:lstStyle>
          <a:p>
            <a:pPr rtl="0"/>
            <a:r>
              <a:rPr lang="en-US" noProof="0"/>
              <a:t>Click to edit Master title style</a:t>
            </a:r>
            <a:endParaRPr lang="en-GB" noProof="0"/>
          </a:p>
        </p:txBody>
      </p:sp>
      <p:sp>
        <p:nvSpPr>
          <p:cNvPr id="11" name="Picture Placeholder 10">
            <a:extLst>
              <a:ext uri="{FF2B5EF4-FFF2-40B4-BE49-F238E27FC236}">
                <a16:creationId xmlns:a16="http://schemas.microsoft.com/office/drawing/2014/main" id="{AA39532F-F90D-47C0-89E1-06A3DED59311}"/>
              </a:ext>
            </a:extLst>
          </p:cNvPr>
          <p:cNvSpPr>
            <a:spLocks noGrp="1"/>
          </p:cNvSpPr>
          <p:nvPr>
            <p:ph type="pic" sz="quarter" idx="13"/>
          </p:nvPr>
        </p:nvSpPr>
        <p:spPr>
          <a:xfrm>
            <a:off x="7454384" y="1566525"/>
            <a:ext cx="3401568" cy="3712464"/>
          </a:xfrm>
          <a:solidFill>
            <a:schemeClr val="accent6"/>
          </a:solidFill>
        </p:spPr>
        <p:txBody>
          <a:bodyPr rtlCol="0"/>
          <a:lstStyle/>
          <a:p>
            <a:pPr rtl="0"/>
            <a:r>
              <a:rPr lang="en-US" noProof="0"/>
              <a:t>Click icon to add picture</a:t>
            </a:r>
            <a:endParaRPr lang="en-GB" noProof="0"/>
          </a:p>
        </p:txBody>
      </p:sp>
      <p:sp>
        <p:nvSpPr>
          <p:cNvPr id="3" name="Text Placeholder 2">
            <a:extLst>
              <a:ext uri="{FF2B5EF4-FFF2-40B4-BE49-F238E27FC236}">
                <a16:creationId xmlns:a16="http://schemas.microsoft.com/office/drawing/2014/main" id="{D77FFB71-D3BF-4723-8C5E-44AD8F0E924D}"/>
              </a:ext>
            </a:extLst>
          </p:cNvPr>
          <p:cNvSpPr>
            <a:spLocks noGrp="1"/>
          </p:cNvSpPr>
          <p:nvPr>
            <p:ph type="body" idx="1"/>
          </p:nvPr>
        </p:nvSpPr>
        <p:spPr>
          <a:xfrm>
            <a:off x="709922" y="1893053"/>
            <a:ext cx="2286000" cy="457200"/>
          </a:xfrm>
        </p:spPr>
        <p:txBody>
          <a:bodyPr rtlCol="0" anchor="b">
            <a:normAutofit/>
          </a:bodyPr>
          <a:lstStyle>
            <a:lvl1pPr marL="0" indent="0">
              <a:buNone/>
              <a:defRPr sz="2000" b="0">
                <a:solidFill>
                  <a:schemeClr val="accent4"/>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5" name="Text Placeholder 4">
            <a:extLst>
              <a:ext uri="{FF2B5EF4-FFF2-40B4-BE49-F238E27FC236}">
                <a16:creationId xmlns:a16="http://schemas.microsoft.com/office/drawing/2014/main" id="{1714E40B-C52C-407A-9311-46FDCD84CB5A}"/>
              </a:ext>
            </a:extLst>
          </p:cNvPr>
          <p:cNvSpPr>
            <a:spLocks noGrp="1"/>
          </p:cNvSpPr>
          <p:nvPr>
            <p:ph type="body" sz="quarter" idx="3"/>
          </p:nvPr>
        </p:nvSpPr>
        <p:spPr>
          <a:xfrm>
            <a:off x="3457506" y="1893053"/>
            <a:ext cx="2286000" cy="457200"/>
          </a:xfrm>
        </p:spPr>
        <p:txBody>
          <a:bodyPr rtlCol="0" anchor="b">
            <a:normAutofit/>
          </a:bodyPr>
          <a:lstStyle>
            <a:lvl1pPr marL="0" indent="0">
              <a:buNone/>
              <a:defRPr sz="2000" b="0">
                <a:solidFill>
                  <a:schemeClr val="accent4"/>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13" name="Text Placeholder 12">
            <a:extLst>
              <a:ext uri="{FF2B5EF4-FFF2-40B4-BE49-F238E27FC236}">
                <a16:creationId xmlns:a16="http://schemas.microsoft.com/office/drawing/2014/main" id="{E725FCE9-B62D-4B16-807B-9D0D63E93B56}"/>
              </a:ext>
            </a:extLst>
          </p:cNvPr>
          <p:cNvSpPr>
            <a:spLocks noGrp="1"/>
          </p:cNvSpPr>
          <p:nvPr>
            <p:ph type="body" sz="quarter" idx="14"/>
          </p:nvPr>
        </p:nvSpPr>
        <p:spPr>
          <a:xfrm>
            <a:off x="709922" y="2368970"/>
            <a:ext cx="2286000" cy="1371600"/>
          </a:xfrm>
        </p:spPr>
        <p:txBody>
          <a:bodyPr rtlCol="0">
            <a:noAutofit/>
          </a:bodyPr>
          <a:lstStyle>
            <a:lvl1pPr marL="0" indent="0">
              <a:lnSpc>
                <a:spcPts val="2000"/>
              </a:lnSpc>
              <a:buNone/>
              <a:defRPr sz="1400"/>
            </a:lvl1pPr>
            <a:lvl2pPr marL="457200" indent="0">
              <a:lnSpc>
                <a:spcPts val="2000"/>
              </a:lnSpc>
              <a:buNone/>
              <a:defRPr sz="1400"/>
            </a:lvl2pPr>
            <a:lvl3pPr marL="914400" indent="0">
              <a:lnSpc>
                <a:spcPts val="2000"/>
              </a:lnSpc>
              <a:buNone/>
              <a:defRPr sz="1400"/>
            </a:lvl3pPr>
            <a:lvl4pPr marL="1371600" indent="0">
              <a:lnSpc>
                <a:spcPts val="2000"/>
              </a:lnSpc>
              <a:buNone/>
              <a:defRPr sz="1400"/>
            </a:lvl4pPr>
            <a:lvl5pPr marL="1828800" indent="0">
              <a:lnSpc>
                <a:spcPts val="2000"/>
              </a:lnSpc>
              <a:buNone/>
              <a:defRPr sz="1400"/>
            </a:lvl5pPr>
          </a:lstStyle>
          <a:p>
            <a:pPr lvl="0" rtl="0"/>
            <a:r>
              <a:rPr lang="en-US" noProof="0"/>
              <a:t>Click to edit Master text styles</a:t>
            </a:r>
          </a:p>
        </p:txBody>
      </p:sp>
      <p:sp>
        <p:nvSpPr>
          <p:cNvPr id="14" name="Text Placeholder 12">
            <a:extLst>
              <a:ext uri="{FF2B5EF4-FFF2-40B4-BE49-F238E27FC236}">
                <a16:creationId xmlns:a16="http://schemas.microsoft.com/office/drawing/2014/main" id="{BA57DF8C-FA7C-490B-98CE-CDE7957EE729}"/>
              </a:ext>
            </a:extLst>
          </p:cNvPr>
          <p:cNvSpPr>
            <a:spLocks noGrp="1"/>
          </p:cNvSpPr>
          <p:nvPr>
            <p:ph type="body" sz="quarter" idx="15"/>
          </p:nvPr>
        </p:nvSpPr>
        <p:spPr>
          <a:xfrm>
            <a:off x="3457506" y="2355956"/>
            <a:ext cx="2286000" cy="1371600"/>
          </a:xfrm>
        </p:spPr>
        <p:txBody>
          <a:bodyPr rtlCol="0">
            <a:noAutofit/>
          </a:bodyPr>
          <a:lstStyle>
            <a:lvl1pPr marL="0" indent="0">
              <a:lnSpc>
                <a:spcPts val="2000"/>
              </a:lnSpc>
              <a:buNone/>
              <a:defRPr sz="1400"/>
            </a:lvl1pPr>
            <a:lvl2pPr marL="457200" indent="0">
              <a:lnSpc>
                <a:spcPts val="2000"/>
              </a:lnSpc>
              <a:buNone/>
              <a:defRPr sz="1400"/>
            </a:lvl2pPr>
            <a:lvl3pPr marL="914400" indent="0">
              <a:lnSpc>
                <a:spcPts val="2000"/>
              </a:lnSpc>
              <a:buNone/>
              <a:defRPr sz="1400"/>
            </a:lvl3pPr>
            <a:lvl4pPr marL="1371600" indent="0">
              <a:lnSpc>
                <a:spcPts val="2000"/>
              </a:lnSpc>
              <a:buNone/>
              <a:defRPr sz="1400"/>
            </a:lvl4pPr>
            <a:lvl5pPr marL="1828800" indent="0">
              <a:lnSpc>
                <a:spcPts val="2000"/>
              </a:lnSpc>
              <a:buNone/>
              <a:defRPr sz="1400"/>
            </a:lvl5pPr>
          </a:lstStyle>
          <a:p>
            <a:pPr lvl="0" rtl="0"/>
            <a:r>
              <a:rPr lang="en-US" noProof="0"/>
              <a:t>Click to edit Master text styles</a:t>
            </a:r>
          </a:p>
        </p:txBody>
      </p:sp>
      <p:sp>
        <p:nvSpPr>
          <p:cNvPr id="19" name="Text Placeholder 2">
            <a:extLst>
              <a:ext uri="{FF2B5EF4-FFF2-40B4-BE49-F238E27FC236}">
                <a16:creationId xmlns:a16="http://schemas.microsoft.com/office/drawing/2014/main" id="{FF039F13-B78B-4A7E-AB1D-94C070BAE974}"/>
              </a:ext>
            </a:extLst>
          </p:cNvPr>
          <p:cNvSpPr>
            <a:spLocks noGrp="1"/>
          </p:cNvSpPr>
          <p:nvPr>
            <p:ph type="body" idx="16"/>
          </p:nvPr>
        </p:nvSpPr>
        <p:spPr>
          <a:xfrm>
            <a:off x="719917" y="3843877"/>
            <a:ext cx="2286000" cy="457200"/>
          </a:xfrm>
        </p:spPr>
        <p:txBody>
          <a:bodyPr rtlCol="0" anchor="b">
            <a:normAutofit/>
          </a:bodyPr>
          <a:lstStyle>
            <a:lvl1pPr marL="0" indent="0">
              <a:buNone/>
              <a:defRPr sz="2000" b="0">
                <a:solidFill>
                  <a:schemeClr val="accent4"/>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20" name="Text Placeholder 4">
            <a:extLst>
              <a:ext uri="{FF2B5EF4-FFF2-40B4-BE49-F238E27FC236}">
                <a16:creationId xmlns:a16="http://schemas.microsoft.com/office/drawing/2014/main" id="{525F4B91-27EE-47AC-BBD0-A66FE53A04FF}"/>
              </a:ext>
            </a:extLst>
          </p:cNvPr>
          <p:cNvSpPr>
            <a:spLocks noGrp="1"/>
          </p:cNvSpPr>
          <p:nvPr>
            <p:ph type="body" sz="quarter" idx="17"/>
          </p:nvPr>
        </p:nvSpPr>
        <p:spPr>
          <a:xfrm>
            <a:off x="3467501" y="3843877"/>
            <a:ext cx="2286000" cy="457200"/>
          </a:xfrm>
        </p:spPr>
        <p:txBody>
          <a:bodyPr rtlCol="0" anchor="b">
            <a:normAutofit/>
          </a:bodyPr>
          <a:lstStyle>
            <a:lvl1pPr marL="0" indent="0">
              <a:buNone/>
              <a:defRPr sz="2000" b="0">
                <a:solidFill>
                  <a:schemeClr val="accent4"/>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21" name="Text Placeholder 12">
            <a:extLst>
              <a:ext uri="{FF2B5EF4-FFF2-40B4-BE49-F238E27FC236}">
                <a16:creationId xmlns:a16="http://schemas.microsoft.com/office/drawing/2014/main" id="{1F0A1756-3486-46A9-9DD3-7BFA5FF75731}"/>
              </a:ext>
            </a:extLst>
          </p:cNvPr>
          <p:cNvSpPr>
            <a:spLocks noGrp="1"/>
          </p:cNvSpPr>
          <p:nvPr>
            <p:ph type="body" sz="quarter" idx="18"/>
          </p:nvPr>
        </p:nvSpPr>
        <p:spPr>
          <a:xfrm>
            <a:off x="719917" y="4319794"/>
            <a:ext cx="2286000" cy="1371600"/>
          </a:xfrm>
        </p:spPr>
        <p:txBody>
          <a:bodyPr rtlCol="0">
            <a:noAutofit/>
          </a:bodyPr>
          <a:lstStyle>
            <a:lvl1pPr marL="0" indent="0">
              <a:lnSpc>
                <a:spcPts val="2000"/>
              </a:lnSpc>
              <a:buNone/>
              <a:defRPr sz="1400"/>
            </a:lvl1pPr>
            <a:lvl2pPr marL="457200" indent="0">
              <a:lnSpc>
                <a:spcPts val="2000"/>
              </a:lnSpc>
              <a:buNone/>
              <a:defRPr sz="1400"/>
            </a:lvl2pPr>
            <a:lvl3pPr marL="914400" indent="0">
              <a:lnSpc>
                <a:spcPts val="2000"/>
              </a:lnSpc>
              <a:buNone/>
              <a:defRPr sz="1400"/>
            </a:lvl3pPr>
            <a:lvl4pPr marL="1371600" indent="0">
              <a:lnSpc>
                <a:spcPts val="2000"/>
              </a:lnSpc>
              <a:buNone/>
              <a:defRPr sz="1400"/>
            </a:lvl4pPr>
            <a:lvl5pPr marL="1828800" indent="0">
              <a:lnSpc>
                <a:spcPts val="2000"/>
              </a:lnSpc>
              <a:buNone/>
              <a:defRPr sz="1400"/>
            </a:lvl5pPr>
          </a:lstStyle>
          <a:p>
            <a:pPr lvl="0" rtl="0"/>
            <a:r>
              <a:rPr lang="en-US" noProof="0"/>
              <a:t>Click to edit Master text styles</a:t>
            </a:r>
          </a:p>
        </p:txBody>
      </p:sp>
      <p:sp>
        <p:nvSpPr>
          <p:cNvPr id="22" name="Text Placeholder 12">
            <a:extLst>
              <a:ext uri="{FF2B5EF4-FFF2-40B4-BE49-F238E27FC236}">
                <a16:creationId xmlns:a16="http://schemas.microsoft.com/office/drawing/2014/main" id="{F50C0C1C-5BD4-4F62-8AB2-50B1FE4A7DAE}"/>
              </a:ext>
            </a:extLst>
          </p:cNvPr>
          <p:cNvSpPr>
            <a:spLocks noGrp="1"/>
          </p:cNvSpPr>
          <p:nvPr>
            <p:ph type="body" sz="quarter" idx="19"/>
          </p:nvPr>
        </p:nvSpPr>
        <p:spPr>
          <a:xfrm>
            <a:off x="3467501" y="4306780"/>
            <a:ext cx="2286000" cy="1371600"/>
          </a:xfrm>
        </p:spPr>
        <p:txBody>
          <a:bodyPr rtlCol="0">
            <a:noAutofit/>
          </a:bodyPr>
          <a:lstStyle>
            <a:lvl1pPr marL="0" indent="0">
              <a:lnSpc>
                <a:spcPts val="2000"/>
              </a:lnSpc>
              <a:buNone/>
              <a:defRPr sz="1400"/>
            </a:lvl1pPr>
            <a:lvl2pPr marL="457200" indent="0">
              <a:lnSpc>
                <a:spcPts val="2000"/>
              </a:lnSpc>
              <a:buNone/>
              <a:defRPr sz="1400"/>
            </a:lvl2pPr>
            <a:lvl3pPr marL="914400" indent="0">
              <a:lnSpc>
                <a:spcPts val="2000"/>
              </a:lnSpc>
              <a:buNone/>
              <a:defRPr sz="1400"/>
            </a:lvl3pPr>
            <a:lvl4pPr marL="1371600" indent="0">
              <a:lnSpc>
                <a:spcPts val="2000"/>
              </a:lnSpc>
              <a:buNone/>
              <a:defRPr sz="1400"/>
            </a:lvl4pPr>
            <a:lvl5pPr marL="1828800" indent="0">
              <a:lnSpc>
                <a:spcPts val="2000"/>
              </a:lnSpc>
              <a:buNone/>
              <a:defRPr sz="1400"/>
            </a:lvl5pPr>
          </a:lstStyle>
          <a:p>
            <a:pPr lvl="0" rtl="0"/>
            <a:r>
              <a:rPr lang="en-US" noProof="0"/>
              <a:t>Click to edit Master text styles</a:t>
            </a:r>
          </a:p>
        </p:txBody>
      </p:sp>
      <p:sp>
        <p:nvSpPr>
          <p:cNvPr id="7" name="Date Placeholder 6">
            <a:extLst>
              <a:ext uri="{FF2B5EF4-FFF2-40B4-BE49-F238E27FC236}">
                <a16:creationId xmlns:a16="http://schemas.microsoft.com/office/drawing/2014/main" id="{860A2F77-6CFB-4347-9224-EFAA0C0EF3DB}"/>
              </a:ext>
            </a:extLst>
          </p:cNvPr>
          <p:cNvSpPr>
            <a:spLocks noGrp="1"/>
          </p:cNvSpPr>
          <p:nvPr>
            <p:ph type="dt" sz="half" idx="10"/>
          </p:nvPr>
        </p:nvSpPr>
        <p:spPr>
          <a:xfrm>
            <a:off x="838200" y="6356350"/>
            <a:ext cx="1847850" cy="365125"/>
          </a:xfrm>
        </p:spPr>
        <p:txBody>
          <a:bodyPr rtlCol="0"/>
          <a:lstStyle/>
          <a:p>
            <a:pPr rtl="0"/>
            <a:r>
              <a:rPr lang="en-GB" noProof="0"/>
              <a:t>20XX</a:t>
            </a:r>
          </a:p>
        </p:txBody>
      </p:sp>
      <p:sp>
        <p:nvSpPr>
          <p:cNvPr id="18" name="Footer Placeholder 7">
            <a:extLst>
              <a:ext uri="{FF2B5EF4-FFF2-40B4-BE49-F238E27FC236}">
                <a16:creationId xmlns:a16="http://schemas.microsoft.com/office/drawing/2014/main" id="{37667359-6B2F-4D7C-932B-CE6A0E91C8A0}"/>
              </a:ext>
            </a:extLst>
          </p:cNvPr>
          <p:cNvSpPr>
            <a:spLocks noGrp="1"/>
          </p:cNvSpPr>
          <p:nvPr>
            <p:ph type="ftr" sz="quarter" idx="11"/>
          </p:nvPr>
        </p:nvSpPr>
        <p:spPr>
          <a:xfrm>
            <a:off x="6858000" y="6356350"/>
            <a:ext cx="3448050" cy="365125"/>
          </a:xfrm>
        </p:spPr>
        <p:txBody>
          <a:bodyPr rtlCol="0"/>
          <a:lstStyle>
            <a:lvl1pPr algn="l">
              <a:defRPr/>
            </a:lvl1pPr>
          </a:lstStyle>
          <a:p>
            <a:pPr rtl="0"/>
            <a:r>
              <a:rPr lang="en-GB" noProof="0"/>
              <a:t>Pitch deck title</a:t>
            </a:r>
          </a:p>
        </p:txBody>
      </p:sp>
      <p:sp>
        <p:nvSpPr>
          <p:cNvPr id="23" name="Slide Number Placeholder 8">
            <a:extLst>
              <a:ext uri="{FF2B5EF4-FFF2-40B4-BE49-F238E27FC236}">
                <a16:creationId xmlns:a16="http://schemas.microsoft.com/office/drawing/2014/main" id="{C69C9BA9-6130-4098-A0A6-E1A00A3B6BFF}"/>
              </a:ext>
            </a:extLst>
          </p:cNvPr>
          <p:cNvSpPr>
            <a:spLocks noGrp="1"/>
          </p:cNvSpPr>
          <p:nvPr>
            <p:ph type="sldNum" sz="quarter" idx="12"/>
          </p:nvPr>
        </p:nvSpPr>
        <p:spPr>
          <a:xfrm>
            <a:off x="10423398" y="6356350"/>
            <a:ext cx="914400" cy="365125"/>
          </a:xfrm>
        </p:spPr>
        <p:txBody>
          <a:bodyPr rtlCol="0"/>
          <a:lstStyle/>
          <a:p>
            <a:pPr rtl="0"/>
            <a:fld id="{B5CEABB6-07DC-46E8-9B57-56EC44A396E5}" type="slidenum">
              <a:rPr lang="en-GB" noProof="0" smtClean="0"/>
              <a:t>‹#›</a:t>
            </a:fld>
            <a:endParaRPr lang="en-GB" noProof="0"/>
          </a:p>
        </p:txBody>
      </p:sp>
    </p:spTree>
    <p:extLst>
      <p:ext uri="{BB962C8B-B14F-4D97-AF65-F5344CB8AC3E}">
        <p14:creationId xmlns:p14="http://schemas.microsoft.com/office/powerpoint/2010/main" val="1899692092"/>
      </p:ext>
    </p:extLst>
  </p:cSld>
  <p:clrMapOvr>
    <a:masterClrMapping/>
  </p:clrMapOvr>
  <p:transition spd="slow">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87C02F5D-0AFB-480B-A152-5FC08DB4DCD7}"/>
              </a:ext>
            </a:extLst>
          </p:cNvPr>
          <p:cNvSpPr>
            <a:spLocks noGrp="1"/>
          </p:cNvSpPr>
          <p:nvPr>
            <p:ph type="pic" sz="quarter" idx="13"/>
          </p:nvPr>
        </p:nvSpPr>
        <p:spPr>
          <a:xfrm>
            <a:off x="458724" y="457200"/>
            <a:ext cx="11274552" cy="5943600"/>
          </a:xfrm>
          <a:solidFill>
            <a:schemeClr val="accent6"/>
          </a:solidFill>
        </p:spPr>
        <p:txBody>
          <a:bodyPr rtlCol="0"/>
          <a:lstStyle/>
          <a:p>
            <a:pPr rtl="0"/>
            <a:r>
              <a:rPr lang="en-US" noProof="0"/>
              <a:t>Click icon to add picture</a:t>
            </a:r>
            <a:endParaRPr lang="en-GB" noProof="0"/>
          </a:p>
        </p:txBody>
      </p:sp>
      <p:sp>
        <p:nvSpPr>
          <p:cNvPr id="2" name="Title 1">
            <a:extLst>
              <a:ext uri="{FF2B5EF4-FFF2-40B4-BE49-F238E27FC236}">
                <a16:creationId xmlns:a16="http://schemas.microsoft.com/office/drawing/2014/main" id="{9DE3D039-0A18-4031-8A63-D83666B066F6}"/>
              </a:ext>
            </a:extLst>
          </p:cNvPr>
          <p:cNvSpPr>
            <a:spLocks noGrp="1"/>
          </p:cNvSpPr>
          <p:nvPr>
            <p:ph type="title" hasCustomPrompt="1"/>
          </p:nvPr>
        </p:nvSpPr>
        <p:spPr>
          <a:xfrm>
            <a:off x="3051112" y="3513220"/>
            <a:ext cx="8682164" cy="1828799"/>
          </a:xfrm>
          <a:solidFill>
            <a:schemeClr val="accent3">
              <a:alpha val="90000"/>
            </a:schemeClr>
          </a:solidFill>
        </p:spPr>
        <p:txBody>
          <a:bodyPr lIns="1371600" tIns="0" bIns="0" rtlCol="0" anchor="ctr">
            <a:noAutofit/>
          </a:bodyPr>
          <a:lstStyle>
            <a:lvl1pPr algn="ctr">
              <a:defRPr sz="5400">
                <a:solidFill>
                  <a:schemeClr val="tx1">
                    <a:lumMod val="65000"/>
                    <a:lumOff val="35000"/>
                  </a:schemeClr>
                </a:solidFill>
              </a:defRPr>
            </a:lvl1pPr>
          </a:lstStyle>
          <a:p>
            <a:pPr rtl="0"/>
            <a:r>
              <a:rPr lang="en-GB" noProof="0"/>
              <a:t>Click to add title</a:t>
            </a:r>
          </a:p>
        </p:txBody>
      </p:sp>
    </p:spTree>
    <p:extLst>
      <p:ext uri="{BB962C8B-B14F-4D97-AF65-F5344CB8AC3E}">
        <p14:creationId xmlns:p14="http://schemas.microsoft.com/office/powerpoint/2010/main" val="999581253"/>
      </p:ext>
    </p:extLst>
  </p:cSld>
  <p:clrMapOvr>
    <a:masterClrMapping/>
  </p:clrMapOvr>
  <p:transition spd="slow">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usiness mod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p:txBody>
          <a:bodyPr rtlCol="0"/>
          <a:lstStyle>
            <a:lvl1pPr algn="ctr">
              <a:defRPr>
                <a:solidFill>
                  <a:schemeClr val="tx1">
                    <a:lumMod val="50000"/>
                    <a:lumOff val="50000"/>
                  </a:schemeClr>
                </a:solidFill>
              </a:defRPr>
            </a:lvl1pPr>
          </a:lstStyle>
          <a:p>
            <a:pPr rtl="0"/>
            <a:r>
              <a:rPr lang="en-US" noProof="0"/>
              <a:t>Click to edit Master title style</a:t>
            </a:r>
            <a:endParaRPr lang="en-GB" noProof="0"/>
          </a:p>
        </p:txBody>
      </p:sp>
      <p:sp>
        <p:nvSpPr>
          <p:cNvPr id="18" name="Picture Placeholder 15">
            <a:extLst>
              <a:ext uri="{FF2B5EF4-FFF2-40B4-BE49-F238E27FC236}">
                <a16:creationId xmlns:a16="http://schemas.microsoft.com/office/drawing/2014/main" id="{43CBE128-6D8D-4605-B225-5A34FFB1F25B}"/>
              </a:ext>
            </a:extLst>
          </p:cNvPr>
          <p:cNvSpPr>
            <a:spLocks noGrp="1"/>
          </p:cNvSpPr>
          <p:nvPr>
            <p:ph type="pic" sz="quarter" idx="42"/>
          </p:nvPr>
        </p:nvSpPr>
        <p:spPr>
          <a:xfrm>
            <a:off x="1910104" y="1965960"/>
            <a:ext cx="2286000" cy="2286000"/>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rtl="0"/>
            <a:r>
              <a:rPr lang="en-US" noProof="0"/>
              <a:t>Click icon to add picture</a:t>
            </a:r>
            <a:endParaRPr lang="en-GB" noProof="0"/>
          </a:p>
        </p:txBody>
      </p:sp>
      <p:sp>
        <p:nvSpPr>
          <p:cNvPr id="9" name="Text Placeholder 8">
            <a:extLst>
              <a:ext uri="{FF2B5EF4-FFF2-40B4-BE49-F238E27FC236}">
                <a16:creationId xmlns:a16="http://schemas.microsoft.com/office/drawing/2014/main" id="{07F18567-9326-411F-BA8D-561D58C7DD91}"/>
              </a:ext>
            </a:extLst>
          </p:cNvPr>
          <p:cNvSpPr>
            <a:spLocks noGrp="1"/>
          </p:cNvSpPr>
          <p:nvPr>
            <p:ph type="body" sz="quarter" idx="33" hasCustomPrompt="1"/>
          </p:nvPr>
        </p:nvSpPr>
        <p:spPr>
          <a:xfrm>
            <a:off x="1911096" y="4311688"/>
            <a:ext cx="2286000" cy="360000"/>
          </a:xfrm>
        </p:spPr>
        <p:txBody>
          <a:bodyPr rtlCol="0">
            <a:noAutofit/>
          </a:bodyPr>
          <a:lstStyle>
            <a:lvl1pPr marL="0" indent="0" algn="ctr">
              <a:buFont typeface="Arial" panose="020B0604020202020204" pitchFamily="34" charset="0"/>
              <a:buNone/>
              <a:defRPr sz="2000">
                <a:solidFill>
                  <a:schemeClr val="accent4"/>
                </a:solidFill>
                <a:latin typeface="+mj-lt"/>
              </a:defRPr>
            </a:lvl1pPr>
          </a:lstStyle>
          <a:p>
            <a:pPr lvl="0" rtl="0"/>
            <a:r>
              <a:rPr lang="en-GB" noProof="0"/>
              <a:t>Bullet 2</a:t>
            </a:r>
          </a:p>
        </p:txBody>
      </p:sp>
      <p:sp>
        <p:nvSpPr>
          <p:cNvPr id="10" name="Text Placeholder 10">
            <a:extLst>
              <a:ext uri="{FF2B5EF4-FFF2-40B4-BE49-F238E27FC236}">
                <a16:creationId xmlns:a16="http://schemas.microsoft.com/office/drawing/2014/main" id="{39809F78-EA1B-4C23-A53E-7DE8B4A6AE1D}"/>
              </a:ext>
            </a:extLst>
          </p:cNvPr>
          <p:cNvSpPr>
            <a:spLocks noGrp="1"/>
          </p:cNvSpPr>
          <p:nvPr>
            <p:ph type="body" sz="quarter" idx="34" hasCustomPrompt="1"/>
          </p:nvPr>
        </p:nvSpPr>
        <p:spPr>
          <a:xfrm>
            <a:off x="1911096" y="4773703"/>
            <a:ext cx="2286000" cy="1005840"/>
          </a:xfrm>
        </p:spPr>
        <p:txBody>
          <a:bodyPr rtlCol="0"/>
          <a:lstStyle>
            <a:lvl1pPr marL="0" indent="0" algn="ctr">
              <a:lnSpc>
                <a:spcPts val="2000"/>
              </a:lnSpc>
              <a:spcBef>
                <a:spcPts val="0"/>
              </a:spcBef>
              <a:buNone/>
              <a:defRPr sz="1400">
                <a:solidFill>
                  <a:schemeClr val="tx1">
                    <a:lumMod val="75000"/>
                    <a:lumOff val="25000"/>
                  </a:schemeClr>
                </a:solidFill>
              </a:defRPr>
            </a:lvl1pPr>
          </a:lstStyle>
          <a:p>
            <a:pPr lvl="0" rtl="0"/>
            <a:r>
              <a:rPr lang="en-GB" noProof="0"/>
              <a:t>Bullet Description</a:t>
            </a:r>
          </a:p>
        </p:txBody>
      </p:sp>
      <p:sp>
        <p:nvSpPr>
          <p:cNvPr id="19" name="Picture Placeholder 15">
            <a:extLst>
              <a:ext uri="{FF2B5EF4-FFF2-40B4-BE49-F238E27FC236}">
                <a16:creationId xmlns:a16="http://schemas.microsoft.com/office/drawing/2014/main" id="{E63C0874-8701-4CED-B60A-61A655FB5A5F}"/>
              </a:ext>
            </a:extLst>
          </p:cNvPr>
          <p:cNvSpPr>
            <a:spLocks noGrp="1"/>
          </p:cNvSpPr>
          <p:nvPr>
            <p:ph type="pic" sz="quarter" idx="43"/>
          </p:nvPr>
        </p:nvSpPr>
        <p:spPr>
          <a:xfrm>
            <a:off x="4951917" y="1965960"/>
            <a:ext cx="2286000" cy="2286000"/>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rtl="0"/>
            <a:r>
              <a:rPr lang="en-US" noProof="0"/>
              <a:t>Click icon to add picture</a:t>
            </a:r>
            <a:endParaRPr lang="en-GB" noProof="0"/>
          </a:p>
        </p:txBody>
      </p:sp>
      <p:sp>
        <p:nvSpPr>
          <p:cNvPr id="11" name="Text Placeholder 8">
            <a:extLst>
              <a:ext uri="{FF2B5EF4-FFF2-40B4-BE49-F238E27FC236}">
                <a16:creationId xmlns:a16="http://schemas.microsoft.com/office/drawing/2014/main" id="{97E7DC10-1618-471B-9441-C640C7FEDD37}"/>
              </a:ext>
            </a:extLst>
          </p:cNvPr>
          <p:cNvSpPr>
            <a:spLocks noGrp="1"/>
          </p:cNvSpPr>
          <p:nvPr>
            <p:ph type="body" sz="quarter" idx="35" hasCustomPrompt="1"/>
          </p:nvPr>
        </p:nvSpPr>
        <p:spPr>
          <a:xfrm>
            <a:off x="4956048" y="4311688"/>
            <a:ext cx="2286000" cy="360000"/>
          </a:xfrm>
        </p:spPr>
        <p:txBody>
          <a:bodyPr rtlCol="0">
            <a:noAutofit/>
          </a:bodyPr>
          <a:lstStyle>
            <a:lvl1pPr marL="0" indent="0" algn="ctr">
              <a:buFont typeface="Arial" panose="020B0604020202020204" pitchFamily="34" charset="0"/>
              <a:buNone/>
              <a:defRPr sz="2000">
                <a:solidFill>
                  <a:schemeClr val="accent4"/>
                </a:solidFill>
                <a:latin typeface="+mj-lt"/>
              </a:defRPr>
            </a:lvl1pPr>
          </a:lstStyle>
          <a:p>
            <a:pPr lvl="0" rtl="0"/>
            <a:r>
              <a:rPr lang="en-GB" noProof="0"/>
              <a:t>Bullet 3</a:t>
            </a:r>
          </a:p>
        </p:txBody>
      </p:sp>
      <p:sp>
        <p:nvSpPr>
          <p:cNvPr id="12" name="Text Placeholder 10">
            <a:extLst>
              <a:ext uri="{FF2B5EF4-FFF2-40B4-BE49-F238E27FC236}">
                <a16:creationId xmlns:a16="http://schemas.microsoft.com/office/drawing/2014/main" id="{20AEB661-858B-44C9-9484-E540E04AD365}"/>
              </a:ext>
            </a:extLst>
          </p:cNvPr>
          <p:cNvSpPr>
            <a:spLocks noGrp="1"/>
          </p:cNvSpPr>
          <p:nvPr>
            <p:ph type="body" sz="quarter" idx="36" hasCustomPrompt="1"/>
          </p:nvPr>
        </p:nvSpPr>
        <p:spPr>
          <a:xfrm>
            <a:off x="4956048" y="4773703"/>
            <a:ext cx="2286000" cy="1005840"/>
          </a:xfrm>
        </p:spPr>
        <p:txBody>
          <a:bodyPr rtlCol="0"/>
          <a:lstStyle>
            <a:lvl1pPr marL="0" indent="0" algn="ctr">
              <a:lnSpc>
                <a:spcPts val="2000"/>
              </a:lnSpc>
              <a:spcBef>
                <a:spcPts val="0"/>
              </a:spcBef>
              <a:buNone/>
              <a:defRPr sz="1400">
                <a:solidFill>
                  <a:schemeClr val="tx1">
                    <a:lumMod val="75000"/>
                    <a:lumOff val="25000"/>
                  </a:schemeClr>
                </a:solidFill>
              </a:defRPr>
            </a:lvl1pPr>
          </a:lstStyle>
          <a:p>
            <a:pPr lvl="0" rtl="0"/>
            <a:r>
              <a:rPr lang="en-GB" noProof="0"/>
              <a:t>Bullet Description</a:t>
            </a:r>
          </a:p>
        </p:txBody>
      </p:sp>
      <p:sp>
        <p:nvSpPr>
          <p:cNvPr id="20" name="Picture Placeholder 15">
            <a:extLst>
              <a:ext uri="{FF2B5EF4-FFF2-40B4-BE49-F238E27FC236}">
                <a16:creationId xmlns:a16="http://schemas.microsoft.com/office/drawing/2014/main" id="{F223D9C7-A9C3-4D38-B4D8-9CAB3A19CF51}"/>
              </a:ext>
            </a:extLst>
          </p:cNvPr>
          <p:cNvSpPr>
            <a:spLocks noGrp="1"/>
          </p:cNvSpPr>
          <p:nvPr>
            <p:ph type="pic" sz="quarter" idx="44"/>
          </p:nvPr>
        </p:nvSpPr>
        <p:spPr>
          <a:xfrm>
            <a:off x="7993730" y="1965960"/>
            <a:ext cx="2286000" cy="2286000"/>
          </a:xfrm>
          <a:noFill/>
          <a:ln w="95250" cap="sq">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rtl="0"/>
            <a:r>
              <a:rPr lang="en-US" noProof="0"/>
              <a:t>Click icon to add picture</a:t>
            </a:r>
            <a:endParaRPr lang="en-GB" noProof="0"/>
          </a:p>
        </p:txBody>
      </p:sp>
      <p:sp>
        <p:nvSpPr>
          <p:cNvPr id="13" name="Text Placeholder 8">
            <a:extLst>
              <a:ext uri="{FF2B5EF4-FFF2-40B4-BE49-F238E27FC236}">
                <a16:creationId xmlns:a16="http://schemas.microsoft.com/office/drawing/2014/main" id="{FDB26B40-5901-4EF0-BCF0-55677E28B176}"/>
              </a:ext>
            </a:extLst>
          </p:cNvPr>
          <p:cNvSpPr>
            <a:spLocks noGrp="1"/>
          </p:cNvSpPr>
          <p:nvPr>
            <p:ph type="body" sz="quarter" idx="37" hasCustomPrompt="1"/>
          </p:nvPr>
        </p:nvSpPr>
        <p:spPr>
          <a:xfrm>
            <a:off x="7991856" y="4311688"/>
            <a:ext cx="2286000" cy="360000"/>
          </a:xfrm>
        </p:spPr>
        <p:txBody>
          <a:bodyPr rtlCol="0">
            <a:noAutofit/>
          </a:bodyPr>
          <a:lstStyle>
            <a:lvl1pPr marL="0" indent="0" algn="ctr">
              <a:buFont typeface="Arial" panose="020B0604020202020204" pitchFamily="34" charset="0"/>
              <a:buNone/>
              <a:defRPr sz="2000">
                <a:solidFill>
                  <a:schemeClr val="accent4"/>
                </a:solidFill>
                <a:latin typeface="+mj-lt"/>
              </a:defRPr>
            </a:lvl1pPr>
          </a:lstStyle>
          <a:p>
            <a:pPr lvl="0" rtl="0"/>
            <a:r>
              <a:rPr lang="en-GB" noProof="0"/>
              <a:t>Bullet 4</a:t>
            </a:r>
          </a:p>
        </p:txBody>
      </p:sp>
      <p:sp>
        <p:nvSpPr>
          <p:cNvPr id="14" name="Text Placeholder 10">
            <a:extLst>
              <a:ext uri="{FF2B5EF4-FFF2-40B4-BE49-F238E27FC236}">
                <a16:creationId xmlns:a16="http://schemas.microsoft.com/office/drawing/2014/main" id="{CCEAE0AB-74EC-4097-A534-A578F1097938}"/>
              </a:ext>
            </a:extLst>
          </p:cNvPr>
          <p:cNvSpPr>
            <a:spLocks noGrp="1"/>
          </p:cNvSpPr>
          <p:nvPr>
            <p:ph type="body" sz="quarter" idx="38" hasCustomPrompt="1"/>
          </p:nvPr>
        </p:nvSpPr>
        <p:spPr>
          <a:xfrm>
            <a:off x="7991856" y="4773703"/>
            <a:ext cx="2286000" cy="1005840"/>
          </a:xfrm>
        </p:spPr>
        <p:txBody>
          <a:bodyPr rtlCol="0"/>
          <a:lstStyle>
            <a:lvl1pPr marL="0" indent="0" algn="ctr">
              <a:lnSpc>
                <a:spcPts val="2000"/>
              </a:lnSpc>
              <a:spcBef>
                <a:spcPts val="0"/>
              </a:spcBef>
              <a:buNone/>
              <a:defRPr sz="1400">
                <a:solidFill>
                  <a:schemeClr val="tx1">
                    <a:lumMod val="75000"/>
                    <a:lumOff val="25000"/>
                  </a:schemeClr>
                </a:solidFill>
              </a:defRPr>
            </a:lvl1pPr>
          </a:lstStyle>
          <a:p>
            <a:pPr lvl="0" rtl="0"/>
            <a:r>
              <a:rPr lang="en-GB" noProof="0"/>
              <a:t>Bullet Description</a:t>
            </a:r>
          </a:p>
        </p:txBody>
      </p:sp>
      <p:sp>
        <p:nvSpPr>
          <p:cNvPr id="15" name="Date Placeholder 1">
            <a:extLst>
              <a:ext uri="{FF2B5EF4-FFF2-40B4-BE49-F238E27FC236}">
                <a16:creationId xmlns:a16="http://schemas.microsoft.com/office/drawing/2014/main" id="{6FCC4B1F-E859-43CC-8B33-EE155744227A}"/>
              </a:ext>
            </a:extLst>
          </p:cNvPr>
          <p:cNvSpPr>
            <a:spLocks noGrp="1"/>
          </p:cNvSpPr>
          <p:nvPr>
            <p:ph type="dt" sz="half" idx="45"/>
          </p:nvPr>
        </p:nvSpPr>
        <p:spPr>
          <a:xfrm>
            <a:off x="838200" y="6356350"/>
            <a:ext cx="2743200" cy="365125"/>
          </a:xfrm>
        </p:spPr>
        <p:txBody>
          <a:bodyPr rtlCol="0"/>
          <a:lstStyle/>
          <a:p>
            <a:pPr rtl="0"/>
            <a:r>
              <a:rPr lang="en-GB" noProof="0"/>
              <a:t>20XX</a:t>
            </a:r>
          </a:p>
        </p:txBody>
      </p:sp>
      <p:sp>
        <p:nvSpPr>
          <p:cNvPr id="6" name="Footer Placeholder 5">
            <a:extLst>
              <a:ext uri="{FF2B5EF4-FFF2-40B4-BE49-F238E27FC236}">
                <a16:creationId xmlns:a16="http://schemas.microsoft.com/office/drawing/2014/main" id="{29E5E346-F307-4307-949D-77CDB6E6577A}"/>
              </a:ext>
            </a:extLst>
          </p:cNvPr>
          <p:cNvSpPr>
            <a:spLocks noGrp="1"/>
          </p:cNvSpPr>
          <p:nvPr>
            <p:ph type="ftr" sz="quarter" idx="10"/>
          </p:nvPr>
        </p:nvSpPr>
        <p:spPr/>
        <p:txBody>
          <a:bodyPr rtlCol="0"/>
          <a:lstStyle>
            <a:lvl1pPr>
              <a:defRPr>
                <a:solidFill>
                  <a:schemeClr val="tx1">
                    <a:lumMod val="75000"/>
                    <a:lumOff val="25000"/>
                  </a:schemeClr>
                </a:solidFill>
              </a:defRPr>
            </a:lvl1pPr>
          </a:lstStyle>
          <a:p>
            <a:pPr rtl="0"/>
            <a:r>
              <a:rPr lang="en-GB" noProof="0"/>
              <a:t>Pitch deck title</a:t>
            </a:r>
          </a:p>
        </p:txBody>
      </p:sp>
      <p:sp>
        <p:nvSpPr>
          <p:cNvPr id="7" name="Slide Number Placeholder 6">
            <a:extLst>
              <a:ext uri="{FF2B5EF4-FFF2-40B4-BE49-F238E27FC236}">
                <a16:creationId xmlns:a16="http://schemas.microsoft.com/office/drawing/2014/main" id="{BB4446C0-A637-4726-88A6-815A6AB63B96}"/>
              </a:ext>
            </a:extLst>
          </p:cNvPr>
          <p:cNvSpPr>
            <a:spLocks noGrp="1"/>
          </p:cNvSpPr>
          <p:nvPr>
            <p:ph type="sldNum" sz="quarter" idx="11"/>
          </p:nvPr>
        </p:nvSpPr>
        <p:spPr/>
        <p:txBody>
          <a:bodyPr rtlCol="0"/>
          <a:lstStyle>
            <a:lvl1pPr>
              <a:defRPr>
                <a:solidFill>
                  <a:schemeClr val="tx1">
                    <a:lumMod val="75000"/>
                    <a:lumOff val="25000"/>
                  </a:schemeClr>
                </a:solidFill>
              </a:defRPr>
            </a:lvl1pPr>
          </a:lstStyle>
          <a:p>
            <a:pPr rtl="0"/>
            <a:fld id="{19B51A1E-902D-48AF-9020-955120F399B6}" type="slidenum">
              <a:rPr lang="en-GB" noProof="0" smtClean="0"/>
              <a:pPr/>
              <a:t>‹#›</a:t>
            </a:fld>
            <a:endParaRPr lang="en-GB" noProof="0"/>
          </a:p>
        </p:txBody>
      </p:sp>
    </p:spTree>
    <p:extLst>
      <p:ext uri="{BB962C8B-B14F-4D97-AF65-F5344CB8AC3E}">
        <p14:creationId xmlns:p14="http://schemas.microsoft.com/office/powerpoint/2010/main" val="500680143"/>
      </p:ext>
    </p:extLst>
  </p:cSld>
  <p:clrMapOvr>
    <a:masterClrMapping/>
  </p:clrMapOvr>
  <p:transition spd="slow">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eti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E034D-C1DD-48C0-BB6B-FDC6F8EBA558}"/>
              </a:ext>
            </a:extLst>
          </p:cNvPr>
          <p:cNvSpPr>
            <a:spLocks noGrp="1"/>
          </p:cNvSpPr>
          <p:nvPr>
            <p:ph type="title"/>
          </p:nvPr>
        </p:nvSpPr>
        <p:spPr>
          <a:xfrm>
            <a:off x="1162072" y="365125"/>
            <a:ext cx="10193315" cy="1325563"/>
          </a:xfrm>
        </p:spPr>
        <p:txBody>
          <a:bodyPr rtlCol="0"/>
          <a:lstStyle>
            <a:lvl1pPr algn="l">
              <a:defRPr/>
            </a:lvl1pPr>
          </a:lstStyle>
          <a:p>
            <a:pPr rtl="0"/>
            <a:r>
              <a:rPr lang="en-US" noProof="0"/>
              <a:t>Click to edit Master title style</a:t>
            </a:r>
            <a:endParaRPr lang="en-GB" noProof="0"/>
          </a:p>
        </p:txBody>
      </p:sp>
      <p:sp>
        <p:nvSpPr>
          <p:cNvPr id="3" name="Text Placeholder 2">
            <a:extLst>
              <a:ext uri="{FF2B5EF4-FFF2-40B4-BE49-F238E27FC236}">
                <a16:creationId xmlns:a16="http://schemas.microsoft.com/office/drawing/2014/main" id="{D77FFB71-D3BF-4723-8C5E-44AD8F0E924D}"/>
              </a:ext>
            </a:extLst>
          </p:cNvPr>
          <p:cNvSpPr>
            <a:spLocks noGrp="1"/>
          </p:cNvSpPr>
          <p:nvPr>
            <p:ph type="body" idx="1"/>
          </p:nvPr>
        </p:nvSpPr>
        <p:spPr>
          <a:xfrm>
            <a:off x="1162073" y="1853548"/>
            <a:ext cx="4572000" cy="640080"/>
          </a:xfrm>
        </p:spPr>
        <p:txBody>
          <a:bodyPr rtlCol="0" anchor="ctr" anchorCtr="0">
            <a:normAutofit/>
          </a:bodyPr>
          <a:lstStyle>
            <a:lvl1pPr marL="0" indent="0">
              <a:buNone/>
              <a:defRPr sz="2000" b="0">
                <a:solidFill>
                  <a:schemeClr val="accent4"/>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4" name="Content Placeholder 3">
            <a:extLst>
              <a:ext uri="{FF2B5EF4-FFF2-40B4-BE49-F238E27FC236}">
                <a16:creationId xmlns:a16="http://schemas.microsoft.com/office/drawing/2014/main" id="{A91BC8B9-8F2B-4131-A090-0ACBEEE80BB7}"/>
              </a:ext>
            </a:extLst>
          </p:cNvPr>
          <p:cNvSpPr>
            <a:spLocks noGrp="1"/>
          </p:cNvSpPr>
          <p:nvPr>
            <p:ph sz="half" idx="2"/>
          </p:nvPr>
        </p:nvSpPr>
        <p:spPr>
          <a:xfrm>
            <a:off x="1162073" y="2505075"/>
            <a:ext cx="4572000" cy="3200400"/>
          </a:xfrm>
        </p:spPr>
        <p:txBody>
          <a:bodyPr rtlCol="0">
            <a:normAutofit/>
          </a:bodyPr>
          <a:lstStyle>
            <a:lvl1pPr>
              <a:lnSpc>
                <a:spcPts val="2600"/>
              </a:lnSpc>
              <a:defRPr sz="1600"/>
            </a:lvl1pPr>
            <a:lvl2pPr>
              <a:lnSpc>
                <a:spcPts val="2600"/>
              </a:lnSpc>
              <a:defRPr sz="1600"/>
            </a:lvl2pPr>
            <a:lvl3pPr>
              <a:lnSpc>
                <a:spcPts val="2600"/>
              </a:lnSpc>
              <a:defRPr sz="1600"/>
            </a:lvl3pPr>
            <a:lvl4pPr>
              <a:lnSpc>
                <a:spcPts val="2600"/>
              </a:lnSpc>
              <a:defRPr sz="1600"/>
            </a:lvl4pPr>
            <a:lvl5pPr>
              <a:lnSpc>
                <a:spcPts val="2600"/>
              </a:lnSpc>
              <a:defRPr sz="1600"/>
            </a:lvl5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5" name="Text Placeholder 4">
            <a:extLst>
              <a:ext uri="{FF2B5EF4-FFF2-40B4-BE49-F238E27FC236}">
                <a16:creationId xmlns:a16="http://schemas.microsoft.com/office/drawing/2014/main" id="{1714E40B-C52C-407A-9311-46FDCD84CB5A}"/>
              </a:ext>
            </a:extLst>
          </p:cNvPr>
          <p:cNvSpPr>
            <a:spLocks noGrp="1"/>
          </p:cNvSpPr>
          <p:nvPr>
            <p:ph type="body" sz="quarter" idx="3"/>
          </p:nvPr>
        </p:nvSpPr>
        <p:spPr>
          <a:xfrm>
            <a:off x="6494485" y="1853548"/>
            <a:ext cx="4572000" cy="640080"/>
          </a:xfrm>
          <a:noFill/>
        </p:spPr>
        <p:txBody>
          <a:bodyPr rtlCol="0" anchor="ctr" anchorCtr="0">
            <a:normAutofit/>
          </a:bodyPr>
          <a:lstStyle>
            <a:lvl1pPr marL="0" indent="0">
              <a:buNone/>
              <a:defRPr sz="2000" b="0">
                <a:solidFill>
                  <a:schemeClr val="accent4"/>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6" name="Content Placeholder 5">
            <a:extLst>
              <a:ext uri="{FF2B5EF4-FFF2-40B4-BE49-F238E27FC236}">
                <a16:creationId xmlns:a16="http://schemas.microsoft.com/office/drawing/2014/main" id="{0596ED23-22F0-421E-849C-630BEABF8BD0}"/>
              </a:ext>
            </a:extLst>
          </p:cNvPr>
          <p:cNvSpPr>
            <a:spLocks noGrp="1"/>
          </p:cNvSpPr>
          <p:nvPr>
            <p:ph sz="quarter" idx="4"/>
          </p:nvPr>
        </p:nvSpPr>
        <p:spPr>
          <a:xfrm>
            <a:off x="6494485" y="2505075"/>
            <a:ext cx="4572000" cy="3200400"/>
          </a:xfrm>
        </p:spPr>
        <p:txBody>
          <a:bodyPr rtlCol="0">
            <a:normAutofit/>
          </a:bodyPr>
          <a:lstStyle>
            <a:lvl1pPr>
              <a:lnSpc>
                <a:spcPts val="2600"/>
              </a:lnSpc>
              <a:defRPr sz="1600"/>
            </a:lvl1pPr>
            <a:lvl2pPr>
              <a:lnSpc>
                <a:spcPts val="2600"/>
              </a:lnSpc>
              <a:defRPr sz="1600"/>
            </a:lvl2pPr>
            <a:lvl3pPr>
              <a:lnSpc>
                <a:spcPts val="2600"/>
              </a:lnSpc>
              <a:defRPr sz="1600"/>
            </a:lvl3pPr>
            <a:lvl4pPr>
              <a:lnSpc>
                <a:spcPts val="2600"/>
              </a:lnSpc>
              <a:defRPr sz="1600"/>
            </a:lvl4pPr>
            <a:lvl5pPr>
              <a:lnSpc>
                <a:spcPts val="2600"/>
              </a:lnSpc>
              <a:defRPr sz="1600"/>
            </a:lvl5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11" name="Picture Placeholder 10">
            <a:extLst>
              <a:ext uri="{FF2B5EF4-FFF2-40B4-BE49-F238E27FC236}">
                <a16:creationId xmlns:a16="http://schemas.microsoft.com/office/drawing/2014/main" id="{582C2B31-DB43-4AEF-AA1E-62866E69E584}"/>
              </a:ext>
            </a:extLst>
          </p:cNvPr>
          <p:cNvSpPr>
            <a:spLocks noGrp="1"/>
          </p:cNvSpPr>
          <p:nvPr>
            <p:ph type="pic" sz="quarter" idx="13"/>
          </p:nvPr>
        </p:nvSpPr>
        <p:spPr>
          <a:xfrm>
            <a:off x="1524" y="5943600"/>
            <a:ext cx="12188952" cy="914400"/>
          </a:xfrm>
          <a:solidFill>
            <a:schemeClr val="accent6"/>
          </a:solidFill>
        </p:spPr>
        <p:txBody>
          <a:bodyPr rtlCol="0"/>
          <a:lstStyle/>
          <a:p>
            <a:pPr rtl="0"/>
            <a:r>
              <a:rPr lang="en-US" noProof="0"/>
              <a:t>Click icon to add picture</a:t>
            </a:r>
            <a:endParaRPr lang="en-GB" noProof="0"/>
          </a:p>
        </p:txBody>
      </p:sp>
      <p:sp>
        <p:nvSpPr>
          <p:cNvPr id="7" name="Date Placeholder 6">
            <a:extLst>
              <a:ext uri="{FF2B5EF4-FFF2-40B4-BE49-F238E27FC236}">
                <a16:creationId xmlns:a16="http://schemas.microsoft.com/office/drawing/2014/main" id="{860A2F77-6CFB-4347-9224-EFAA0C0EF3DB}"/>
              </a:ext>
            </a:extLst>
          </p:cNvPr>
          <p:cNvSpPr>
            <a:spLocks noGrp="1"/>
          </p:cNvSpPr>
          <p:nvPr>
            <p:ph type="dt" sz="half" idx="10"/>
          </p:nvPr>
        </p:nvSpPr>
        <p:spPr/>
        <p:txBody>
          <a:bodyPr rtlCol="0"/>
          <a:lstStyle>
            <a:lvl1pPr>
              <a:defRPr>
                <a:solidFill>
                  <a:schemeClr val="bg1"/>
                </a:solidFill>
              </a:defRPr>
            </a:lvl1pPr>
          </a:lstStyle>
          <a:p>
            <a:pPr rtl="0"/>
            <a:r>
              <a:rPr lang="en-GB" noProof="0"/>
              <a:t>20XX</a:t>
            </a:r>
          </a:p>
        </p:txBody>
      </p:sp>
      <p:sp>
        <p:nvSpPr>
          <p:cNvPr id="8" name="Footer Placeholder 7">
            <a:extLst>
              <a:ext uri="{FF2B5EF4-FFF2-40B4-BE49-F238E27FC236}">
                <a16:creationId xmlns:a16="http://schemas.microsoft.com/office/drawing/2014/main" id="{97C1F45E-8700-4861-AD21-BB7A09E1305A}"/>
              </a:ext>
            </a:extLst>
          </p:cNvPr>
          <p:cNvSpPr>
            <a:spLocks noGrp="1"/>
          </p:cNvSpPr>
          <p:nvPr>
            <p:ph type="ftr" sz="quarter" idx="11"/>
          </p:nvPr>
        </p:nvSpPr>
        <p:spPr/>
        <p:txBody>
          <a:bodyPr rtlCol="0"/>
          <a:lstStyle>
            <a:lvl1pPr>
              <a:defRPr>
                <a:solidFill>
                  <a:schemeClr val="bg1"/>
                </a:solidFill>
              </a:defRPr>
            </a:lvl1pPr>
          </a:lstStyle>
          <a:p>
            <a:pPr rtl="0"/>
            <a:r>
              <a:rPr lang="en-GB" noProof="0"/>
              <a:t>Pitch deck title</a:t>
            </a:r>
          </a:p>
        </p:txBody>
      </p:sp>
      <p:sp>
        <p:nvSpPr>
          <p:cNvPr id="9" name="Slide Number Placeholder 8">
            <a:extLst>
              <a:ext uri="{FF2B5EF4-FFF2-40B4-BE49-F238E27FC236}">
                <a16:creationId xmlns:a16="http://schemas.microsoft.com/office/drawing/2014/main" id="{B7283171-31EE-44C7-A031-9F840EDEC10C}"/>
              </a:ext>
            </a:extLst>
          </p:cNvPr>
          <p:cNvSpPr>
            <a:spLocks noGrp="1"/>
          </p:cNvSpPr>
          <p:nvPr>
            <p:ph type="sldNum" sz="quarter" idx="12"/>
          </p:nvPr>
        </p:nvSpPr>
        <p:spPr/>
        <p:txBody>
          <a:bodyPr rtlCol="0"/>
          <a:lstStyle>
            <a:lvl1pPr>
              <a:defRPr>
                <a:solidFill>
                  <a:schemeClr val="bg1"/>
                </a:solidFill>
              </a:defRPr>
            </a:lvl1p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3750099746"/>
      </p:ext>
    </p:extLst>
  </p:cSld>
  <p:clrMapOvr>
    <a:masterClrMapping/>
  </p:clrMapOvr>
  <p:transition spd="slow">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Market overvie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6B45A-9FA0-4D2A-8BEF-4709BD5C14CA}"/>
              </a:ext>
            </a:extLst>
          </p:cNvPr>
          <p:cNvSpPr>
            <a:spLocks noGrp="1"/>
          </p:cNvSpPr>
          <p:nvPr>
            <p:ph type="title"/>
          </p:nvPr>
        </p:nvSpPr>
        <p:spPr/>
        <p:txBody>
          <a:bodyPr rtlCol="0"/>
          <a:lstStyle>
            <a:lvl1pPr algn="ctr">
              <a:defRPr>
                <a:solidFill>
                  <a:schemeClr val="tx1">
                    <a:lumMod val="50000"/>
                    <a:lumOff val="50000"/>
                  </a:schemeClr>
                </a:solidFill>
              </a:defRPr>
            </a:lvl1pPr>
          </a:lstStyle>
          <a:p>
            <a:pPr rtl="0"/>
            <a:r>
              <a:rPr lang="en-US" noProof="0"/>
              <a:t>Click to edit Master title style</a:t>
            </a:r>
            <a:endParaRPr lang="en-GB" noProof="0"/>
          </a:p>
        </p:txBody>
      </p:sp>
      <p:sp>
        <p:nvSpPr>
          <p:cNvPr id="7" name="Picture Placeholder 6">
            <a:extLst>
              <a:ext uri="{FF2B5EF4-FFF2-40B4-BE49-F238E27FC236}">
                <a16:creationId xmlns:a16="http://schemas.microsoft.com/office/drawing/2014/main" id="{C06C6CB5-A7CF-4AA0-8E61-3C46EFA04157}"/>
              </a:ext>
              <a:ext uri="{C183D7F6-B498-43B3-948B-1728B52AA6E4}">
                <adec:decorative xmlns:adec="http://schemas.microsoft.com/office/drawing/2017/decorative" val="1"/>
              </a:ext>
            </a:extLst>
          </p:cNvPr>
          <p:cNvSpPr>
            <a:spLocks noGrp="1"/>
          </p:cNvSpPr>
          <p:nvPr>
            <p:ph type="pic" sz="quarter" idx="23" hasCustomPrompt="1"/>
          </p:nvPr>
        </p:nvSpPr>
        <p:spPr>
          <a:xfrm>
            <a:off x="1524" y="4572000"/>
            <a:ext cx="12188952" cy="2286000"/>
          </a:xfrm>
          <a:solidFill>
            <a:schemeClr val="accent6"/>
          </a:solidFill>
        </p:spPr>
        <p:txBody>
          <a:bodyPr rtlCol="0" anchor="b"/>
          <a:lstStyle>
            <a:lvl1pPr marL="0" indent="0">
              <a:buNone/>
              <a:defRPr/>
            </a:lvl1pPr>
          </a:lstStyle>
          <a:p>
            <a:pPr rtl="0"/>
            <a:r>
              <a:rPr lang="en-GB" noProof="0"/>
              <a:t>Click to add picture</a:t>
            </a:r>
          </a:p>
        </p:txBody>
      </p:sp>
      <p:sp>
        <p:nvSpPr>
          <p:cNvPr id="15" name="Text Placeholder 15">
            <a:extLst>
              <a:ext uri="{FF2B5EF4-FFF2-40B4-BE49-F238E27FC236}">
                <a16:creationId xmlns:a16="http://schemas.microsoft.com/office/drawing/2014/main" id="{A1FB681F-A94D-4BF8-8290-0811E98D49D4}"/>
              </a:ext>
            </a:extLst>
          </p:cNvPr>
          <p:cNvSpPr>
            <a:spLocks noGrp="1"/>
          </p:cNvSpPr>
          <p:nvPr>
            <p:ph type="body" sz="quarter" idx="13" hasCustomPrompt="1"/>
          </p:nvPr>
        </p:nvSpPr>
        <p:spPr>
          <a:xfrm>
            <a:off x="858305" y="1696389"/>
            <a:ext cx="3210331" cy="3647605"/>
          </a:xfrm>
          <a:solidFill>
            <a:schemeClr val="bg1"/>
          </a:solidFill>
          <a:ln w="12700">
            <a:solidFill>
              <a:schemeClr val="tx2">
                <a:lumMod val="20000"/>
                <a:lumOff val="80000"/>
              </a:schemeClr>
            </a:solidFill>
          </a:ln>
        </p:spPr>
        <p:txBody>
          <a:bodyPr lIns="91440" tIns="457200" rtlCol="0">
            <a:noAutofit/>
          </a:bodyPr>
          <a:lstStyle>
            <a:lvl1pPr marL="0" indent="0" algn="ctr">
              <a:buNone/>
              <a:defRPr sz="3200" b="0">
                <a:solidFill>
                  <a:schemeClr val="accent4"/>
                </a:solidFill>
                <a:latin typeface="+mj-lt"/>
              </a:defRPr>
            </a:lvl1pPr>
          </a:lstStyle>
          <a:p>
            <a:pPr lvl="0" rtl="0"/>
            <a:r>
              <a:rPr lang="en-GB" noProof="0"/>
              <a:t>Subtitle</a:t>
            </a:r>
          </a:p>
        </p:txBody>
      </p:sp>
      <p:sp>
        <p:nvSpPr>
          <p:cNvPr id="17" name="Text Placeholder 18">
            <a:extLst>
              <a:ext uri="{FF2B5EF4-FFF2-40B4-BE49-F238E27FC236}">
                <a16:creationId xmlns:a16="http://schemas.microsoft.com/office/drawing/2014/main" id="{61E8C129-EF62-46A8-97F3-3CB5D014FBDD}"/>
              </a:ext>
            </a:extLst>
          </p:cNvPr>
          <p:cNvSpPr>
            <a:spLocks noGrp="1"/>
          </p:cNvSpPr>
          <p:nvPr>
            <p:ph type="body" sz="quarter" idx="15" hasCustomPrompt="1"/>
          </p:nvPr>
        </p:nvSpPr>
        <p:spPr>
          <a:xfrm>
            <a:off x="1095593" y="2750695"/>
            <a:ext cx="2743200" cy="2465883"/>
          </a:xfrm>
        </p:spPr>
        <p:txBody>
          <a:bodyPr rtlCol="0">
            <a:normAutofit/>
          </a:bodyPr>
          <a:lstStyle>
            <a:lvl1pPr marL="0" indent="0" algn="ctr">
              <a:buFont typeface="Arial" panose="020B0604020202020204" pitchFamily="34" charset="0"/>
              <a:buNone/>
              <a:defRPr sz="1400">
                <a:solidFill>
                  <a:schemeClr val="tx1"/>
                </a:solidFill>
              </a:defRPr>
            </a:lvl1pPr>
          </a:lstStyle>
          <a:p>
            <a:pPr lvl="0" rtl="0"/>
            <a:r>
              <a:rPr lang="en-GB" noProof="0"/>
              <a:t>Click to add text</a:t>
            </a:r>
          </a:p>
        </p:txBody>
      </p:sp>
      <p:sp>
        <p:nvSpPr>
          <p:cNvPr id="3" name="Date Placeholder 2">
            <a:extLst>
              <a:ext uri="{FF2B5EF4-FFF2-40B4-BE49-F238E27FC236}">
                <a16:creationId xmlns:a16="http://schemas.microsoft.com/office/drawing/2014/main" id="{98EC90C5-A811-4E5C-ADD1-A89DB4E94DAA}"/>
              </a:ext>
            </a:extLst>
          </p:cNvPr>
          <p:cNvSpPr>
            <a:spLocks noGrp="1"/>
          </p:cNvSpPr>
          <p:nvPr>
            <p:ph type="dt" sz="half" idx="20"/>
          </p:nvPr>
        </p:nvSpPr>
        <p:spPr/>
        <p:txBody>
          <a:bodyPr rtlCol="0"/>
          <a:lstStyle>
            <a:lvl1pPr>
              <a:defRPr>
                <a:solidFill>
                  <a:schemeClr val="bg1"/>
                </a:solidFill>
              </a:defRPr>
            </a:lvl1pPr>
          </a:lstStyle>
          <a:p>
            <a:pPr rtl="0"/>
            <a:r>
              <a:rPr lang="en-GB" noProof="0"/>
              <a:t>20XX</a:t>
            </a:r>
          </a:p>
        </p:txBody>
      </p:sp>
      <p:sp>
        <p:nvSpPr>
          <p:cNvPr id="16" name="Text Placeholder 15">
            <a:extLst>
              <a:ext uri="{FF2B5EF4-FFF2-40B4-BE49-F238E27FC236}">
                <a16:creationId xmlns:a16="http://schemas.microsoft.com/office/drawing/2014/main" id="{45F3F79F-C68B-4A8C-B9F0-4BF82DCC6D5F}"/>
              </a:ext>
            </a:extLst>
          </p:cNvPr>
          <p:cNvSpPr>
            <a:spLocks noGrp="1"/>
          </p:cNvSpPr>
          <p:nvPr>
            <p:ph type="body" sz="quarter" idx="24" hasCustomPrompt="1"/>
          </p:nvPr>
        </p:nvSpPr>
        <p:spPr>
          <a:xfrm>
            <a:off x="4516628" y="1696389"/>
            <a:ext cx="3209544" cy="3648456"/>
          </a:xfrm>
          <a:solidFill>
            <a:schemeClr val="bg1"/>
          </a:solidFill>
          <a:ln w="12700">
            <a:solidFill>
              <a:schemeClr val="tx2">
                <a:lumMod val="20000"/>
                <a:lumOff val="80000"/>
              </a:schemeClr>
            </a:solidFill>
          </a:ln>
        </p:spPr>
        <p:txBody>
          <a:bodyPr tIns="457200" rtlCol="0">
            <a:noAutofit/>
          </a:bodyPr>
          <a:lstStyle>
            <a:lvl1pPr marL="0" indent="0" algn="ctr">
              <a:buNone/>
              <a:defRPr sz="3200" b="0">
                <a:solidFill>
                  <a:schemeClr val="accent4"/>
                </a:solidFill>
                <a:latin typeface="+mj-lt"/>
              </a:defRPr>
            </a:lvl1pPr>
          </a:lstStyle>
          <a:p>
            <a:pPr lvl="0" rtl="0"/>
            <a:r>
              <a:rPr lang="en-GB" noProof="0"/>
              <a:t>Subtitle</a:t>
            </a:r>
          </a:p>
        </p:txBody>
      </p:sp>
      <p:sp>
        <p:nvSpPr>
          <p:cNvPr id="18" name="Text Placeholder 18">
            <a:extLst>
              <a:ext uri="{FF2B5EF4-FFF2-40B4-BE49-F238E27FC236}">
                <a16:creationId xmlns:a16="http://schemas.microsoft.com/office/drawing/2014/main" id="{7E2099CC-3C3F-4C3B-825F-C69EBE0F0D18}"/>
              </a:ext>
            </a:extLst>
          </p:cNvPr>
          <p:cNvSpPr>
            <a:spLocks noGrp="1"/>
          </p:cNvSpPr>
          <p:nvPr>
            <p:ph type="body" sz="quarter" idx="25" hasCustomPrompt="1"/>
          </p:nvPr>
        </p:nvSpPr>
        <p:spPr>
          <a:xfrm>
            <a:off x="4765548" y="2750695"/>
            <a:ext cx="2743200" cy="2465883"/>
          </a:xfrm>
        </p:spPr>
        <p:txBody>
          <a:bodyPr rtlCol="0">
            <a:normAutofit/>
          </a:bodyPr>
          <a:lstStyle>
            <a:lvl1pPr marL="0" indent="0" algn="ctr">
              <a:buFont typeface="Arial" panose="020B0604020202020204" pitchFamily="34" charset="0"/>
              <a:buNone/>
              <a:defRPr sz="1400">
                <a:solidFill>
                  <a:schemeClr val="tx1"/>
                </a:solidFill>
              </a:defRPr>
            </a:lvl1pPr>
          </a:lstStyle>
          <a:p>
            <a:pPr lvl="0" rtl="0"/>
            <a:r>
              <a:rPr lang="en-GB" noProof="0"/>
              <a:t>Click to add text</a:t>
            </a:r>
          </a:p>
        </p:txBody>
      </p:sp>
      <p:sp>
        <p:nvSpPr>
          <p:cNvPr id="4" name="Footer Placeholder 3">
            <a:extLst>
              <a:ext uri="{FF2B5EF4-FFF2-40B4-BE49-F238E27FC236}">
                <a16:creationId xmlns:a16="http://schemas.microsoft.com/office/drawing/2014/main" id="{3356B621-AE19-45D3-B25F-23256C242DDD}"/>
              </a:ext>
            </a:extLst>
          </p:cNvPr>
          <p:cNvSpPr>
            <a:spLocks noGrp="1"/>
          </p:cNvSpPr>
          <p:nvPr>
            <p:ph type="ftr" sz="quarter" idx="21"/>
          </p:nvPr>
        </p:nvSpPr>
        <p:spPr/>
        <p:txBody>
          <a:bodyPr rtlCol="0"/>
          <a:lstStyle>
            <a:lvl1pPr>
              <a:defRPr>
                <a:solidFill>
                  <a:schemeClr val="bg1"/>
                </a:solidFill>
              </a:defRPr>
            </a:lvl1pPr>
          </a:lstStyle>
          <a:p>
            <a:pPr rtl="0"/>
            <a:r>
              <a:rPr lang="en-GB" noProof="0"/>
              <a:t>Pitch deck title</a:t>
            </a:r>
          </a:p>
        </p:txBody>
      </p:sp>
      <p:sp>
        <p:nvSpPr>
          <p:cNvPr id="20" name="Text Placeholder 15">
            <a:extLst>
              <a:ext uri="{FF2B5EF4-FFF2-40B4-BE49-F238E27FC236}">
                <a16:creationId xmlns:a16="http://schemas.microsoft.com/office/drawing/2014/main" id="{D904408A-D9CD-40EC-A60A-5AFD4501F7B0}"/>
              </a:ext>
            </a:extLst>
          </p:cNvPr>
          <p:cNvSpPr>
            <a:spLocks noGrp="1"/>
          </p:cNvSpPr>
          <p:nvPr>
            <p:ph type="body" sz="quarter" idx="26" hasCustomPrompt="1"/>
          </p:nvPr>
        </p:nvSpPr>
        <p:spPr>
          <a:xfrm>
            <a:off x="8148764" y="1696389"/>
            <a:ext cx="3209544" cy="3648456"/>
          </a:xfrm>
          <a:solidFill>
            <a:schemeClr val="bg1"/>
          </a:solidFill>
          <a:ln w="12700">
            <a:solidFill>
              <a:schemeClr val="tx2">
                <a:lumMod val="20000"/>
                <a:lumOff val="80000"/>
              </a:schemeClr>
            </a:solidFill>
          </a:ln>
        </p:spPr>
        <p:txBody>
          <a:bodyPr tIns="457200" rtlCol="0">
            <a:noAutofit/>
          </a:bodyPr>
          <a:lstStyle>
            <a:lvl1pPr marL="0" indent="0" algn="ctr">
              <a:buNone/>
              <a:defRPr sz="3200" b="0">
                <a:solidFill>
                  <a:schemeClr val="accent4"/>
                </a:solidFill>
                <a:latin typeface="+mj-lt"/>
              </a:defRPr>
            </a:lvl1pPr>
          </a:lstStyle>
          <a:p>
            <a:pPr lvl="0" rtl="0"/>
            <a:r>
              <a:rPr lang="en-GB" noProof="0"/>
              <a:t>Subtitle</a:t>
            </a:r>
          </a:p>
        </p:txBody>
      </p:sp>
      <p:sp>
        <p:nvSpPr>
          <p:cNvPr id="21" name="Text Placeholder 18">
            <a:extLst>
              <a:ext uri="{FF2B5EF4-FFF2-40B4-BE49-F238E27FC236}">
                <a16:creationId xmlns:a16="http://schemas.microsoft.com/office/drawing/2014/main" id="{F6FD60C1-21C4-4DFB-A5A9-717DE2A98BA9}"/>
              </a:ext>
            </a:extLst>
          </p:cNvPr>
          <p:cNvSpPr>
            <a:spLocks noGrp="1"/>
          </p:cNvSpPr>
          <p:nvPr>
            <p:ph type="body" sz="quarter" idx="27" hasCustomPrompt="1"/>
          </p:nvPr>
        </p:nvSpPr>
        <p:spPr>
          <a:xfrm>
            <a:off x="8377130" y="2750695"/>
            <a:ext cx="2743200" cy="2465883"/>
          </a:xfrm>
        </p:spPr>
        <p:txBody>
          <a:bodyPr rtlCol="0">
            <a:normAutofit/>
          </a:bodyPr>
          <a:lstStyle>
            <a:lvl1pPr marL="0" indent="0" algn="ctr">
              <a:buFont typeface="Arial" panose="020B0604020202020204" pitchFamily="34" charset="0"/>
              <a:buNone/>
              <a:defRPr sz="1400">
                <a:solidFill>
                  <a:schemeClr val="tx1"/>
                </a:solidFill>
              </a:defRPr>
            </a:lvl1pPr>
          </a:lstStyle>
          <a:p>
            <a:pPr lvl="0" rtl="0"/>
            <a:r>
              <a:rPr lang="en-GB" noProof="0"/>
              <a:t>Click to add text</a:t>
            </a:r>
          </a:p>
        </p:txBody>
      </p:sp>
      <p:sp>
        <p:nvSpPr>
          <p:cNvPr id="5" name="Slide Number Placeholder 4">
            <a:extLst>
              <a:ext uri="{FF2B5EF4-FFF2-40B4-BE49-F238E27FC236}">
                <a16:creationId xmlns:a16="http://schemas.microsoft.com/office/drawing/2014/main" id="{158BDCB2-D8C3-4571-8154-76BEA9AE41A8}"/>
              </a:ext>
            </a:extLst>
          </p:cNvPr>
          <p:cNvSpPr>
            <a:spLocks noGrp="1"/>
          </p:cNvSpPr>
          <p:nvPr>
            <p:ph type="sldNum" sz="quarter" idx="22"/>
          </p:nvPr>
        </p:nvSpPr>
        <p:spPr/>
        <p:txBody>
          <a:bodyPr rtlCol="0"/>
          <a:lstStyle>
            <a:lvl1pPr>
              <a:defRPr>
                <a:solidFill>
                  <a:schemeClr val="bg1"/>
                </a:solidFill>
              </a:defRPr>
            </a:lvl1p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3072585237"/>
      </p:ext>
    </p:extLst>
  </p:cSld>
  <p:clrMapOvr>
    <a:masterClrMapping/>
  </p:clrMapOvr>
  <p:transition spd="slow">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Market comparison">
    <p:spTree>
      <p:nvGrpSpPr>
        <p:cNvPr id="1" name=""/>
        <p:cNvGrpSpPr/>
        <p:nvPr/>
      </p:nvGrpSpPr>
      <p:grpSpPr>
        <a:xfrm>
          <a:off x="0" y="0"/>
          <a:ext cx="0" cy="0"/>
          <a:chOff x="0" y="0"/>
          <a:chExt cx="0" cy="0"/>
        </a:xfrm>
      </p:grpSpPr>
      <p:sp>
        <p:nvSpPr>
          <p:cNvPr id="16" name="Text Placeholder 3">
            <a:extLst>
              <a:ext uri="{FF2B5EF4-FFF2-40B4-BE49-F238E27FC236}">
                <a16:creationId xmlns:a16="http://schemas.microsoft.com/office/drawing/2014/main" id="{3A5BA28D-2313-499F-93AB-7C86B0305709}"/>
              </a:ext>
            </a:extLst>
          </p:cNvPr>
          <p:cNvSpPr>
            <a:spLocks noGrp="1"/>
          </p:cNvSpPr>
          <p:nvPr>
            <p:ph type="body" sz="quarter" idx="30" hasCustomPrompt="1"/>
          </p:nvPr>
        </p:nvSpPr>
        <p:spPr>
          <a:xfrm>
            <a:off x="2466593" y="2207455"/>
            <a:ext cx="1351811" cy="1097280"/>
          </a:xfrm>
          <a:prstGeom prst="rect">
            <a:avLst/>
          </a:prstGeom>
          <a:noFill/>
          <a:ln>
            <a:solidFill>
              <a:schemeClr val="accent2"/>
            </a:solidFill>
          </a:ln>
        </p:spPr>
        <p:txBody>
          <a:bodyPr rtlCol="0" anchor="ctr" anchorCtr="1">
            <a:normAutofit/>
          </a:bodyPr>
          <a:lstStyle>
            <a:lvl1pPr marL="0" indent="0" algn="ctr">
              <a:spcBef>
                <a:spcPts val="0"/>
              </a:spcBef>
              <a:spcAft>
                <a:spcPts val="0"/>
              </a:spcAft>
              <a:buNone/>
              <a:defRPr sz="4000">
                <a:solidFill>
                  <a:schemeClr val="accent1"/>
                </a:solidFill>
                <a:latin typeface="+mj-lt"/>
              </a:defRPr>
            </a:lvl1pPr>
            <a:lvl2pPr marL="266700" indent="0">
              <a:buNone/>
              <a:defRPr/>
            </a:lvl2pPr>
            <a:lvl3pPr marL="542925" indent="0">
              <a:buNone/>
              <a:defRPr/>
            </a:lvl3pPr>
            <a:lvl4pPr marL="809625" indent="0">
              <a:buNone/>
              <a:defRPr/>
            </a:lvl4pPr>
            <a:lvl5pPr marL="1076325" indent="0">
              <a:buNone/>
              <a:defRPr/>
            </a:lvl5pPr>
          </a:lstStyle>
          <a:p>
            <a:pPr lvl="0" rtl="0"/>
            <a:r>
              <a:rPr lang="en-GB" noProof="0"/>
              <a:t>1</a:t>
            </a:r>
          </a:p>
        </p:txBody>
      </p:sp>
      <p:sp>
        <p:nvSpPr>
          <p:cNvPr id="22" name="Text Placeholder 3">
            <a:extLst>
              <a:ext uri="{FF2B5EF4-FFF2-40B4-BE49-F238E27FC236}">
                <a16:creationId xmlns:a16="http://schemas.microsoft.com/office/drawing/2014/main" id="{98516B14-EF29-444F-82DA-19F5011C7DD4}"/>
              </a:ext>
            </a:extLst>
          </p:cNvPr>
          <p:cNvSpPr>
            <a:spLocks noGrp="1"/>
          </p:cNvSpPr>
          <p:nvPr>
            <p:ph type="body" sz="quarter" idx="34" hasCustomPrompt="1"/>
          </p:nvPr>
        </p:nvSpPr>
        <p:spPr>
          <a:xfrm>
            <a:off x="2466592" y="3559605"/>
            <a:ext cx="1353313" cy="1097280"/>
          </a:xfrm>
          <a:prstGeom prst="rect">
            <a:avLst/>
          </a:prstGeom>
          <a:noFill/>
          <a:ln>
            <a:solidFill>
              <a:schemeClr val="accent2"/>
            </a:solidFill>
          </a:ln>
        </p:spPr>
        <p:txBody>
          <a:bodyPr rtlCol="0" anchor="ctr" anchorCtr="1">
            <a:normAutofit/>
          </a:bodyPr>
          <a:lstStyle>
            <a:lvl1pPr marL="0" indent="0" algn="ctr">
              <a:spcBef>
                <a:spcPts val="0"/>
              </a:spcBef>
              <a:spcAft>
                <a:spcPts val="0"/>
              </a:spcAft>
              <a:buNone/>
              <a:defRPr sz="4000">
                <a:solidFill>
                  <a:schemeClr val="accent1"/>
                </a:solidFill>
                <a:latin typeface="+mj-lt"/>
              </a:defRPr>
            </a:lvl1pPr>
            <a:lvl2pPr marL="266700" indent="0">
              <a:buNone/>
              <a:defRPr/>
            </a:lvl2pPr>
            <a:lvl3pPr marL="542925" indent="0">
              <a:buNone/>
              <a:defRPr/>
            </a:lvl3pPr>
            <a:lvl4pPr marL="809625" indent="0">
              <a:buNone/>
              <a:defRPr/>
            </a:lvl4pPr>
            <a:lvl5pPr marL="1076325" indent="0">
              <a:buNone/>
              <a:defRPr/>
            </a:lvl5pPr>
          </a:lstStyle>
          <a:p>
            <a:pPr lvl="0" rtl="0"/>
            <a:r>
              <a:rPr lang="en-GB" noProof="0"/>
              <a:t>2</a:t>
            </a:r>
          </a:p>
        </p:txBody>
      </p:sp>
      <p:sp>
        <p:nvSpPr>
          <p:cNvPr id="23" name="Text Placeholder 3">
            <a:extLst>
              <a:ext uri="{FF2B5EF4-FFF2-40B4-BE49-F238E27FC236}">
                <a16:creationId xmlns:a16="http://schemas.microsoft.com/office/drawing/2014/main" id="{BFDD67D8-D69E-405B-825C-A9AF88C1A80A}"/>
              </a:ext>
            </a:extLst>
          </p:cNvPr>
          <p:cNvSpPr>
            <a:spLocks noGrp="1"/>
          </p:cNvSpPr>
          <p:nvPr>
            <p:ph type="body" sz="quarter" idx="35" hasCustomPrompt="1"/>
          </p:nvPr>
        </p:nvSpPr>
        <p:spPr>
          <a:xfrm>
            <a:off x="2466592" y="4905756"/>
            <a:ext cx="1353314" cy="1097280"/>
          </a:xfrm>
          <a:prstGeom prst="rect">
            <a:avLst/>
          </a:prstGeom>
          <a:noFill/>
          <a:ln>
            <a:solidFill>
              <a:schemeClr val="accent2"/>
            </a:solidFill>
          </a:ln>
        </p:spPr>
        <p:txBody>
          <a:bodyPr rtlCol="0" anchor="ctr" anchorCtr="1">
            <a:normAutofit/>
          </a:bodyPr>
          <a:lstStyle>
            <a:lvl1pPr marL="0" indent="0" algn="ctr">
              <a:spcBef>
                <a:spcPts val="0"/>
              </a:spcBef>
              <a:spcAft>
                <a:spcPts val="0"/>
              </a:spcAft>
              <a:buNone/>
              <a:defRPr sz="4000">
                <a:solidFill>
                  <a:schemeClr val="accent1"/>
                </a:solidFill>
                <a:latin typeface="+mj-lt"/>
              </a:defRPr>
            </a:lvl1pPr>
            <a:lvl2pPr marL="266700" indent="0">
              <a:buNone/>
              <a:defRPr/>
            </a:lvl2pPr>
            <a:lvl3pPr marL="542925" indent="0">
              <a:buNone/>
              <a:defRPr/>
            </a:lvl3pPr>
            <a:lvl4pPr marL="809625" indent="0">
              <a:buNone/>
              <a:defRPr/>
            </a:lvl4pPr>
            <a:lvl5pPr marL="1076325" indent="0">
              <a:buNone/>
              <a:defRPr/>
            </a:lvl5pPr>
          </a:lstStyle>
          <a:p>
            <a:pPr lvl="0" rtl="0"/>
            <a:r>
              <a:rPr lang="en-GB" noProof="0"/>
              <a:t>3</a:t>
            </a:r>
          </a:p>
        </p:txBody>
      </p:sp>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p:txBody>
          <a:bodyPr rtlCol="0"/>
          <a:lstStyle>
            <a:lvl1pPr algn="ctr">
              <a:defRPr>
                <a:solidFill>
                  <a:schemeClr val="tx1">
                    <a:lumMod val="50000"/>
                    <a:lumOff val="50000"/>
                  </a:schemeClr>
                </a:solidFill>
              </a:defRPr>
            </a:lvl1pPr>
          </a:lstStyle>
          <a:p>
            <a:pPr rtl="0"/>
            <a:r>
              <a:rPr lang="en-US" noProof="0"/>
              <a:t>Click to edit Master title style</a:t>
            </a:r>
            <a:endParaRPr lang="en-GB" noProof="0"/>
          </a:p>
        </p:txBody>
      </p:sp>
      <p:sp>
        <p:nvSpPr>
          <p:cNvPr id="9" name="Picture Placeholder 8">
            <a:extLst>
              <a:ext uri="{FF2B5EF4-FFF2-40B4-BE49-F238E27FC236}">
                <a16:creationId xmlns:a16="http://schemas.microsoft.com/office/drawing/2014/main" id="{E3354A33-C884-44F0-A320-DF2EBA500D10}"/>
              </a:ext>
            </a:extLst>
          </p:cNvPr>
          <p:cNvSpPr>
            <a:spLocks noGrp="1"/>
          </p:cNvSpPr>
          <p:nvPr>
            <p:ph type="pic" sz="quarter" idx="36"/>
          </p:nvPr>
        </p:nvSpPr>
        <p:spPr>
          <a:xfrm>
            <a:off x="1371600" y="2202883"/>
            <a:ext cx="1106424" cy="1106424"/>
          </a:xfrm>
          <a:solidFill>
            <a:schemeClr val="accent6"/>
          </a:solidFill>
        </p:spPr>
        <p:txBody>
          <a:bodyPr rtlCol="0">
            <a:normAutofit/>
          </a:bodyPr>
          <a:lstStyle>
            <a:lvl1pPr>
              <a:defRPr sz="1600"/>
            </a:lvl1pPr>
          </a:lstStyle>
          <a:p>
            <a:pPr rtl="0"/>
            <a:r>
              <a:rPr lang="en-US" noProof="0"/>
              <a:t>Click icon to add picture</a:t>
            </a:r>
            <a:endParaRPr lang="en-GB" noProof="0"/>
          </a:p>
        </p:txBody>
      </p:sp>
      <p:sp>
        <p:nvSpPr>
          <p:cNvPr id="28" name="Picture Placeholder 8">
            <a:extLst>
              <a:ext uri="{FF2B5EF4-FFF2-40B4-BE49-F238E27FC236}">
                <a16:creationId xmlns:a16="http://schemas.microsoft.com/office/drawing/2014/main" id="{7AF29B8F-D39A-4F3A-909A-9D298FB7224E}"/>
              </a:ext>
            </a:extLst>
          </p:cNvPr>
          <p:cNvSpPr>
            <a:spLocks noGrp="1"/>
          </p:cNvSpPr>
          <p:nvPr>
            <p:ph type="pic" sz="quarter" idx="39"/>
          </p:nvPr>
        </p:nvSpPr>
        <p:spPr>
          <a:xfrm>
            <a:off x="1371600" y="3555033"/>
            <a:ext cx="1106424" cy="1106424"/>
          </a:xfrm>
          <a:solidFill>
            <a:schemeClr val="accent6"/>
          </a:solidFill>
        </p:spPr>
        <p:txBody>
          <a:bodyPr rtlCol="0">
            <a:normAutofit/>
          </a:bodyPr>
          <a:lstStyle>
            <a:lvl1pPr>
              <a:defRPr sz="1600"/>
            </a:lvl1pPr>
          </a:lstStyle>
          <a:p>
            <a:pPr rtl="0"/>
            <a:r>
              <a:rPr lang="en-US" noProof="0"/>
              <a:t>Click icon to add picture</a:t>
            </a:r>
            <a:endParaRPr lang="en-GB" noProof="0"/>
          </a:p>
        </p:txBody>
      </p:sp>
      <p:sp>
        <p:nvSpPr>
          <p:cNvPr id="31" name="Picture Placeholder 8">
            <a:extLst>
              <a:ext uri="{FF2B5EF4-FFF2-40B4-BE49-F238E27FC236}">
                <a16:creationId xmlns:a16="http://schemas.microsoft.com/office/drawing/2014/main" id="{83A1C8AA-5F7D-4C12-9724-97F4B72D8A78}"/>
              </a:ext>
            </a:extLst>
          </p:cNvPr>
          <p:cNvSpPr>
            <a:spLocks noGrp="1"/>
          </p:cNvSpPr>
          <p:nvPr>
            <p:ph type="pic" sz="quarter" idx="42"/>
          </p:nvPr>
        </p:nvSpPr>
        <p:spPr>
          <a:xfrm>
            <a:off x="1371600" y="4901184"/>
            <a:ext cx="1106424" cy="1106424"/>
          </a:xfrm>
          <a:solidFill>
            <a:schemeClr val="accent6"/>
          </a:solidFill>
        </p:spPr>
        <p:txBody>
          <a:bodyPr rtlCol="0">
            <a:normAutofit/>
          </a:bodyPr>
          <a:lstStyle>
            <a:lvl1pPr>
              <a:defRPr sz="1600"/>
            </a:lvl1pPr>
          </a:lstStyle>
          <a:p>
            <a:pPr rtl="0"/>
            <a:r>
              <a:rPr lang="en-US" noProof="0"/>
              <a:t>Click icon to add picture</a:t>
            </a:r>
            <a:endParaRPr lang="en-GB" noProof="0"/>
          </a:p>
        </p:txBody>
      </p:sp>
      <p:sp>
        <p:nvSpPr>
          <p:cNvPr id="14" name="Text Placeholder 9">
            <a:extLst>
              <a:ext uri="{FF2B5EF4-FFF2-40B4-BE49-F238E27FC236}">
                <a16:creationId xmlns:a16="http://schemas.microsoft.com/office/drawing/2014/main" id="{19BE8230-B656-44E2-9319-E1464125040B}"/>
              </a:ext>
            </a:extLst>
          </p:cNvPr>
          <p:cNvSpPr>
            <a:spLocks noGrp="1"/>
          </p:cNvSpPr>
          <p:nvPr>
            <p:ph type="body" sz="quarter" idx="28" hasCustomPrompt="1"/>
          </p:nvPr>
        </p:nvSpPr>
        <p:spPr>
          <a:xfrm>
            <a:off x="3813048" y="2207455"/>
            <a:ext cx="3657600" cy="1097280"/>
          </a:xfrm>
          <a:prstGeom prst="rect">
            <a:avLst/>
          </a:prstGeom>
          <a:solidFill>
            <a:schemeClr val="accent3"/>
          </a:solidFill>
          <a:ln>
            <a:solidFill>
              <a:schemeClr val="accent3"/>
            </a:solidFill>
          </a:ln>
        </p:spPr>
        <p:txBody>
          <a:bodyPr vert="horz" lIns="0" tIns="0" rIns="0" bIns="0" rtlCol="0" anchor="ctr">
            <a:noAutofit/>
          </a:bodyPr>
          <a:lstStyle>
            <a:lvl1pPr marL="0" indent="0" algn="ctr">
              <a:buNone/>
              <a:defRPr lang="en-ZA" sz="1800" dirty="0">
                <a:solidFill>
                  <a:schemeClr val="tx1"/>
                </a:solidFill>
              </a:defRPr>
            </a:lvl1pPr>
          </a:lstStyle>
          <a:p>
            <a:pPr marL="266700" lvl="0" indent="-266700" algn="ctr" rtl="0"/>
            <a:r>
              <a:rPr lang="en-GB" noProof="0"/>
              <a:t>Section Header</a:t>
            </a:r>
          </a:p>
        </p:txBody>
      </p:sp>
      <p:sp>
        <p:nvSpPr>
          <p:cNvPr id="24" name="Text Placeholder 9">
            <a:extLst>
              <a:ext uri="{FF2B5EF4-FFF2-40B4-BE49-F238E27FC236}">
                <a16:creationId xmlns:a16="http://schemas.microsoft.com/office/drawing/2014/main" id="{4ADD189D-5EFF-456A-9AEB-E8DB34527420}"/>
              </a:ext>
            </a:extLst>
          </p:cNvPr>
          <p:cNvSpPr>
            <a:spLocks noGrp="1"/>
          </p:cNvSpPr>
          <p:nvPr>
            <p:ph type="body" sz="quarter" idx="37" hasCustomPrompt="1"/>
          </p:nvPr>
        </p:nvSpPr>
        <p:spPr>
          <a:xfrm>
            <a:off x="3813048" y="3559605"/>
            <a:ext cx="3657600" cy="1097280"/>
          </a:xfrm>
          <a:prstGeom prst="rect">
            <a:avLst/>
          </a:prstGeom>
          <a:solidFill>
            <a:schemeClr val="accent3"/>
          </a:solidFill>
          <a:ln>
            <a:solidFill>
              <a:schemeClr val="accent3"/>
            </a:solidFill>
          </a:ln>
        </p:spPr>
        <p:txBody>
          <a:bodyPr vert="horz" lIns="0" tIns="0" rIns="0" bIns="0" rtlCol="0" anchor="ctr">
            <a:noAutofit/>
          </a:bodyPr>
          <a:lstStyle>
            <a:lvl1pPr marL="0" indent="0" algn="ctr">
              <a:buNone/>
              <a:defRPr lang="en-ZA" sz="1800" dirty="0">
                <a:solidFill>
                  <a:schemeClr val="tx1"/>
                </a:solidFill>
              </a:defRPr>
            </a:lvl1pPr>
          </a:lstStyle>
          <a:p>
            <a:pPr marL="266700" lvl="0" indent="-266700" algn="ctr" rtl="0"/>
            <a:r>
              <a:rPr lang="en-GB" noProof="0"/>
              <a:t>Section Header</a:t>
            </a:r>
          </a:p>
        </p:txBody>
      </p:sp>
      <p:sp>
        <p:nvSpPr>
          <p:cNvPr id="29" name="Text Placeholder 9">
            <a:extLst>
              <a:ext uri="{FF2B5EF4-FFF2-40B4-BE49-F238E27FC236}">
                <a16:creationId xmlns:a16="http://schemas.microsoft.com/office/drawing/2014/main" id="{53862BA6-E42C-4C58-871B-8705122D6689}"/>
              </a:ext>
            </a:extLst>
          </p:cNvPr>
          <p:cNvSpPr>
            <a:spLocks noGrp="1"/>
          </p:cNvSpPr>
          <p:nvPr>
            <p:ph type="body" sz="quarter" idx="40" hasCustomPrompt="1"/>
          </p:nvPr>
        </p:nvSpPr>
        <p:spPr>
          <a:xfrm>
            <a:off x="3813048" y="4905756"/>
            <a:ext cx="3657600" cy="1097280"/>
          </a:xfrm>
          <a:prstGeom prst="rect">
            <a:avLst/>
          </a:prstGeom>
          <a:solidFill>
            <a:schemeClr val="accent3"/>
          </a:solidFill>
          <a:ln>
            <a:solidFill>
              <a:schemeClr val="accent3"/>
            </a:solidFill>
          </a:ln>
        </p:spPr>
        <p:txBody>
          <a:bodyPr vert="horz" lIns="0" tIns="0" rIns="0" bIns="0" rtlCol="0" anchor="ctr">
            <a:noAutofit/>
          </a:bodyPr>
          <a:lstStyle>
            <a:lvl1pPr marL="0" indent="0" algn="ctr">
              <a:buNone/>
              <a:defRPr lang="en-ZA" sz="1800" dirty="0">
                <a:solidFill>
                  <a:schemeClr val="tx1"/>
                </a:solidFill>
              </a:defRPr>
            </a:lvl1pPr>
          </a:lstStyle>
          <a:p>
            <a:pPr marL="266700" lvl="0" indent="-266700" algn="ctr" rtl="0"/>
            <a:r>
              <a:rPr lang="en-GB" noProof="0"/>
              <a:t>Section Header</a:t>
            </a:r>
          </a:p>
        </p:txBody>
      </p:sp>
      <p:sp>
        <p:nvSpPr>
          <p:cNvPr id="19" name="Content Placeholder 3">
            <a:extLst>
              <a:ext uri="{FF2B5EF4-FFF2-40B4-BE49-F238E27FC236}">
                <a16:creationId xmlns:a16="http://schemas.microsoft.com/office/drawing/2014/main" id="{B1F9D630-F36F-43B5-B6A8-62245E084CAB}"/>
              </a:ext>
            </a:extLst>
          </p:cNvPr>
          <p:cNvSpPr>
            <a:spLocks noGrp="1"/>
          </p:cNvSpPr>
          <p:nvPr>
            <p:ph sz="half" idx="2" hasCustomPrompt="1"/>
          </p:nvPr>
        </p:nvSpPr>
        <p:spPr>
          <a:xfrm>
            <a:off x="7470648" y="2207455"/>
            <a:ext cx="3657600" cy="1097280"/>
          </a:xfrm>
          <a:solidFill>
            <a:schemeClr val="accent3">
              <a:alpha val="50000"/>
            </a:schemeClr>
          </a:solidFill>
          <a:ln>
            <a:solidFill>
              <a:schemeClr val="accent3">
                <a:alpha val="50000"/>
              </a:schemeClr>
            </a:solidFill>
          </a:ln>
        </p:spPr>
        <p:txBody>
          <a:bodyPr rtlCol="0" anchor="ctr" anchorCtr="0">
            <a:normAutofit/>
          </a:bodyPr>
          <a:lstStyle>
            <a:lvl1pPr marL="0" indent="0" algn="ctr">
              <a:buFont typeface="Arial" panose="020B0604020202020204" pitchFamily="34" charset="0"/>
              <a:buNone/>
              <a:defRPr sz="1800">
                <a:solidFill>
                  <a:schemeClr val="tx1">
                    <a:lumMod val="85000"/>
                    <a:lumOff val="15000"/>
                  </a:schemeClr>
                </a:solidFill>
              </a:defRPr>
            </a:lvl1pPr>
          </a:lstStyle>
          <a:p>
            <a:pPr lvl="0" rtl="0"/>
            <a:r>
              <a:rPr lang="en-GB" noProof="0"/>
              <a:t>Section Description</a:t>
            </a:r>
          </a:p>
        </p:txBody>
      </p:sp>
      <p:sp>
        <p:nvSpPr>
          <p:cNvPr id="27" name="Content Placeholder 3">
            <a:extLst>
              <a:ext uri="{FF2B5EF4-FFF2-40B4-BE49-F238E27FC236}">
                <a16:creationId xmlns:a16="http://schemas.microsoft.com/office/drawing/2014/main" id="{C670C5D6-AD2E-415C-BAFE-A8239C15159E}"/>
              </a:ext>
            </a:extLst>
          </p:cNvPr>
          <p:cNvSpPr>
            <a:spLocks noGrp="1"/>
          </p:cNvSpPr>
          <p:nvPr>
            <p:ph sz="half" idx="38" hasCustomPrompt="1"/>
          </p:nvPr>
        </p:nvSpPr>
        <p:spPr>
          <a:xfrm>
            <a:off x="7470648" y="3559605"/>
            <a:ext cx="3657600" cy="1097280"/>
          </a:xfrm>
          <a:solidFill>
            <a:schemeClr val="accent3">
              <a:alpha val="50000"/>
            </a:schemeClr>
          </a:solidFill>
          <a:ln>
            <a:solidFill>
              <a:schemeClr val="accent3">
                <a:alpha val="50000"/>
              </a:schemeClr>
            </a:solidFill>
          </a:ln>
        </p:spPr>
        <p:txBody>
          <a:bodyPr rtlCol="0" anchor="ctr" anchorCtr="0">
            <a:normAutofit/>
          </a:bodyPr>
          <a:lstStyle>
            <a:lvl1pPr marL="0" indent="0" algn="ctr">
              <a:buFont typeface="Arial" panose="020B0604020202020204" pitchFamily="34" charset="0"/>
              <a:buNone/>
              <a:defRPr sz="1800">
                <a:solidFill>
                  <a:schemeClr val="tx1">
                    <a:lumMod val="85000"/>
                    <a:lumOff val="15000"/>
                  </a:schemeClr>
                </a:solidFill>
              </a:defRPr>
            </a:lvl1pPr>
          </a:lstStyle>
          <a:p>
            <a:pPr lvl="0" rtl="0"/>
            <a:r>
              <a:rPr lang="en-GB" noProof="0"/>
              <a:t>Section Description</a:t>
            </a:r>
          </a:p>
        </p:txBody>
      </p:sp>
      <p:sp>
        <p:nvSpPr>
          <p:cNvPr id="30" name="Content Placeholder 3">
            <a:extLst>
              <a:ext uri="{FF2B5EF4-FFF2-40B4-BE49-F238E27FC236}">
                <a16:creationId xmlns:a16="http://schemas.microsoft.com/office/drawing/2014/main" id="{26DDBF97-B5FA-415C-9E0D-A4A556C40805}"/>
              </a:ext>
            </a:extLst>
          </p:cNvPr>
          <p:cNvSpPr>
            <a:spLocks noGrp="1"/>
          </p:cNvSpPr>
          <p:nvPr>
            <p:ph sz="half" idx="41" hasCustomPrompt="1"/>
          </p:nvPr>
        </p:nvSpPr>
        <p:spPr>
          <a:xfrm>
            <a:off x="7470648" y="4905756"/>
            <a:ext cx="3657600" cy="1097280"/>
          </a:xfrm>
          <a:solidFill>
            <a:schemeClr val="accent3">
              <a:alpha val="50000"/>
            </a:schemeClr>
          </a:solidFill>
          <a:ln>
            <a:solidFill>
              <a:schemeClr val="accent3">
                <a:alpha val="50000"/>
              </a:schemeClr>
            </a:solidFill>
          </a:ln>
        </p:spPr>
        <p:txBody>
          <a:bodyPr rtlCol="0" anchor="ctr" anchorCtr="0">
            <a:normAutofit/>
          </a:bodyPr>
          <a:lstStyle>
            <a:lvl1pPr marL="0" indent="0" algn="ctr">
              <a:buFont typeface="Arial" panose="020B0604020202020204" pitchFamily="34" charset="0"/>
              <a:buNone/>
              <a:defRPr sz="1800">
                <a:solidFill>
                  <a:schemeClr val="tx1">
                    <a:lumMod val="85000"/>
                    <a:lumOff val="15000"/>
                  </a:schemeClr>
                </a:solidFill>
              </a:defRPr>
            </a:lvl1pPr>
          </a:lstStyle>
          <a:p>
            <a:pPr lvl="0" rtl="0"/>
            <a:r>
              <a:rPr lang="en-GB" noProof="0"/>
              <a:t>Section Description</a:t>
            </a:r>
          </a:p>
        </p:txBody>
      </p:sp>
      <p:sp>
        <p:nvSpPr>
          <p:cNvPr id="17" name="Date Placeholder 1">
            <a:extLst>
              <a:ext uri="{FF2B5EF4-FFF2-40B4-BE49-F238E27FC236}">
                <a16:creationId xmlns:a16="http://schemas.microsoft.com/office/drawing/2014/main" id="{8408DD66-4FD2-41B2-AD2E-24ADA0398198}"/>
              </a:ext>
            </a:extLst>
          </p:cNvPr>
          <p:cNvSpPr>
            <a:spLocks noGrp="1"/>
          </p:cNvSpPr>
          <p:nvPr>
            <p:ph type="dt" sz="half" idx="43"/>
          </p:nvPr>
        </p:nvSpPr>
        <p:spPr>
          <a:xfrm>
            <a:off x="838200" y="6356350"/>
            <a:ext cx="2743200" cy="365125"/>
          </a:xfrm>
        </p:spPr>
        <p:txBody>
          <a:bodyPr rtlCol="0"/>
          <a:lstStyle/>
          <a:p>
            <a:pPr rtl="0"/>
            <a:r>
              <a:rPr lang="en-GB" noProof="0"/>
              <a:t>20XX</a:t>
            </a:r>
          </a:p>
        </p:txBody>
      </p:sp>
      <p:sp>
        <p:nvSpPr>
          <p:cNvPr id="6" name="Footer Placeholder 5">
            <a:extLst>
              <a:ext uri="{FF2B5EF4-FFF2-40B4-BE49-F238E27FC236}">
                <a16:creationId xmlns:a16="http://schemas.microsoft.com/office/drawing/2014/main" id="{29E5E346-F307-4307-949D-77CDB6E6577A}"/>
              </a:ext>
            </a:extLst>
          </p:cNvPr>
          <p:cNvSpPr>
            <a:spLocks noGrp="1"/>
          </p:cNvSpPr>
          <p:nvPr>
            <p:ph type="ftr" sz="quarter" idx="10"/>
          </p:nvPr>
        </p:nvSpPr>
        <p:spPr/>
        <p:txBody>
          <a:bodyPr rtlCol="0"/>
          <a:lstStyle>
            <a:lvl1pPr>
              <a:defRPr>
                <a:solidFill>
                  <a:schemeClr val="tx1">
                    <a:lumMod val="75000"/>
                    <a:lumOff val="25000"/>
                  </a:schemeClr>
                </a:solidFill>
              </a:defRPr>
            </a:lvl1pPr>
          </a:lstStyle>
          <a:p>
            <a:pPr rtl="0"/>
            <a:r>
              <a:rPr lang="en-GB" noProof="0"/>
              <a:t>Pitch deck title</a:t>
            </a:r>
          </a:p>
        </p:txBody>
      </p:sp>
      <p:sp>
        <p:nvSpPr>
          <p:cNvPr id="7" name="Slide Number Placeholder 6">
            <a:extLst>
              <a:ext uri="{FF2B5EF4-FFF2-40B4-BE49-F238E27FC236}">
                <a16:creationId xmlns:a16="http://schemas.microsoft.com/office/drawing/2014/main" id="{BB4446C0-A637-4726-88A6-815A6AB63B96}"/>
              </a:ext>
            </a:extLst>
          </p:cNvPr>
          <p:cNvSpPr>
            <a:spLocks noGrp="1"/>
          </p:cNvSpPr>
          <p:nvPr>
            <p:ph type="sldNum" sz="quarter" idx="11"/>
          </p:nvPr>
        </p:nvSpPr>
        <p:spPr/>
        <p:txBody>
          <a:bodyPr rtlCol="0"/>
          <a:lstStyle>
            <a:lvl1pPr>
              <a:defRPr>
                <a:solidFill>
                  <a:schemeClr val="tx1">
                    <a:lumMod val="75000"/>
                    <a:lumOff val="25000"/>
                  </a:schemeClr>
                </a:solidFill>
              </a:defRPr>
            </a:lvl1pPr>
          </a:lstStyle>
          <a:p>
            <a:pPr rtl="0"/>
            <a:fld id="{19B51A1E-902D-48AF-9020-955120F399B6}" type="slidenum">
              <a:rPr lang="en-GB" noProof="0" smtClean="0"/>
              <a:pPr/>
              <a:t>‹#›</a:t>
            </a:fld>
            <a:endParaRPr lang="en-GB" noProof="0"/>
          </a:p>
        </p:txBody>
      </p:sp>
    </p:spTree>
    <p:extLst>
      <p:ext uri="{BB962C8B-B14F-4D97-AF65-F5344CB8AC3E}">
        <p14:creationId xmlns:p14="http://schemas.microsoft.com/office/powerpoint/2010/main" val="321540317"/>
      </p:ext>
    </p:extLst>
  </p:cSld>
  <p:clrMapOvr>
    <a:masterClrMapping/>
  </p:clrMapOvr>
  <p:transition spd="slow">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p:txBody>
          <a:bodyPr rtlCol="0"/>
          <a:lstStyle>
            <a:lvl1pPr algn="ctr">
              <a:defRPr>
                <a:solidFill>
                  <a:schemeClr val="tx1">
                    <a:lumMod val="50000"/>
                    <a:lumOff val="50000"/>
                  </a:schemeClr>
                </a:solidFill>
              </a:defRPr>
            </a:lvl1pPr>
          </a:lstStyle>
          <a:p>
            <a:pPr rtl="0"/>
            <a:r>
              <a:rPr lang="en-US" noProof="0"/>
              <a:t>Click to edit Master title style</a:t>
            </a:r>
            <a:endParaRPr lang="en-GB" noProof="0"/>
          </a:p>
        </p:txBody>
      </p:sp>
      <p:sp>
        <p:nvSpPr>
          <p:cNvPr id="10" name="Text Placeholder 5">
            <a:extLst>
              <a:ext uri="{FF2B5EF4-FFF2-40B4-BE49-F238E27FC236}">
                <a16:creationId xmlns:a16="http://schemas.microsoft.com/office/drawing/2014/main" id="{6CD52AD9-4495-432B-B01C-26AAF0EAA89F}"/>
              </a:ext>
            </a:extLst>
          </p:cNvPr>
          <p:cNvSpPr>
            <a:spLocks noGrp="1"/>
          </p:cNvSpPr>
          <p:nvPr>
            <p:ph type="body" sz="quarter" idx="12" hasCustomPrompt="1"/>
          </p:nvPr>
        </p:nvSpPr>
        <p:spPr>
          <a:xfrm>
            <a:off x="4992992" y="2232908"/>
            <a:ext cx="2194560" cy="274320"/>
          </a:xfrm>
        </p:spPr>
        <p:txBody>
          <a:bodyPr rtlCol="0">
            <a:noAutofit/>
          </a:bodyPr>
          <a:lstStyle>
            <a:lvl1pPr marL="0" indent="0" algn="ctr">
              <a:buFont typeface="Arial" panose="020B0604020202020204" pitchFamily="34" charset="0"/>
              <a:buNone/>
              <a:defRPr sz="1200" b="1">
                <a:solidFill>
                  <a:schemeClr val="accent4"/>
                </a:solidFill>
              </a:defRPr>
            </a:lvl1pPr>
          </a:lstStyle>
          <a:p>
            <a:pPr lvl="0" rtl="0"/>
            <a:r>
              <a:rPr lang="en-GB" noProof="0"/>
              <a:t>QUADRANT TITLE</a:t>
            </a:r>
          </a:p>
        </p:txBody>
      </p:sp>
      <p:sp>
        <p:nvSpPr>
          <p:cNvPr id="12" name="Text Placeholder 5">
            <a:extLst>
              <a:ext uri="{FF2B5EF4-FFF2-40B4-BE49-F238E27FC236}">
                <a16:creationId xmlns:a16="http://schemas.microsoft.com/office/drawing/2014/main" id="{AF9EB7E7-72B3-4FD3-B153-815A53CB1B7D}"/>
              </a:ext>
            </a:extLst>
          </p:cNvPr>
          <p:cNvSpPr>
            <a:spLocks noGrp="1"/>
          </p:cNvSpPr>
          <p:nvPr>
            <p:ph type="body" sz="quarter" idx="14" hasCustomPrompt="1"/>
          </p:nvPr>
        </p:nvSpPr>
        <p:spPr>
          <a:xfrm>
            <a:off x="708728" y="3494402"/>
            <a:ext cx="2194560" cy="274320"/>
          </a:xfrm>
        </p:spPr>
        <p:txBody>
          <a:bodyPr rtlCol="0">
            <a:noAutofit/>
          </a:bodyPr>
          <a:lstStyle>
            <a:lvl1pPr marL="0" indent="0" algn="l">
              <a:buFont typeface="Arial" panose="020B0604020202020204" pitchFamily="34" charset="0"/>
              <a:buNone/>
              <a:defRPr sz="1200" b="1">
                <a:solidFill>
                  <a:schemeClr val="accent4"/>
                </a:solidFill>
              </a:defRPr>
            </a:lvl1pPr>
          </a:lstStyle>
          <a:p>
            <a:pPr lvl="0" rtl="0"/>
            <a:r>
              <a:rPr lang="en-GB" noProof="0"/>
              <a:t>QUADRANT TITLE</a:t>
            </a:r>
          </a:p>
        </p:txBody>
      </p:sp>
      <p:sp>
        <p:nvSpPr>
          <p:cNvPr id="13" name="Text Placeholder 5">
            <a:extLst>
              <a:ext uri="{FF2B5EF4-FFF2-40B4-BE49-F238E27FC236}">
                <a16:creationId xmlns:a16="http://schemas.microsoft.com/office/drawing/2014/main" id="{139AE34A-A4BE-43AA-9A69-9A18D5FC53D8}"/>
              </a:ext>
            </a:extLst>
          </p:cNvPr>
          <p:cNvSpPr>
            <a:spLocks noGrp="1"/>
          </p:cNvSpPr>
          <p:nvPr>
            <p:ph type="body" sz="quarter" idx="15" hasCustomPrompt="1"/>
          </p:nvPr>
        </p:nvSpPr>
        <p:spPr>
          <a:xfrm>
            <a:off x="9310732" y="3494402"/>
            <a:ext cx="2194560" cy="274320"/>
          </a:xfrm>
        </p:spPr>
        <p:txBody>
          <a:bodyPr rtlCol="0">
            <a:noAutofit/>
          </a:bodyPr>
          <a:lstStyle>
            <a:lvl1pPr marL="0" indent="0" algn="r">
              <a:buFont typeface="Arial" panose="020B0604020202020204" pitchFamily="34" charset="0"/>
              <a:buNone/>
              <a:defRPr sz="1200" b="1">
                <a:solidFill>
                  <a:schemeClr val="accent4"/>
                </a:solidFill>
              </a:defRPr>
            </a:lvl1pPr>
          </a:lstStyle>
          <a:p>
            <a:pPr lvl="0" rtl="0"/>
            <a:r>
              <a:rPr lang="en-GB" noProof="0"/>
              <a:t>QUADRANT TITLE</a:t>
            </a:r>
          </a:p>
        </p:txBody>
      </p:sp>
      <p:sp>
        <p:nvSpPr>
          <p:cNvPr id="11" name="Text Placeholder 5">
            <a:extLst>
              <a:ext uri="{FF2B5EF4-FFF2-40B4-BE49-F238E27FC236}">
                <a16:creationId xmlns:a16="http://schemas.microsoft.com/office/drawing/2014/main" id="{23E8F54F-C5BD-4FE6-BB69-FEC69BC0FDDD}"/>
              </a:ext>
            </a:extLst>
          </p:cNvPr>
          <p:cNvSpPr>
            <a:spLocks noGrp="1"/>
          </p:cNvSpPr>
          <p:nvPr>
            <p:ph type="body" sz="quarter" idx="13" hasCustomPrompt="1"/>
          </p:nvPr>
        </p:nvSpPr>
        <p:spPr>
          <a:xfrm>
            <a:off x="4992992" y="5287722"/>
            <a:ext cx="2194560" cy="274320"/>
          </a:xfrm>
        </p:spPr>
        <p:txBody>
          <a:bodyPr rtlCol="0">
            <a:noAutofit/>
          </a:bodyPr>
          <a:lstStyle>
            <a:lvl1pPr marL="0" indent="0" algn="ctr">
              <a:buFont typeface="Arial" panose="020B0604020202020204" pitchFamily="34" charset="0"/>
              <a:buNone/>
              <a:defRPr sz="1200" b="1">
                <a:solidFill>
                  <a:schemeClr val="accent4"/>
                </a:solidFill>
              </a:defRPr>
            </a:lvl1pPr>
          </a:lstStyle>
          <a:p>
            <a:pPr lvl="0" rtl="0"/>
            <a:r>
              <a:rPr lang="en-GB" noProof="0"/>
              <a:t>QUADRANT TITLE</a:t>
            </a:r>
          </a:p>
        </p:txBody>
      </p:sp>
      <p:grpSp>
        <p:nvGrpSpPr>
          <p:cNvPr id="3" name="Group 2">
            <a:extLst>
              <a:ext uri="{FF2B5EF4-FFF2-40B4-BE49-F238E27FC236}">
                <a16:creationId xmlns:a16="http://schemas.microsoft.com/office/drawing/2014/main" id="{37F7357E-EB66-4B24-BD83-CDF02BFEB8AD}"/>
              </a:ext>
              <a:ext uri="{C183D7F6-B498-43B3-948B-1728B52AA6E4}">
                <adec:decorative xmlns:adec="http://schemas.microsoft.com/office/drawing/2017/decorative" val="1"/>
              </a:ext>
            </a:extLst>
          </p:cNvPr>
          <p:cNvGrpSpPr/>
          <p:nvPr userDrawn="1"/>
        </p:nvGrpSpPr>
        <p:grpSpPr>
          <a:xfrm>
            <a:off x="767923" y="2586939"/>
            <a:ext cx="10677317" cy="2637195"/>
            <a:chOff x="767923" y="2586939"/>
            <a:chExt cx="10677317" cy="2637195"/>
          </a:xfrm>
        </p:grpSpPr>
        <p:sp>
          <p:nvSpPr>
            <p:cNvPr id="26" name="Freeform: Shape 25">
              <a:extLst>
                <a:ext uri="{FF2B5EF4-FFF2-40B4-BE49-F238E27FC236}">
                  <a16:creationId xmlns:a16="http://schemas.microsoft.com/office/drawing/2014/main" id="{E5CC96AF-1ECA-45C5-A903-6341850289F9}"/>
                </a:ext>
              </a:extLst>
            </p:cNvPr>
            <p:cNvSpPr/>
            <p:nvPr userDrawn="1"/>
          </p:nvSpPr>
          <p:spPr>
            <a:xfrm>
              <a:off x="6098501" y="2586991"/>
              <a:ext cx="46095" cy="1231565"/>
            </a:xfrm>
            <a:custGeom>
              <a:avLst/>
              <a:gdLst>
                <a:gd name="connsiteX0" fmla="*/ 375 w 46095"/>
                <a:gd name="connsiteY0" fmla="*/ 0 h 1231565"/>
                <a:gd name="connsiteX1" fmla="*/ 46095 w 46095"/>
                <a:gd name="connsiteY1" fmla="*/ 114776 h 1231565"/>
                <a:gd name="connsiteX2" fmla="*/ 46095 w 46095"/>
                <a:gd name="connsiteY2" fmla="*/ 1231565 h 1231565"/>
                <a:gd name="connsiteX3" fmla="*/ 0 w 46095"/>
                <a:gd name="connsiteY3" fmla="*/ 1231565 h 1231565"/>
                <a:gd name="connsiteX4" fmla="*/ 0 w 46095"/>
                <a:gd name="connsiteY4" fmla="*/ 942 h 1231565"/>
                <a:gd name="connsiteX5" fmla="*/ 375 w 46095"/>
                <a:gd name="connsiteY5" fmla="*/ 0 h 1231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095" h="1231565">
                  <a:moveTo>
                    <a:pt x="375" y="0"/>
                  </a:moveTo>
                  <a:lnTo>
                    <a:pt x="46095" y="114776"/>
                  </a:lnTo>
                  <a:lnTo>
                    <a:pt x="46095" y="1231565"/>
                  </a:lnTo>
                  <a:lnTo>
                    <a:pt x="0" y="1231565"/>
                  </a:lnTo>
                  <a:lnTo>
                    <a:pt x="0" y="942"/>
                  </a:lnTo>
                  <a:lnTo>
                    <a:pt x="375"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sp>
          <p:nvSpPr>
            <p:cNvPr id="25" name="Freeform: Shape 24">
              <a:extLst>
                <a:ext uri="{FF2B5EF4-FFF2-40B4-BE49-F238E27FC236}">
                  <a16:creationId xmlns:a16="http://schemas.microsoft.com/office/drawing/2014/main" id="{07574821-21A4-483A-9824-B9CB9EC4B770}"/>
                </a:ext>
              </a:extLst>
            </p:cNvPr>
            <p:cNvSpPr/>
            <p:nvPr userDrawn="1"/>
          </p:nvSpPr>
          <p:spPr>
            <a:xfrm>
              <a:off x="6053156" y="3818555"/>
              <a:ext cx="45345" cy="97190"/>
            </a:xfrm>
            <a:custGeom>
              <a:avLst/>
              <a:gdLst>
                <a:gd name="connsiteX0" fmla="*/ 0 w 45345"/>
                <a:gd name="connsiteY0" fmla="*/ 0 h 97190"/>
                <a:gd name="connsiteX1" fmla="*/ 45345 w 45345"/>
                <a:gd name="connsiteY1" fmla="*/ 0 h 97190"/>
                <a:gd name="connsiteX2" fmla="*/ 45345 w 45345"/>
                <a:gd name="connsiteY2" fmla="*/ 97190 h 97190"/>
                <a:gd name="connsiteX3" fmla="*/ 0 w 45345"/>
                <a:gd name="connsiteY3" fmla="*/ 97190 h 97190"/>
                <a:gd name="connsiteX4" fmla="*/ 0 w 45345"/>
                <a:gd name="connsiteY4" fmla="*/ 0 h 971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345" h="97190">
                  <a:moveTo>
                    <a:pt x="0" y="0"/>
                  </a:moveTo>
                  <a:lnTo>
                    <a:pt x="45345" y="0"/>
                  </a:lnTo>
                  <a:lnTo>
                    <a:pt x="45345" y="97190"/>
                  </a:lnTo>
                  <a:lnTo>
                    <a:pt x="0" y="9719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sp>
          <p:nvSpPr>
            <p:cNvPr id="22" name="Freeform: Shape 21">
              <a:extLst>
                <a:ext uri="{FF2B5EF4-FFF2-40B4-BE49-F238E27FC236}">
                  <a16:creationId xmlns:a16="http://schemas.microsoft.com/office/drawing/2014/main" id="{F8C191E1-94CD-4DEF-9125-7E667370926A}"/>
                </a:ext>
              </a:extLst>
            </p:cNvPr>
            <p:cNvSpPr/>
            <p:nvPr userDrawn="1"/>
          </p:nvSpPr>
          <p:spPr>
            <a:xfrm>
              <a:off x="6098500" y="2586939"/>
              <a:ext cx="111238" cy="1231616"/>
            </a:xfrm>
            <a:custGeom>
              <a:avLst/>
              <a:gdLst>
                <a:gd name="connsiteX0" fmla="*/ 0 w 111238"/>
                <a:gd name="connsiteY0" fmla="*/ 0 h 1231616"/>
                <a:gd name="connsiteX1" fmla="*/ 111238 w 111238"/>
                <a:gd name="connsiteY1" fmla="*/ 0 h 1231616"/>
                <a:gd name="connsiteX2" fmla="*/ 111238 w 111238"/>
                <a:gd name="connsiteY2" fmla="*/ 1231616 h 1231616"/>
                <a:gd name="connsiteX3" fmla="*/ 46095 w 111238"/>
                <a:gd name="connsiteY3" fmla="*/ 1231616 h 1231616"/>
                <a:gd name="connsiteX4" fmla="*/ 46095 w 111238"/>
                <a:gd name="connsiteY4" fmla="*/ 114827 h 1231616"/>
                <a:gd name="connsiteX5" fmla="*/ 375 w 111238"/>
                <a:gd name="connsiteY5" fmla="*/ 51 h 1231616"/>
                <a:gd name="connsiteX6" fmla="*/ 0 w 111238"/>
                <a:gd name="connsiteY6" fmla="*/ 993 h 1231616"/>
                <a:gd name="connsiteX7" fmla="*/ 0 w 111238"/>
                <a:gd name="connsiteY7" fmla="*/ 0 h 1231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238" h="1231616">
                  <a:moveTo>
                    <a:pt x="0" y="0"/>
                  </a:moveTo>
                  <a:lnTo>
                    <a:pt x="111238" y="0"/>
                  </a:lnTo>
                  <a:lnTo>
                    <a:pt x="111238" y="1231616"/>
                  </a:lnTo>
                  <a:lnTo>
                    <a:pt x="46095" y="1231616"/>
                  </a:lnTo>
                  <a:lnTo>
                    <a:pt x="46095" y="114827"/>
                  </a:lnTo>
                  <a:lnTo>
                    <a:pt x="375" y="51"/>
                  </a:lnTo>
                  <a:lnTo>
                    <a:pt x="0" y="9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sp>
          <p:nvSpPr>
            <p:cNvPr id="21" name="Rectangle 20">
              <a:extLst>
                <a:ext uri="{FF2B5EF4-FFF2-40B4-BE49-F238E27FC236}">
                  <a16:creationId xmlns:a16="http://schemas.microsoft.com/office/drawing/2014/main" id="{7E6DEF02-ADC5-487F-AA38-28AE410EBEB1}"/>
                </a:ext>
              </a:extLst>
            </p:cNvPr>
            <p:cNvSpPr/>
            <p:nvPr userDrawn="1"/>
          </p:nvSpPr>
          <p:spPr>
            <a:xfrm>
              <a:off x="6053156" y="2587933"/>
              <a:ext cx="36576" cy="1262045"/>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sp>
          <p:nvSpPr>
            <p:cNvPr id="20" name="Rectangle 19">
              <a:extLst>
                <a:ext uri="{FF2B5EF4-FFF2-40B4-BE49-F238E27FC236}">
                  <a16:creationId xmlns:a16="http://schemas.microsoft.com/office/drawing/2014/main" id="{7F5BD053-8127-4207-8BB6-88934D1FE4A5}"/>
                </a:ext>
              </a:extLst>
            </p:cNvPr>
            <p:cNvSpPr/>
            <p:nvPr userDrawn="1"/>
          </p:nvSpPr>
          <p:spPr>
            <a:xfrm>
              <a:off x="767923" y="3818556"/>
              <a:ext cx="5349240" cy="36576"/>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sp>
          <p:nvSpPr>
            <p:cNvPr id="18" name="Rectangle 17">
              <a:extLst>
                <a:ext uri="{FF2B5EF4-FFF2-40B4-BE49-F238E27FC236}">
                  <a16:creationId xmlns:a16="http://schemas.microsoft.com/office/drawing/2014/main" id="{06CFD50B-0B31-48EB-8D44-673C8CEC29B7}"/>
                </a:ext>
              </a:extLst>
            </p:cNvPr>
            <p:cNvSpPr/>
            <p:nvPr userDrawn="1"/>
          </p:nvSpPr>
          <p:spPr>
            <a:xfrm>
              <a:off x="6117163" y="3818554"/>
              <a:ext cx="5328077" cy="36576"/>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sp>
          <p:nvSpPr>
            <p:cNvPr id="17" name="Rectangle 16">
              <a:extLst>
                <a:ext uri="{FF2B5EF4-FFF2-40B4-BE49-F238E27FC236}">
                  <a16:creationId xmlns:a16="http://schemas.microsoft.com/office/drawing/2014/main" id="{3C715010-62CF-4E58-992F-47427FCB0C02}"/>
                </a:ext>
              </a:extLst>
            </p:cNvPr>
            <p:cNvSpPr/>
            <p:nvPr userDrawn="1"/>
          </p:nvSpPr>
          <p:spPr>
            <a:xfrm>
              <a:off x="6053155" y="3852534"/>
              <a:ext cx="36576" cy="1371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a:p>
          </p:txBody>
        </p:sp>
      </p:grpSp>
      <p:sp>
        <p:nvSpPr>
          <p:cNvPr id="27" name="Date Placeholder 1">
            <a:extLst>
              <a:ext uri="{FF2B5EF4-FFF2-40B4-BE49-F238E27FC236}">
                <a16:creationId xmlns:a16="http://schemas.microsoft.com/office/drawing/2014/main" id="{17311117-A0EF-438B-BF68-75DF09D85045}"/>
              </a:ext>
            </a:extLst>
          </p:cNvPr>
          <p:cNvSpPr>
            <a:spLocks noGrp="1"/>
          </p:cNvSpPr>
          <p:nvPr>
            <p:ph type="dt" sz="half" idx="16"/>
          </p:nvPr>
        </p:nvSpPr>
        <p:spPr>
          <a:xfrm>
            <a:off x="838200" y="6356350"/>
            <a:ext cx="2743200" cy="365125"/>
          </a:xfrm>
        </p:spPr>
        <p:txBody>
          <a:bodyPr rtlCol="0"/>
          <a:lstStyle/>
          <a:p>
            <a:pPr rtl="0"/>
            <a:r>
              <a:rPr lang="en-GB" noProof="0"/>
              <a:t>20XX</a:t>
            </a:r>
          </a:p>
        </p:txBody>
      </p:sp>
      <p:sp>
        <p:nvSpPr>
          <p:cNvPr id="6" name="Footer Placeholder 5">
            <a:extLst>
              <a:ext uri="{FF2B5EF4-FFF2-40B4-BE49-F238E27FC236}">
                <a16:creationId xmlns:a16="http://schemas.microsoft.com/office/drawing/2014/main" id="{29E5E346-F307-4307-949D-77CDB6E6577A}"/>
              </a:ext>
            </a:extLst>
          </p:cNvPr>
          <p:cNvSpPr>
            <a:spLocks noGrp="1"/>
          </p:cNvSpPr>
          <p:nvPr>
            <p:ph type="ftr" sz="quarter" idx="10"/>
          </p:nvPr>
        </p:nvSpPr>
        <p:spPr/>
        <p:txBody>
          <a:bodyPr rtlCol="0"/>
          <a:lstStyle>
            <a:lvl1pPr>
              <a:defRPr>
                <a:solidFill>
                  <a:schemeClr val="tx1">
                    <a:lumMod val="75000"/>
                    <a:lumOff val="25000"/>
                  </a:schemeClr>
                </a:solidFill>
              </a:defRPr>
            </a:lvl1pPr>
          </a:lstStyle>
          <a:p>
            <a:pPr rtl="0"/>
            <a:r>
              <a:rPr lang="en-GB" noProof="0"/>
              <a:t>Pitch deck title</a:t>
            </a:r>
          </a:p>
        </p:txBody>
      </p:sp>
      <p:sp>
        <p:nvSpPr>
          <p:cNvPr id="7" name="Slide Number Placeholder 6">
            <a:extLst>
              <a:ext uri="{FF2B5EF4-FFF2-40B4-BE49-F238E27FC236}">
                <a16:creationId xmlns:a16="http://schemas.microsoft.com/office/drawing/2014/main" id="{BB4446C0-A637-4726-88A6-815A6AB63B96}"/>
              </a:ext>
            </a:extLst>
          </p:cNvPr>
          <p:cNvSpPr>
            <a:spLocks noGrp="1"/>
          </p:cNvSpPr>
          <p:nvPr>
            <p:ph type="sldNum" sz="quarter" idx="11"/>
          </p:nvPr>
        </p:nvSpPr>
        <p:spPr/>
        <p:txBody>
          <a:bodyPr rtlCol="0"/>
          <a:lstStyle>
            <a:lvl1pPr>
              <a:defRPr>
                <a:solidFill>
                  <a:schemeClr val="tx1">
                    <a:lumMod val="75000"/>
                    <a:lumOff val="25000"/>
                  </a:schemeClr>
                </a:solidFill>
              </a:defRPr>
            </a:lvl1pPr>
          </a:lstStyle>
          <a:p>
            <a:pPr rtl="0"/>
            <a:fld id="{19B51A1E-902D-48AF-9020-955120F399B6}" type="slidenum">
              <a:rPr lang="en-GB" noProof="0" smtClean="0"/>
              <a:pPr/>
              <a:t>‹#›</a:t>
            </a:fld>
            <a:endParaRPr lang="en-GB" noProof="0"/>
          </a:p>
        </p:txBody>
      </p:sp>
    </p:spTree>
    <p:extLst>
      <p:ext uri="{BB962C8B-B14F-4D97-AF65-F5344CB8AC3E}">
        <p14:creationId xmlns:p14="http://schemas.microsoft.com/office/powerpoint/2010/main" val="427803319"/>
      </p:ext>
    </p:extLst>
  </p:cSld>
  <p:clrMapOvr>
    <a:masterClrMapping/>
  </p:clrMapOvr>
  <p:transition spd="slow">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Growth strateg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6B45A-9FA0-4D2A-8BEF-4709BD5C14CA}"/>
              </a:ext>
            </a:extLst>
          </p:cNvPr>
          <p:cNvSpPr>
            <a:spLocks noGrp="1"/>
          </p:cNvSpPr>
          <p:nvPr>
            <p:ph type="title"/>
          </p:nvPr>
        </p:nvSpPr>
        <p:spPr>
          <a:xfrm>
            <a:off x="838200" y="365125"/>
            <a:ext cx="10515600" cy="1059924"/>
          </a:xfrm>
        </p:spPr>
        <p:txBody>
          <a:bodyPr bIns="91440" rtlCol="0" anchor="b"/>
          <a:lstStyle>
            <a:lvl1pPr algn="ctr">
              <a:defRPr>
                <a:solidFill>
                  <a:schemeClr val="tx1">
                    <a:lumMod val="50000"/>
                    <a:lumOff val="50000"/>
                  </a:schemeClr>
                </a:solidFill>
              </a:defRPr>
            </a:lvl1pPr>
          </a:lstStyle>
          <a:p>
            <a:pPr rtl="0"/>
            <a:r>
              <a:rPr lang="en-US" noProof="0"/>
              <a:t>Click to edit Master title style</a:t>
            </a:r>
            <a:endParaRPr lang="en-GB" noProof="0"/>
          </a:p>
        </p:txBody>
      </p:sp>
      <p:sp>
        <p:nvSpPr>
          <p:cNvPr id="13" name="Text Placeholder 2">
            <a:extLst>
              <a:ext uri="{FF2B5EF4-FFF2-40B4-BE49-F238E27FC236}">
                <a16:creationId xmlns:a16="http://schemas.microsoft.com/office/drawing/2014/main" id="{8FDD847D-284F-43B9-91A9-0A2AE4977EE1}"/>
              </a:ext>
            </a:extLst>
          </p:cNvPr>
          <p:cNvSpPr>
            <a:spLocks noGrp="1"/>
          </p:cNvSpPr>
          <p:nvPr>
            <p:ph type="body" idx="1"/>
          </p:nvPr>
        </p:nvSpPr>
        <p:spPr>
          <a:xfrm>
            <a:off x="831850" y="1426525"/>
            <a:ext cx="10515600" cy="457200"/>
          </a:xfrm>
        </p:spPr>
        <p:txBody>
          <a:bodyPr rtlCol="0">
            <a:normAutofit/>
          </a:bodyPr>
          <a:lstStyle>
            <a:lvl1pPr marL="0" indent="0" algn="ctr">
              <a:buNone/>
              <a:defRPr sz="2000">
                <a:solidFill>
                  <a:schemeClr val="tx1">
                    <a:lumMod val="65000"/>
                    <a:lumOff val="3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n-US" noProof="0"/>
              <a:t>Click to edit Master text styles</a:t>
            </a:r>
          </a:p>
        </p:txBody>
      </p:sp>
      <p:sp>
        <p:nvSpPr>
          <p:cNvPr id="15" name="Text Placeholder 15">
            <a:extLst>
              <a:ext uri="{FF2B5EF4-FFF2-40B4-BE49-F238E27FC236}">
                <a16:creationId xmlns:a16="http://schemas.microsoft.com/office/drawing/2014/main" id="{A1FB681F-A94D-4BF8-8290-0811E98D49D4}"/>
              </a:ext>
            </a:extLst>
          </p:cNvPr>
          <p:cNvSpPr>
            <a:spLocks noGrp="1"/>
          </p:cNvSpPr>
          <p:nvPr>
            <p:ph type="body" sz="quarter" idx="13" hasCustomPrompt="1"/>
          </p:nvPr>
        </p:nvSpPr>
        <p:spPr>
          <a:xfrm>
            <a:off x="1097280" y="2458260"/>
            <a:ext cx="3200400" cy="731520"/>
          </a:xfrm>
          <a:solidFill>
            <a:schemeClr val="accent2"/>
          </a:solidFill>
        </p:spPr>
        <p:txBody>
          <a:bodyPr rtlCol="0" anchor="ctr" anchorCtr="1">
            <a:normAutofit/>
          </a:bodyPr>
          <a:lstStyle>
            <a:lvl1pPr marL="0" indent="0" algn="ctr">
              <a:buNone/>
              <a:defRPr sz="2000" b="0">
                <a:solidFill>
                  <a:schemeClr val="tx1"/>
                </a:solidFill>
                <a:latin typeface="+mj-lt"/>
              </a:defRPr>
            </a:lvl1pPr>
          </a:lstStyle>
          <a:p>
            <a:pPr lvl="0" rtl="0"/>
            <a:r>
              <a:rPr lang="en-GB" noProof="0"/>
              <a:t>Click to add subtitle</a:t>
            </a:r>
          </a:p>
        </p:txBody>
      </p:sp>
      <p:sp>
        <p:nvSpPr>
          <p:cNvPr id="17" name="Text Placeholder 18">
            <a:extLst>
              <a:ext uri="{FF2B5EF4-FFF2-40B4-BE49-F238E27FC236}">
                <a16:creationId xmlns:a16="http://schemas.microsoft.com/office/drawing/2014/main" id="{61E8C129-EF62-46A8-97F3-3CB5D014FBDD}"/>
              </a:ext>
            </a:extLst>
          </p:cNvPr>
          <p:cNvSpPr>
            <a:spLocks noGrp="1"/>
          </p:cNvSpPr>
          <p:nvPr>
            <p:ph type="body" sz="quarter" idx="15" hasCustomPrompt="1"/>
          </p:nvPr>
        </p:nvSpPr>
        <p:spPr>
          <a:xfrm>
            <a:off x="1095593" y="3191256"/>
            <a:ext cx="3200400" cy="2465883"/>
          </a:xfrm>
          <a:noFill/>
          <a:ln>
            <a:solidFill>
              <a:schemeClr val="accent2"/>
            </a:solidFill>
          </a:ln>
        </p:spPr>
        <p:txBody>
          <a:bodyPr lIns="182880" tIns="91440" rIns="182880" rtlCol="0" anchor="t" anchorCtr="1">
            <a:normAutofit/>
          </a:bodyPr>
          <a:lstStyle>
            <a:lvl1pPr marL="0" indent="0" algn="ctr">
              <a:lnSpc>
                <a:spcPts val="2400"/>
              </a:lnSpc>
              <a:spcBef>
                <a:spcPts val="0"/>
              </a:spcBef>
              <a:buFont typeface="Arial" panose="020B0604020202020204" pitchFamily="34" charset="0"/>
              <a:buNone/>
              <a:defRPr sz="1400">
                <a:solidFill>
                  <a:schemeClr val="tx1"/>
                </a:solidFill>
              </a:defRPr>
            </a:lvl1pPr>
          </a:lstStyle>
          <a:p>
            <a:pPr lvl="0" rtl="0"/>
            <a:r>
              <a:rPr lang="en-GB" noProof="0"/>
              <a:t>Click to add text</a:t>
            </a:r>
          </a:p>
        </p:txBody>
      </p:sp>
      <p:sp>
        <p:nvSpPr>
          <p:cNvPr id="16" name="Text Placeholder 15">
            <a:extLst>
              <a:ext uri="{FF2B5EF4-FFF2-40B4-BE49-F238E27FC236}">
                <a16:creationId xmlns:a16="http://schemas.microsoft.com/office/drawing/2014/main" id="{45F3F79F-C68B-4A8C-B9F0-4BF82DCC6D5F}"/>
              </a:ext>
            </a:extLst>
          </p:cNvPr>
          <p:cNvSpPr>
            <a:spLocks noGrp="1"/>
          </p:cNvSpPr>
          <p:nvPr>
            <p:ph type="body" sz="quarter" idx="24" hasCustomPrompt="1"/>
          </p:nvPr>
        </p:nvSpPr>
        <p:spPr>
          <a:xfrm>
            <a:off x="4625274" y="2458260"/>
            <a:ext cx="3200400" cy="731520"/>
          </a:xfrm>
          <a:solidFill>
            <a:schemeClr val="accent2"/>
          </a:solidFill>
        </p:spPr>
        <p:txBody>
          <a:bodyPr rtlCol="0" anchor="ctr" anchorCtr="1">
            <a:normAutofit/>
          </a:bodyPr>
          <a:lstStyle>
            <a:lvl1pPr marL="0" indent="0" algn="ctr">
              <a:buNone/>
              <a:defRPr sz="2000" b="0">
                <a:solidFill>
                  <a:schemeClr val="tx1"/>
                </a:solidFill>
                <a:latin typeface="+mj-lt"/>
              </a:defRPr>
            </a:lvl1pPr>
          </a:lstStyle>
          <a:p>
            <a:pPr lvl="0" rtl="0"/>
            <a:r>
              <a:rPr lang="en-GB" noProof="0"/>
              <a:t>Click to add subtitle</a:t>
            </a:r>
          </a:p>
        </p:txBody>
      </p:sp>
      <p:sp>
        <p:nvSpPr>
          <p:cNvPr id="18" name="Text Placeholder 18">
            <a:extLst>
              <a:ext uri="{FF2B5EF4-FFF2-40B4-BE49-F238E27FC236}">
                <a16:creationId xmlns:a16="http://schemas.microsoft.com/office/drawing/2014/main" id="{7E2099CC-3C3F-4C3B-825F-C69EBE0F0D18}"/>
              </a:ext>
            </a:extLst>
          </p:cNvPr>
          <p:cNvSpPr>
            <a:spLocks noGrp="1"/>
          </p:cNvSpPr>
          <p:nvPr>
            <p:ph type="body" sz="quarter" idx="25" hasCustomPrompt="1"/>
          </p:nvPr>
        </p:nvSpPr>
        <p:spPr>
          <a:xfrm>
            <a:off x="4626864" y="3191256"/>
            <a:ext cx="3200400" cy="2465883"/>
          </a:xfrm>
          <a:noFill/>
          <a:ln>
            <a:solidFill>
              <a:schemeClr val="accent2"/>
            </a:solidFill>
          </a:ln>
        </p:spPr>
        <p:txBody>
          <a:bodyPr lIns="182880" tIns="182880" rIns="182880" rtlCol="0" anchor="t" anchorCtr="1">
            <a:normAutofit/>
          </a:bodyPr>
          <a:lstStyle>
            <a:lvl1pPr marL="0" indent="0" algn="ctr">
              <a:lnSpc>
                <a:spcPts val="2400"/>
              </a:lnSpc>
              <a:spcBef>
                <a:spcPts val="0"/>
              </a:spcBef>
              <a:buFont typeface="Arial" panose="020B0604020202020204" pitchFamily="34" charset="0"/>
              <a:buNone/>
              <a:defRPr sz="1400">
                <a:solidFill>
                  <a:schemeClr val="tx1"/>
                </a:solidFill>
              </a:defRPr>
            </a:lvl1pPr>
          </a:lstStyle>
          <a:p>
            <a:pPr lvl="0" rtl="0"/>
            <a:r>
              <a:rPr lang="en-GB" noProof="0"/>
              <a:t>Click to add text</a:t>
            </a:r>
          </a:p>
        </p:txBody>
      </p:sp>
      <p:sp>
        <p:nvSpPr>
          <p:cNvPr id="20" name="Text Placeholder 15">
            <a:extLst>
              <a:ext uri="{FF2B5EF4-FFF2-40B4-BE49-F238E27FC236}">
                <a16:creationId xmlns:a16="http://schemas.microsoft.com/office/drawing/2014/main" id="{D904408A-D9CD-40EC-A60A-5AFD4501F7B0}"/>
              </a:ext>
            </a:extLst>
          </p:cNvPr>
          <p:cNvSpPr>
            <a:spLocks noGrp="1"/>
          </p:cNvSpPr>
          <p:nvPr>
            <p:ph type="body" sz="quarter" idx="26" hasCustomPrompt="1"/>
          </p:nvPr>
        </p:nvSpPr>
        <p:spPr>
          <a:xfrm>
            <a:off x="8153269" y="2458260"/>
            <a:ext cx="3200400" cy="731520"/>
          </a:xfrm>
          <a:solidFill>
            <a:schemeClr val="accent2"/>
          </a:solidFill>
        </p:spPr>
        <p:txBody>
          <a:bodyPr rtlCol="0" anchor="ctr" anchorCtr="1">
            <a:normAutofit/>
          </a:bodyPr>
          <a:lstStyle>
            <a:lvl1pPr marL="0" indent="0" algn="ctr">
              <a:buNone/>
              <a:defRPr sz="2000" b="0">
                <a:solidFill>
                  <a:schemeClr val="tx1"/>
                </a:solidFill>
                <a:latin typeface="+mj-lt"/>
              </a:defRPr>
            </a:lvl1pPr>
          </a:lstStyle>
          <a:p>
            <a:pPr lvl="0" rtl="0"/>
            <a:r>
              <a:rPr lang="en-GB" noProof="0"/>
              <a:t>Click to add subtitle</a:t>
            </a:r>
          </a:p>
        </p:txBody>
      </p:sp>
      <p:sp>
        <p:nvSpPr>
          <p:cNvPr id="21" name="Text Placeholder 18">
            <a:extLst>
              <a:ext uri="{FF2B5EF4-FFF2-40B4-BE49-F238E27FC236}">
                <a16:creationId xmlns:a16="http://schemas.microsoft.com/office/drawing/2014/main" id="{F6FD60C1-21C4-4DFB-A5A9-717DE2A98BA9}"/>
              </a:ext>
            </a:extLst>
          </p:cNvPr>
          <p:cNvSpPr>
            <a:spLocks noGrp="1"/>
          </p:cNvSpPr>
          <p:nvPr>
            <p:ph type="body" sz="quarter" idx="27" hasCustomPrompt="1"/>
          </p:nvPr>
        </p:nvSpPr>
        <p:spPr>
          <a:xfrm>
            <a:off x="8156448" y="3191256"/>
            <a:ext cx="3200400" cy="2465883"/>
          </a:xfrm>
          <a:noFill/>
          <a:ln>
            <a:solidFill>
              <a:schemeClr val="accent2"/>
            </a:solidFill>
          </a:ln>
        </p:spPr>
        <p:txBody>
          <a:bodyPr lIns="182880" tIns="182880" rIns="182880" rtlCol="0" anchor="t" anchorCtr="1">
            <a:normAutofit/>
          </a:bodyPr>
          <a:lstStyle>
            <a:lvl1pPr marL="0" indent="0" algn="ctr">
              <a:lnSpc>
                <a:spcPts val="2400"/>
              </a:lnSpc>
              <a:spcBef>
                <a:spcPts val="0"/>
              </a:spcBef>
              <a:buFont typeface="Arial" panose="020B0604020202020204" pitchFamily="34" charset="0"/>
              <a:buNone/>
              <a:defRPr sz="1400">
                <a:solidFill>
                  <a:schemeClr val="tx1"/>
                </a:solidFill>
              </a:defRPr>
            </a:lvl1pPr>
          </a:lstStyle>
          <a:p>
            <a:pPr lvl="0" rtl="0"/>
            <a:r>
              <a:rPr lang="en-GB" noProof="0"/>
              <a:t>Click to add text</a:t>
            </a:r>
          </a:p>
        </p:txBody>
      </p:sp>
      <p:sp>
        <p:nvSpPr>
          <p:cNvPr id="3" name="Date Placeholder 2">
            <a:extLst>
              <a:ext uri="{FF2B5EF4-FFF2-40B4-BE49-F238E27FC236}">
                <a16:creationId xmlns:a16="http://schemas.microsoft.com/office/drawing/2014/main" id="{98EC90C5-A811-4E5C-ADD1-A89DB4E94DAA}"/>
              </a:ext>
            </a:extLst>
          </p:cNvPr>
          <p:cNvSpPr>
            <a:spLocks noGrp="1"/>
          </p:cNvSpPr>
          <p:nvPr>
            <p:ph type="dt" sz="half" idx="20"/>
          </p:nvPr>
        </p:nvSpPr>
        <p:spPr/>
        <p:txBody>
          <a:bodyPr rtlCol="0"/>
          <a:lstStyle/>
          <a:p>
            <a:pPr rtl="0"/>
            <a:r>
              <a:rPr lang="en-GB" noProof="0"/>
              <a:t>20XX</a:t>
            </a:r>
          </a:p>
        </p:txBody>
      </p:sp>
      <p:sp>
        <p:nvSpPr>
          <p:cNvPr id="4" name="Footer Placeholder 3">
            <a:extLst>
              <a:ext uri="{FF2B5EF4-FFF2-40B4-BE49-F238E27FC236}">
                <a16:creationId xmlns:a16="http://schemas.microsoft.com/office/drawing/2014/main" id="{3356B621-AE19-45D3-B25F-23256C242DDD}"/>
              </a:ext>
            </a:extLst>
          </p:cNvPr>
          <p:cNvSpPr>
            <a:spLocks noGrp="1"/>
          </p:cNvSpPr>
          <p:nvPr>
            <p:ph type="ftr" sz="quarter" idx="21"/>
          </p:nvPr>
        </p:nvSpPr>
        <p:spPr/>
        <p:txBody>
          <a:bodyPr rtlCol="0"/>
          <a:lstStyle/>
          <a:p>
            <a:pPr rtl="0"/>
            <a:r>
              <a:rPr lang="en-GB" noProof="0"/>
              <a:t>Pitch deck title</a:t>
            </a:r>
          </a:p>
        </p:txBody>
      </p:sp>
      <p:sp>
        <p:nvSpPr>
          <p:cNvPr id="5" name="Slide Number Placeholder 4">
            <a:extLst>
              <a:ext uri="{FF2B5EF4-FFF2-40B4-BE49-F238E27FC236}">
                <a16:creationId xmlns:a16="http://schemas.microsoft.com/office/drawing/2014/main" id="{158BDCB2-D8C3-4571-8154-76BEA9AE41A8}"/>
              </a:ext>
            </a:extLst>
          </p:cNvPr>
          <p:cNvSpPr>
            <a:spLocks noGrp="1"/>
          </p:cNvSpPr>
          <p:nvPr>
            <p:ph type="sldNum" sz="quarter" idx="22"/>
          </p:nvPr>
        </p:nvSpPr>
        <p:spPr/>
        <p:txBody>
          <a:bodyPr rtlCol="0"/>
          <a:lstStyle/>
          <a:p>
            <a:pPr rtl="0"/>
            <a:fld id="{B5CEABB6-07DC-46E8-9B57-56EC44A396E5}" type="slidenum">
              <a:rPr lang="en-GB" noProof="0" smtClean="0"/>
              <a:t>‹#›</a:t>
            </a:fld>
            <a:endParaRPr lang="en-GB" noProof="0"/>
          </a:p>
        </p:txBody>
      </p:sp>
    </p:spTree>
    <p:extLst>
      <p:ext uri="{BB962C8B-B14F-4D97-AF65-F5344CB8AC3E}">
        <p14:creationId xmlns:p14="http://schemas.microsoft.com/office/powerpoint/2010/main" val="915863842"/>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rtl="0"/>
            <a:r>
              <a:rPr lang="en-GB" noProof="0"/>
              <a:t>20XX</a:t>
            </a:r>
          </a:p>
        </p:txBody>
      </p:sp>
      <p:sp>
        <p:nvSpPr>
          <p:cNvPr id="5" name="Footer Placeholder 4"/>
          <p:cNvSpPr>
            <a:spLocks noGrp="1"/>
          </p:cNvSpPr>
          <p:nvPr>
            <p:ph type="ftr" sz="quarter" idx="11"/>
          </p:nvPr>
        </p:nvSpPr>
        <p:spPr/>
        <p:txBody>
          <a:bodyPr/>
          <a:lstStyle/>
          <a:p>
            <a:pPr rtl="0"/>
            <a:r>
              <a:rPr lang="en-GB" noProof="0"/>
              <a:t>Pitch deck title</a:t>
            </a:r>
          </a:p>
        </p:txBody>
      </p:sp>
      <p:sp>
        <p:nvSpPr>
          <p:cNvPr id="6" name="Slide Number Placeholder 5"/>
          <p:cNvSpPr>
            <a:spLocks noGrp="1"/>
          </p:cNvSpPr>
          <p:nvPr>
            <p:ph type="sldNum" sz="quarter" idx="12"/>
          </p:nvPr>
        </p:nvSpPr>
        <p:spPr/>
        <p:txBody>
          <a:body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1733156988"/>
      </p:ext>
    </p:extLst>
  </p:cSld>
  <p:clrMapOvr>
    <a:masterClrMapping/>
  </p:clrMapOvr>
  <p:hf hdr="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hart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E034D-C1DD-48C0-BB6B-FDC6F8EBA558}"/>
              </a:ext>
            </a:extLst>
          </p:cNvPr>
          <p:cNvSpPr>
            <a:spLocks noGrp="1"/>
          </p:cNvSpPr>
          <p:nvPr>
            <p:ph type="title"/>
          </p:nvPr>
        </p:nvSpPr>
        <p:spPr>
          <a:xfrm>
            <a:off x="839788" y="365125"/>
            <a:ext cx="10515600" cy="1325563"/>
          </a:xfrm>
        </p:spPr>
        <p:txBody>
          <a:bodyPr rtlCol="0"/>
          <a:lstStyle>
            <a:lvl1pPr algn="ctr">
              <a:defRPr/>
            </a:lvl1pPr>
          </a:lstStyle>
          <a:p>
            <a:pPr rtl="0"/>
            <a:r>
              <a:rPr lang="en-US" noProof="0"/>
              <a:t>Click to edit Master title style</a:t>
            </a:r>
            <a:endParaRPr lang="en-GB" noProof="0"/>
          </a:p>
        </p:txBody>
      </p:sp>
      <p:sp>
        <p:nvSpPr>
          <p:cNvPr id="10" name="Text Placeholder 2">
            <a:extLst>
              <a:ext uri="{FF2B5EF4-FFF2-40B4-BE49-F238E27FC236}">
                <a16:creationId xmlns:a16="http://schemas.microsoft.com/office/drawing/2014/main" id="{0DD8E1C1-2F29-4EF8-B7B9-75E2DC5049C7}"/>
              </a:ext>
            </a:extLst>
          </p:cNvPr>
          <p:cNvSpPr>
            <a:spLocks noGrp="1"/>
          </p:cNvSpPr>
          <p:nvPr>
            <p:ph type="body" idx="13"/>
          </p:nvPr>
        </p:nvSpPr>
        <p:spPr>
          <a:xfrm>
            <a:off x="831850" y="1426525"/>
            <a:ext cx="10515600" cy="457200"/>
          </a:xfrm>
        </p:spPr>
        <p:txBody>
          <a:bodyPr rtlCol="0">
            <a:normAutofit/>
          </a:bodyPr>
          <a:lstStyle>
            <a:lvl1pPr marL="0" indent="0" algn="ct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n-US" noProof="0"/>
              <a:t>Click to edit Master text styles</a:t>
            </a:r>
          </a:p>
        </p:txBody>
      </p:sp>
      <p:sp>
        <p:nvSpPr>
          <p:cNvPr id="3" name="Text Placeholder 2">
            <a:extLst>
              <a:ext uri="{FF2B5EF4-FFF2-40B4-BE49-F238E27FC236}">
                <a16:creationId xmlns:a16="http://schemas.microsoft.com/office/drawing/2014/main" id="{D77FFB71-D3BF-4723-8C5E-44AD8F0E924D}"/>
              </a:ext>
            </a:extLst>
          </p:cNvPr>
          <p:cNvSpPr>
            <a:spLocks noGrp="1"/>
          </p:cNvSpPr>
          <p:nvPr>
            <p:ph type="body" idx="1"/>
          </p:nvPr>
        </p:nvSpPr>
        <p:spPr>
          <a:xfrm>
            <a:off x="706438" y="2071688"/>
            <a:ext cx="5029200" cy="457200"/>
          </a:xfrm>
        </p:spPr>
        <p:txBody>
          <a:bodyPr rtlCol="0" anchor="ctr" anchorCtr="0">
            <a:normAutofit/>
          </a:bodyPr>
          <a:lstStyle>
            <a:lvl1pPr marL="0" indent="0">
              <a:buNone/>
              <a:defRPr sz="2000" b="0">
                <a:solidFill>
                  <a:schemeClr val="tx1">
                    <a:lumMod val="65000"/>
                    <a:lumOff val="3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4" name="Content Placeholder 3">
            <a:extLst>
              <a:ext uri="{FF2B5EF4-FFF2-40B4-BE49-F238E27FC236}">
                <a16:creationId xmlns:a16="http://schemas.microsoft.com/office/drawing/2014/main" id="{A91BC8B9-8F2B-4131-A090-0ACBEEE80BB7}"/>
              </a:ext>
            </a:extLst>
          </p:cNvPr>
          <p:cNvSpPr>
            <a:spLocks noGrp="1"/>
          </p:cNvSpPr>
          <p:nvPr>
            <p:ph sz="half" idx="2"/>
          </p:nvPr>
        </p:nvSpPr>
        <p:spPr>
          <a:xfrm>
            <a:off x="706438" y="2641555"/>
            <a:ext cx="5029200" cy="3474720"/>
          </a:xfrm>
        </p:spPr>
        <p:txBody>
          <a:bodyPr rtlCol="0"/>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5" name="Text Placeholder 4">
            <a:extLst>
              <a:ext uri="{FF2B5EF4-FFF2-40B4-BE49-F238E27FC236}">
                <a16:creationId xmlns:a16="http://schemas.microsoft.com/office/drawing/2014/main" id="{1714E40B-C52C-407A-9311-46FDCD84CB5A}"/>
              </a:ext>
            </a:extLst>
          </p:cNvPr>
          <p:cNvSpPr>
            <a:spLocks noGrp="1"/>
          </p:cNvSpPr>
          <p:nvPr>
            <p:ph type="body" sz="quarter" idx="3"/>
          </p:nvPr>
        </p:nvSpPr>
        <p:spPr>
          <a:xfrm>
            <a:off x="6467475" y="2071688"/>
            <a:ext cx="5029200" cy="457200"/>
          </a:xfrm>
        </p:spPr>
        <p:txBody>
          <a:bodyPr rtlCol="0" anchor="ctr" anchorCtr="0">
            <a:normAutofit/>
          </a:bodyPr>
          <a:lstStyle>
            <a:lvl1pPr marL="0" indent="0">
              <a:buNone/>
              <a:defRPr sz="2000" b="0">
                <a:solidFill>
                  <a:schemeClr val="tx1">
                    <a:lumMod val="65000"/>
                    <a:lumOff val="3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6" name="Content Placeholder 5">
            <a:extLst>
              <a:ext uri="{FF2B5EF4-FFF2-40B4-BE49-F238E27FC236}">
                <a16:creationId xmlns:a16="http://schemas.microsoft.com/office/drawing/2014/main" id="{0596ED23-22F0-421E-849C-630BEABF8BD0}"/>
              </a:ext>
            </a:extLst>
          </p:cNvPr>
          <p:cNvSpPr>
            <a:spLocks noGrp="1"/>
          </p:cNvSpPr>
          <p:nvPr>
            <p:ph sz="quarter" idx="4"/>
          </p:nvPr>
        </p:nvSpPr>
        <p:spPr>
          <a:xfrm>
            <a:off x="6467475" y="2641555"/>
            <a:ext cx="5029200" cy="3474720"/>
          </a:xfrm>
        </p:spPr>
        <p:txBody>
          <a:bodyPr rtlCol="0"/>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7" name="Date Placeholder 6">
            <a:extLst>
              <a:ext uri="{FF2B5EF4-FFF2-40B4-BE49-F238E27FC236}">
                <a16:creationId xmlns:a16="http://schemas.microsoft.com/office/drawing/2014/main" id="{860A2F77-6CFB-4347-9224-EFAA0C0EF3DB}"/>
              </a:ext>
            </a:extLst>
          </p:cNvPr>
          <p:cNvSpPr>
            <a:spLocks noGrp="1"/>
          </p:cNvSpPr>
          <p:nvPr>
            <p:ph type="dt" sz="half" idx="10"/>
          </p:nvPr>
        </p:nvSpPr>
        <p:spPr/>
        <p:txBody>
          <a:bodyPr rtlCol="0"/>
          <a:lstStyle/>
          <a:p>
            <a:pPr rtl="0"/>
            <a:r>
              <a:rPr lang="en-GB" noProof="0"/>
              <a:t>20XX</a:t>
            </a:r>
          </a:p>
        </p:txBody>
      </p:sp>
      <p:sp>
        <p:nvSpPr>
          <p:cNvPr id="8" name="Footer Placeholder 7">
            <a:extLst>
              <a:ext uri="{FF2B5EF4-FFF2-40B4-BE49-F238E27FC236}">
                <a16:creationId xmlns:a16="http://schemas.microsoft.com/office/drawing/2014/main" id="{97C1F45E-8700-4861-AD21-BB7A09E1305A}"/>
              </a:ext>
            </a:extLst>
          </p:cNvPr>
          <p:cNvSpPr>
            <a:spLocks noGrp="1"/>
          </p:cNvSpPr>
          <p:nvPr>
            <p:ph type="ftr" sz="quarter" idx="11"/>
          </p:nvPr>
        </p:nvSpPr>
        <p:spPr/>
        <p:txBody>
          <a:bodyPr rtlCol="0"/>
          <a:lstStyle/>
          <a:p>
            <a:pPr rtl="0"/>
            <a:r>
              <a:rPr lang="en-GB" noProof="0"/>
              <a:t>Pitch deck title</a:t>
            </a:r>
          </a:p>
        </p:txBody>
      </p:sp>
      <p:sp>
        <p:nvSpPr>
          <p:cNvPr id="9" name="Slide Number Placeholder 8">
            <a:extLst>
              <a:ext uri="{FF2B5EF4-FFF2-40B4-BE49-F238E27FC236}">
                <a16:creationId xmlns:a16="http://schemas.microsoft.com/office/drawing/2014/main" id="{B7283171-31EE-44C7-A031-9F840EDEC10C}"/>
              </a:ext>
            </a:extLst>
          </p:cNvPr>
          <p:cNvSpPr>
            <a:spLocks noGrp="1"/>
          </p:cNvSpPr>
          <p:nvPr>
            <p:ph type="sldNum" sz="quarter" idx="12"/>
          </p:nvPr>
        </p:nvSpPr>
        <p:spPr/>
        <p:txBody>
          <a:bodyPr rtlCol="0"/>
          <a:lstStyle/>
          <a:p>
            <a:pPr rtl="0"/>
            <a:fld id="{B5CEABB6-07DC-46E8-9B57-56EC44A396E5}" type="slidenum">
              <a:rPr lang="en-GB" noProof="0" smtClean="0"/>
              <a:t>‹#›</a:t>
            </a:fld>
            <a:endParaRPr lang="en-GB" noProof="0"/>
          </a:p>
        </p:txBody>
      </p:sp>
    </p:spTree>
    <p:extLst>
      <p:ext uri="{BB962C8B-B14F-4D97-AF65-F5344CB8AC3E}">
        <p14:creationId xmlns:p14="http://schemas.microsoft.com/office/powerpoint/2010/main" val="692630252"/>
      </p:ext>
    </p:extLst>
  </p:cSld>
  <p:clrMapOvr>
    <a:masterClrMapping/>
  </p:clrMapOvr>
  <p:transition spd="slow">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p:txBody>
          <a:bodyPr rtlCol="0"/>
          <a:lstStyle>
            <a:lvl1pPr algn="ctr">
              <a:defRPr>
                <a:solidFill>
                  <a:schemeClr val="tx1">
                    <a:lumMod val="50000"/>
                    <a:lumOff val="50000"/>
                  </a:schemeClr>
                </a:solidFill>
              </a:defRPr>
            </a:lvl1pPr>
          </a:lstStyle>
          <a:p>
            <a:pPr rtl="0"/>
            <a:r>
              <a:rPr lang="en-US" noProof="0"/>
              <a:t>Click to edit Master title style</a:t>
            </a:r>
            <a:endParaRPr lang="en-GB" noProof="0"/>
          </a:p>
        </p:txBody>
      </p:sp>
      <p:sp>
        <p:nvSpPr>
          <p:cNvPr id="64" name="Text Placeholder 3">
            <a:extLst>
              <a:ext uri="{FF2B5EF4-FFF2-40B4-BE49-F238E27FC236}">
                <a16:creationId xmlns:a16="http://schemas.microsoft.com/office/drawing/2014/main" id="{A8B6EDEE-DE90-436D-BFA9-9709BE86FD0A}"/>
              </a:ext>
            </a:extLst>
          </p:cNvPr>
          <p:cNvSpPr>
            <a:spLocks noGrp="1"/>
          </p:cNvSpPr>
          <p:nvPr>
            <p:ph type="body" sz="quarter" idx="59" hasCustomPrompt="1"/>
          </p:nvPr>
        </p:nvSpPr>
        <p:spPr>
          <a:xfrm>
            <a:off x="2258568" y="2304288"/>
            <a:ext cx="1554480" cy="561975"/>
          </a:xfrm>
          <a:solidFill>
            <a:schemeClr val="accent3"/>
          </a:solidFill>
          <a:ln>
            <a:noFill/>
          </a:ln>
        </p:spPr>
        <p:txBody>
          <a:bodyPr tIns="36000" rtlCol="0" anchor="ctr" anchorCtr="0">
            <a:normAutofit/>
          </a:bodyPr>
          <a:lstStyle>
            <a:lvl1pPr marL="0" indent="0" algn="ctr">
              <a:lnSpc>
                <a:spcPct val="150000"/>
              </a:lnSpc>
              <a:spcBef>
                <a:spcPts val="3600"/>
              </a:spcBef>
              <a:buNone/>
              <a:defRPr sz="1100">
                <a:solidFill>
                  <a:schemeClr val="tx1">
                    <a:lumMod val="75000"/>
                    <a:lumOff val="25000"/>
                  </a:schemeClr>
                </a:solidFill>
                <a:latin typeface="+mj-lt"/>
              </a:defRPr>
            </a:lvl1pPr>
          </a:lstStyle>
          <a:p>
            <a:pPr lvl="0" rtl="0"/>
            <a:r>
              <a:rPr lang="en-GB" noProof="0"/>
              <a:t>Item Title</a:t>
            </a:r>
          </a:p>
        </p:txBody>
      </p:sp>
      <p:sp>
        <p:nvSpPr>
          <p:cNvPr id="38" name="Text Placeholder 10">
            <a:extLst>
              <a:ext uri="{FF2B5EF4-FFF2-40B4-BE49-F238E27FC236}">
                <a16:creationId xmlns:a16="http://schemas.microsoft.com/office/drawing/2014/main" id="{5FBFE975-0A80-48E8-AA52-A4674F3B96A7}"/>
              </a:ext>
            </a:extLst>
          </p:cNvPr>
          <p:cNvSpPr>
            <a:spLocks noGrp="1"/>
          </p:cNvSpPr>
          <p:nvPr>
            <p:ph type="body" sz="quarter" idx="33" hasCustomPrompt="1"/>
          </p:nvPr>
        </p:nvSpPr>
        <p:spPr>
          <a:xfrm>
            <a:off x="914399" y="3354712"/>
            <a:ext cx="731520" cy="457200"/>
          </a:xfrm>
        </p:spPr>
        <p:txBody>
          <a:bodyPr rtlCol="0" anchor="ctr"/>
          <a:lstStyle>
            <a:lvl1pPr marL="0" indent="0" algn="ctr">
              <a:buNone/>
              <a:defRPr sz="1400" b="1">
                <a:solidFill>
                  <a:schemeClr val="tx1">
                    <a:lumMod val="65000"/>
                    <a:lumOff val="35000"/>
                  </a:schemeClr>
                </a:solidFill>
                <a:latin typeface="+mj-lt"/>
              </a:defRPr>
            </a:lvl1pPr>
          </a:lstStyle>
          <a:p>
            <a:pPr lvl="0" rtl="0"/>
            <a:r>
              <a:rPr lang="en-GB" noProof="0"/>
              <a:t>Year</a:t>
            </a:r>
          </a:p>
        </p:txBody>
      </p:sp>
      <p:sp>
        <p:nvSpPr>
          <p:cNvPr id="39" name="Text Placeholder 10">
            <a:extLst>
              <a:ext uri="{FF2B5EF4-FFF2-40B4-BE49-F238E27FC236}">
                <a16:creationId xmlns:a16="http://schemas.microsoft.com/office/drawing/2014/main" id="{8BD9D56F-24FE-4F7D-8E40-A0D0AC719791}"/>
              </a:ext>
            </a:extLst>
          </p:cNvPr>
          <p:cNvSpPr>
            <a:spLocks noGrp="1"/>
          </p:cNvSpPr>
          <p:nvPr>
            <p:ph type="body" sz="quarter" idx="34" hasCustomPrompt="1"/>
          </p:nvPr>
        </p:nvSpPr>
        <p:spPr>
          <a:xfrm>
            <a:off x="1965960" y="3502152"/>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40" name="Text Placeholder 10">
            <a:extLst>
              <a:ext uri="{FF2B5EF4-FFF2-40B4-BE49-F238E27FC236}">
                <a16:creationId xmlns:a16="http://schemas.microsoft.com/office/drawing/2014/main" id="{D46B7BD9-7D98-4035-8A5E-463BD7C3BF1D}"/>
              </a:ext>
            </a:extLst>
          </p:cNvPr>
          <p:cNvSpPr>
            <a:spLocks noGrp="1"/>
          </p:cNvSpPr>
          <p:nvPr>
            <p:ph type="body" sz="quarter" idx="35" hasCustomPrompt="1"/>
          </p:nvPr>
        </p:nvSpPr>
        <p:spPr>
          <a:xfrm>
            <a:off x="2753880" y="3502152"/>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41" name="Text Placeholder 10">
            <a:extLst>
              <a:ext uri="{FF2B5EF4-FFF2-40B4-BE49-F238E27FC236}">
                <a16:creationId xmlns:a16="http://schemas.microsoft.com/office/drawing/2014/main" id="{8AA70B58-94EB-4879-8CBB-F170B13437D5}"/>
              </a:ext>
            </a:extLst>
          </p:cNvPr>
          <p:cNvSpPr>
            <a:spLocks noGrp="1"/>
          </p:cNvSpPr>
          <p:nvPr>
            <p:ph type="body" sz="quarter" idx="36" hasCustomPrompt="1"/>
          </p:nvPr>
        </p:nvSpPr>
        <p:spPr>
          <a:xfrm>
            <a:off x="3541800" y="3502152"/>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42" name="Text Placeholder 10">
            <a:extLst>
              <a:ext uri="{FF2B5EF4-FFF2-40B4-BE49-F238E27FC236}">
                <a16:creationId xmlns:a16="http://schemas.microsoft.com/office/drawing/2014/main" id="{7309DED8-0AF6-493B-A2EC-E3C6524C4037}"/>
              </a:ext>
            </a:extLst>
          </p:cNvPr>
          <p:cNvSpPr>
            <a:spLocks noGrp="1"/>
          </p:cNvSpPr>
          <p:nvPr>
            <p:ph type="body" sz="quarter" idx="37" hasCustomPrompt="1"/>
          </p:nvPr>
        </p:nvSpPr>
        <p:spPr>
          <a:xfrm>
            <a:off x="4329720" y="3502152"/>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44" name="Text Placeholder 10">
            <a:extLst>
              <a:ext uri="{FF2B5EF4-FFF2-40B4-BE49-F238E27FC236}">
                <a16:creationId xmlns:a16="http://schemas.microsoft.com/office/drawing/2014/main" id="{634511C9-82EE-4918-850A-C11AB497D8C8}"/>
              </a:ext>
            </a:extLst>
          </p:cNvPr>
          <p:cNvSpPr>
            <a:spLocks noGrp="1"/>
          </p:cNvSpPr>
          <p:nvPr>
            <p:ph type="body" sz="quarter" idx="39" hasCustomPrompt="1"/>
          </p:nvPr>
        </p:nvSpPr>
        <p:spPr>
          <a:xfrm>
            <a:off x="5117640" y="3502152"/>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45" name="Text Placeholder 10">
            <a:extLst>
              <a:ext uri="{FF2B5EF4-FFF2-40B4-BE49-F238E27FC236}">
                <a16:creationId xmlns:a16="http://schemas.microsoft.com/office/drawing/2014/main" id="{9DFB519F-3772-4743-A8B2-EE749BE7907F}"/>
              </a:ext>
            </a:extLst>
          </p:cNvPr>
          <p:cNvSpPr>
            <a:spLocks noGrp="1"/>
          </p:cNvSpPr>
          <p:nvPr>
            <p:ph type="body" sz="quarter" idx="40" hasCustomPrompt="1"/>
          </p:nvPr>
        </p:nvSpPr>
        <p:spPr>
          <a:xfrm>
            <a:off x="5905560" y="3502152"/>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46" name="Text Placeholder 10">
            <a:extLst>
              <a:ext uri="{FF2B5EF4-FFF2-40B4-BE49-F238E27FC236}">
                <a16:creationId xmlns:a16="http://schemas.microsoft.com/office/drawing/2014/main" id="{FF1ED3A9-45CD-4A8C-94E6-BFD948CC06A3}"/>
              </a:ext>
            </a:extLst>
          </p:cNvPr>
          <p:cNvSpPr>
            <a:spLocks noGrp="1"/>
          </p:cNvSpPr>
          <p:nvPr>
            <p:ph type="body" sz="quarter" idx="41" hasCustomPrompt="1"/>
          </p:nvPr>
        </p:nvSpPr>
        <p:spPr>
          <a:xfrm>
            <a:off x="6693480" y="3502152"/>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48" name="Text Placeholder 10">
            <a:extLst>
              <a:ext uri="{FF2B5EF4-FFF2-40B4-BE49-F238E27FC236}">
                <a16:creationId xmlns:a16="http://schemas.microsoft.com/office/drawing/2014/main" id="{DF614219-217C-4657-8BF6-1BDE7D2907CA}"/>
              </a:ext>
            </a:extLst>
          </p:cNvPr>
          <p:cNvSpPr>
            <a:spLocks noGrp="1"/>
          </p:cNvSpPr>
          <p:nvPr>
            <p:ph type="body" sz="quarter" idx="43" hasCustomPrompt="1"/>
          </p:nvPr>
        </p:nvSpPr>
        <p:spPr>
          <a:xfrm>
            <a:off x="7481400" y="3502152"/>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49" name="Text Placeholder 10">
            <a:extLst>
              <a:ext uri="{FF2B5EF4-FFF2-40B4-BE49-F238E27FC236}">
                <a16:creationId xmlns:a16="http://schemas.microsoft.com/office/drawing/2014/main" id="{CF5EB19D-BC9E-40FA-BC6F-DA9B98DA7DCA}"/>
              </a:ext>
            </a:extLst>
          </p:cNvPr>
          <p:cNvSpPr>
            <a:spLocks noGrp="1"/>
          </p:cNvSpPr>
          <p:nvPr>
            <p:ph type="body" sz="quarter" idx="44" hasCustomPrompt="1"/>
          </p:nvPr>
        </p:nvSpPr>
        <p:spPr>
          <a:xfrm>
            <a:off x="8269320" y="3502152"/>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47" name="Text Placeholder 10">
            <a:extLst>
              <a:ext uri="{FF2B5EF4-FFF2-40B4-BE49-F238E27FC236}">
                <a16:creationId xmlns:a16="http://schemas.microsoft.com/office/drawing/2014/main" id="{1E8B9B06-EF32-482E-A7E7-C1BAFE1A45DC}"/>
              </a:ext>
            </a:extLst>
          </p:cNvPr>
          <p:cNvSpPr>
            <a:spLocks noGrp="1"/>
          </p:cNvSpPr>
          <p:nvPr>
            <p:ph type="body" sz="quarter" idx="42" hasCustomPrompt="1"/>
          </p:nvPr>
        </p:nvSpPr>
        <p:spPr>
          <a:xfrm>
            <a:off x="9057240" y="3502152"/>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50" name="Text Placeholder 10">
            <a:extLst>
              <a:ext uri="{FF2B5EF4-FFF2-40B4-BE49-F238E27FC236}">
                <a16:creationId xmlns:a16="http://schemas.microsoft.com/office/drawing/2014/main" id="{B243085E-635F-44B9-A90B-BCE5763AD3EB}"/>
              </a:ext>
            </a:extLst>
          </p:cNvPr>
          <p:cNvSpPr>
            <a:spLocks noGrp="1"/>
          </p:cNvSpPr>
          <p:nvPr>
            <p:ph type="body" sz="quarter" idx="45" hasCustomPrompt="1"/>
          </p:nvPr>
        </p:nvSpPr>
        <p:spPr>
          <a:xfrm>
            <a:off x="9845160" y="3502152"/>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51" name="Text Placeholder 10">
            <a:extLst>
              <a:ext uri="{FF2B5EF4-FFF2-40B4-BE49-F238E27FC236}">
                <a16:creationId xmlns:a16="http://schemas.microsoft.com/office/drawing/2014/main" id="{5E2D6E88-5F8C-4406-9211-D4A50B968BA2}"/>
              </a:ext>
            </a:extLst>
          </p:cNvPr>
          <p:cNvSpPr>
            <a:spLocks noGrp="1"/>
          </p:cNvSpPr>
          <p:nvPr>
            <p:ph type="body" sz="quarter" idx="46" hasCustomPrompt="1"/>
          </p:nvPr>
        </p:nvSpPr>
        <p:spPr>
          <a:xfrm>
            <a:off x="10633085" y="3502152"/>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43" name="Text Placeholder 10">
            <a:extLst>
              <a:ext uri="{FF2B5EF4-FFF2-40B4-BE49-F238E27FC236}">
                <a16:creationId xmlns:a16="http://schemas.microsoft.com/office/drawing/2014/main" id="{CC994534-ACB6-4B33-A7F8-59ED88636D97}"/>
              </a:ext>
            </a:extLst>
          </p:cNvPr>
          <p:cNvSpPr>
            <a:spLocks noGrp="1"/>
          </p:cNvSpPr>
          <p:nvPr>
            <p:ph type="body" sz="quarter" idx="38" hasCustomPrompt="1"/>
          </p:nvPr>
        </p:nvSpPr>
        <p:spPr>
          <a:xfrm>
            <a:off x="914400" y="4292468"/>
            <a:ext cx="731520" cy="457200"/>
          </a:xfrm>
        </p:spPr>
        <p:txBody>
          <a:bodyPr rtlCol="0" anchor="ctr"/>
          <a:lstStyle>
            <a:lvl1pPr marL="0" indent="0" algn="ctr">
              <a:buNone/>
              <a:defRPr sz="1400" b="1">
                <a:solidFill>
                  <a:schemeClr val="tx1">
                    <a:lumMod val="65000"/>
                    <a:lumOff val="35000"/>
                  </a:schemeClr>
                </a:solidFill>
                <a:latin typeface="+mj-lt"/>
              </a:defRPr>
            </a:lvl1pPr>
          </a:lstStyle>
          <a:p>
            <a:pPr lvl="0" rtl="0"/>
            <a:r>
              <a:rPr lang="en-GB" noProof="0"/>
              <a:t>Year</a:t>
            </a:r>
          </a:p>
        </p:txBody>
      </p:sp>
      <p:sp>
        <p:nvSpPr>
          <p:cNvPr id="52" name="Text Placeholder 10">
            <a:extLst>
              <a:ext uri="{FF2B5EF4-FFF2-40B4-BE49-F238E27FC236}">
                <a16:creationId xmlns:a16="http://schemas.microsoft.com/office/drawing/2014/main" id="{BFBFB5AF-B984-48A4-A2D5-B0F9A7168B93}"/>
              </a:ext>
            </a:extLst>
          </p:cNvPr>
          <p:cNvSpPr>
            <a:spLocks noGrp="1"/>
          </p:cNvSpPr>
          <p:nvPr>
            <p:ph type="body" sz="quarter" idx="47" hasCustomPrompt="1"/>
          </p:nvPr>
        </p:nvSpPr>
        <p:spPr>
          <a:xfrm>
            <a:off x="1969915" y="4425696"/>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53" name="Text Placeholder 10">
            <a:extLst>
              <a:ext uri="{FF2B5EF4-FFF2-40B4-BE49-F238E27FC236}">
                <a16:creationId xmlns:a16="http://schemas.microsoft.com/office/drawing/2014/main" id="{5920D2EA-A217-4744-834D-D00BD41BD38F}"/>
              </a:ext>
            </a:extLst>
          </p:cNvPr>
          <p:cNvSpPr>
            <a:spLocks noGrp="1"/>
          </p:cNvSpPr>
          <p:nvPr>
            <p:ph type="body" sz="quarter" idx="48" hasCustomPrompt="1"/>
          </p:nvPr>
        </p:nvSpPr>
        <p:spPr>
          <a:xfrm>
            <a:off x="2757602" y="4425696"/>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54" name="Text Placeholder 10">
            <a:extLst>
              <a:ext uri="{FF2B5EF4-FFF2-40B4-BE49-F238E27FC236}">
                <a16:creationId xmlns:a16="http://schemas.microsoft.com/office/drawing/2014/main" id="{FD2FC71C-590D-4C50-9D20-D98F73D84422}"/>
              </a:ext>
            </a:extLst>
          </p:cNvPr>
          <p:cNvSpPr>
            <a:spLocks noGrp="1"/>
          </p:cNvSpPr>
          <p:nvPr>
            <p:ph type="body" sz="quarter" idx="49" hasCustomPrompt="1"/>
          </p:nvPr>
        </p:nvSpPr>
        <p:spPr>
          <a:xfrm>
            <a:off x="3545289" y="4425696"/>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55" name="Text Placeholder 10">
            <a:extLst>
              <a:ext uri="{FF2B5EF4-FFF2-40B4-BE49-F238E27FC236}">
                <a16:creationId xmlns:a16="http://schemas.microsoft.com/office/drawing/2014/main" id="{AD895D25-09BE-492D-944C-8B0E710ADF19}"/>
              </a:ext>
            </a:extLst>
          </p:cNvPr>
          <p:cNvSpPr>
            <a:spLocks noGrp="1"/>
          </p:cNvSpPr>
          <p:nvPr>
            <p:ph type="body" sz="quarter" idx="50" hasCustomPrompt="1"/>
          </p:nvPr>
        </p:nvSpPr>
        <p:spPr>
          <a:xfrm>
            <a:off x="4332976" y="4425696"/>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56" name="Text Placeholder 10">
            <a:extLst>
              <a:ext uri="{FF2B5EF4-FFF2-40B4-BE49-F238E27FC236}">
                <a16:creationId xmlns:a16="http://schemas.microsoft.com/office/drawing/2014/main" id="{F6192086-61CF-42A5-905D-851D1EEBC250}"/>
              </a:ext>
            </a:extLst>
          </p:cNvPr>
          <p:cNvSpPr>
            <a:spLocks noGrp="1"/>
          </p:cNvSpPr>
          <p:nvPr>
            <p:ph type="body" sz="quarter" idx="51" hasCustomPrompt="1"/>
          </p:nvPr>
        </p:nvSpPr>
        <p:spPr>
          <a:xfrm>
            <a:off x="5120663" y="4425696"/>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57" name="Text Placeholder 10">
            <a:extLst>
              <a:ext uri="{FF2B5EF4-FFF2-40B4-BE49-F238E27FC236}">
                <a16:creationId xmlns:a16="http://schemas.microsoft.com/office/drawing/2014/main" id="{FD1AF556-814F-4B48-B1F0-29450A009046}"/>
              </a:ext>
            </a:extLst>
          </p:cNvPr>
          <p:cNvSpPr>
            <a:spLocks noGrp="1"/>
          </p:cNvSpPr>
          <p:nvPr>
            <p:ph type="body" sz="quarter" idx="52" hasCustomPrompt="1"/>
          </p:nvPr>
        </p:nvSpPr>
        <p:spPr>
          <a:xfrm>
            <a:off x="5908350" y="4425696"/>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58" name="Text Placeholder 10">
            <a:extLst>
              <a:ext uri="{FF2B5EF4-FFF2-40B4-BE49-F238E27FC236}">
                <a16:creationId xmlns:a16="http://schemas.microsoft.com/office/drawing/2014/main" id="{EEEE7A48-BA7F-4AD6-948F-8AF34748D377}"/>
              </a:ext>
            </a:extLst>
          </p:cNvPr>
          <p:cNvSpPr>
            <a:spLocks noGrp="1"/>
          </p:cNvSpPr>
          <p:nvPr>
            <p:ph type="body" sz="quarter" idx="53" hasCustomPrompt="1"/>
          </p:nvPr>
        </p:nvSpPr>
        <p:spPr>
          <a:xfrm>
            <a:off x="6696037" y="4425696"/>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60" name="Text Placeholder 10">
            <a:extLst>
              <a:ext uri="{FF2B5EF4-FFF2-40B4-BE49-F238E27FC236}">
                <a16:creationId xmlns:a16="http://schemas.microsoft.com/office/drawing/2014/main" id="{1ECC3963-8620-45EA-8E9B-B5ED79CD7A41}"/>
              </a:ext>
            </a:extLst>
          </p:cNvPr>
          <p:cNvSpPr>
            <a:spLocks noGrp="1"/>
          </p:cNvSpPr>
          <p:nvPr>
            <p:ph type="body" sz="quarter" idx="55" hasCustomPrompt="1"/>
          </p:nvPr>
        </p:nvSpPr>
        <p:spPr>
          <a:xfrm>
            <a:off x="7483724" y="4425696"/>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61" name="Text Placeholder 10">
            <a:extLst>
              <a:ext uri="{FF2B5EF4-FFF2-40B4-BE49-F238E27FC236}">
                <a16:creationId xmlns:a16="http://schemas.microsoft.com/office/drawing/2014/main" id="{8A5FB4BB-2FEF-496A-8E3A-C4D43AE0498C}"/>
              </a:ext>
            </a:extLst>
          </p:cNvPr>
          <p:cNvSpPr>
            <a:spLocks noGrp="1"/>
          </p:cNvSpPr>
          <p:nvPr>
            <p:ph type="body" sz="quarter" idx="56" hasCustomPrompt="1"/>
          </p:nvPr>
        </p:nvSpPr>
        <p:spPr>
          <a:xfrm>
            <a:off x="8271411" y="4425696"/>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59" name="Text Placeholder 10">
            <a:extLst>
              <a:ext uri="{FF2B5EF4-FFF2-40B4-BE49-F238E27FC236}">
                <a16:creationId xmlns:a16="http://schemas.microsoft.com/office/drawing/2014/main" id="{A7187E67-FC95-4CA0-9570-815E315916E5}"/>
              </a:ext>
            </a:extLst>
          </p:cNvPr>
          <p:cNvSpPr>
            <a:spLocks noGrp="1"/>
          </p:cNvSpPr>
          <p:nvPr>
            <p:ph type="body" sz="quarter" idx="54" hasCustomPrompt="1"/>
          </p:nvPr>
        </p:nvSpPr>
        <p:spPr>
          <a:xfrm>
            <a:off x="9059098" y="4425696"/>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62" name="Text Placeholder 10">
            <a:extLst>
              <a:ext uri="{FF2B5EF4-FFF2-40B4-BE49-F238E27FC236}">
                <a16:creationId xmlns:a16="http://schemas.microsoft.com/office/drawing/2014/main" id="{D03EF82F-F37F-48CB-A978-E3BAD66F5C7D}"/>
              </a:ext>
            </a:extLst>
          </p:cNvPr>
          <p:cNvSpPr>
            <a:spLocks noGrp="1"/>
          </p:cNvSpPr>
          <p:nvPr>
            <p:ph type="body" sz="quarter" idx="57" hasCustomPrompt="1"/>
          </p:nvPr>
        </p:nvSpPr>
        <p:spPr>
          <a:xfrm>
            <a:off x="9846785" y="4425696"/>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sp>
        <p:nvSpPr>
          <p:cNvPr id="63" name="Text Placeholder 10">
            <a:extLst>
              <a:ext uri="{FF2B5EF4-FFF2-40B4-BE49-F238E27FC236}">
                <a16:creationId xmlns:a16="http://schemas.microsoft.com/office/drawing/2014/main" id="{5F250D41-02CE-4633-9E26-F722FCA110BB}"/>
              </a:ext>
            </a:extLst>
          </p:cNvPr>
          <p:cNvSpPr>
            <a:spLocks noGrp="1"/>
          </p:cNvSpPr>
          <p:nvPr>
            <p:ph type="body" sz="quarter" idx="58" hasCustomPrompt="1"/>
          </p:nvPr>
        </p:nvSpPr>
        <p:spPr>
          <a:xfrm>
            <a:off x="10634472" y="4425696"/>
            <a:ext cx="640080" cy="201776"/>
          </a:xfrm>
        </p:spPr>
        <p:txBody>
          <a:bodyPr rtlCol="0">
            <a:noAutofit/>
          </a:bodyPr>
          <a:lstStyle>
            <a:lvl1pPr marL="0" indent="0" algn="ctr">
              <a:buNone/>
              <a:defRPr sz="1000">
                <a:solidFill>
                  <a:schemeClr val="tx1"/>
                </a:solidFill>
              </a:defRPr>
            </a:lvl1pPr>
          </a:lstStyle>
          <a:p>
            <a:pPr lvl="0" rtl="0"/>
            <a:r>
              <a:rPr lang="en-GB" noProof="0"/>
              <a:t>MM</a:t>
            </a:r>
          </a:p>
        </p:txBody>
      </p:sp>
      <p:cxnSp>
        <p:nvCxnSpPr>
          <p:cNvPr id="8" name="Straight Connector 7">
            <a:extLst>
              <a:ext uri="{FF2B5EF4-FFF2-40B4-BE49-F238E27FC236}">
                <a16:creationId xmlns:a16="http://schemas.microsoft.com/office/drawing/2014/main" id="{711E3559-68CA-437E-BD12-A9953AE1E88F}"/>
              </a:ext>
              <a:ext uri="{C183D7F6-B498-43B3-948B-1728B52AA6E4}">
                <adec:decorative xmlns:adec="http://schemas.microsoft.com/office/drawing/2017/decorative" val="1"/>
              </a:ext>
            </a:extLst>
          </p:cNvPr>
          <p:cNvCxnSpPr/>
          <p:nvPr userDrawn="1"/>
        </p:nvCxnSpPr>
        <p:spPr>
          <a:xfrm>
            <a:off x="940445" y="4069080"/>
            <a:ext cx="10332720" cy="0"/>
          </a:xfrm>
          <a:prstGeom prst="line">
            <a:avLst/>
          </a:prstGeom>
          <a:ln w="635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Date Placeholder 1">
            <a:extLst>
              <a:ext uri="{FF2B5EF4-FFF2-40B4-BE49-F238E27FC236}">
                <a16:creationId xmlns:a16="http://schemas.microsoft.com/office/drawing/2014/main" id="{62C0F98D-B2D7-4EDC-ADD0-9B61A901FCEA}"/>
              </a:ext>
            </a:extLst>
          </p:cNvPr>
          <p:cNvSpPr>
            <a:spLocks noGrp="1"/>
          </p:cNvSpPr>
          <p:nvPr>
            <p:ph type="dt" sz="half" idx="60"/>
          </p:nvPr>
        </p:nvSpPr>
        <p:spPr>
          <a:xfrm>
            <a:off x="838200" y="6356350"/>
            <a:ext cx="2743200" cy="365125"/>
          </a:xfrm>
        </p:spPr>
        <p:txBody>
          <a:bodyPr rtlCol="0"/>
          <a:lstStyle/>
          <a:p>
            <a:pPr rtl="0"/>
            <a:r>
              <a:rPr lang="en-GB" noProof="0"/>
              <a:t>20XX</a:t>
            </a:r>
          </a:p>
        </p:txBody>
      </p:sp>
      <p:sp>
        <p:nvSpPr>
          <p:cNvPr id="6" name="Footer Placeholder 5">
            <a:extLst>
              <a:ext uri="{FF2B5EF4-FFF2-40B4-BE49-F238E27FC236}">
                <a16:creationId xmlns:a16="http://schemas.microsoft.com/office/drawing/2014/main" id="{29E5E346-F307-4307-949D-77CDB6E6577A}"/>
              </a:ext>
            </a:extLst>
          </p:cNvPr>
          <p:cNvSpPr>
            <a:spLocks noGrp="1"/>
          </p:cNvSpPr>
          <p:nvPr>
            <p:ph type="ftr" sz="quarter" idx="10"/>
          </p:nvPr>
        </p:nvSpPr>
        <p:spPr/>
        <p:txBody>
          <a:bodyPr rtlCol="0"/>
          <a:lstStyle>
            <a:lvl1pPr>
              <a:defRPr>
                <a:solidFill>
                  <a:schemeClr val="tx1">
                    <a:lumMod val="75000"/>
                    <a:lumOff val="25000"/>
                  </a:schemeClr>
                </a:solidFill>
              </a:defRPr>
            </a:lvl1pPr>
          </a:lstStyle>
          <a:p>
            <a:pPr rtl="0"/>
            <a:r>
              <a:rPr lang="en-GB" noProof="0"/>
              <a:t>Pitch deck title</a:t>
            </a:r>
          </a:p>
        </p:txBody>
      </p:sp>
      <p:sp>
        <p:nvSpPr>
          <p:cNvPr id="7" name="Slide Number Placeholder 6">
            <a:extLst>
              <a:ext uri="{FF2B5EF4-FFF2-40B4-BE49-F238E27FC236}">
                <a16:creationId xmlns:a16="http://schemas.microsoft.com/office/drawing/2014/main" id="{BB4446C0-A637-4726-88A6-815A6AB63B96}"/>
              </a:ext>
            </a:extLst>
          </p:cNvPr>
          <p:cNvSpPr>
            <a:spLocks noGrp="1"/>
          </p:cNvSpPr>
          <p:nvPr>
            <p:ph type="sldNum" sz="quarter" idx="11"/>
          </p:nvPr>
        </p:nvSpPr>
        <p:spPr/>
        <p:txBody>
          <a:bodyPr rtlCol="0"/>
          <a:lstStyle>
            <a:lvl1pPr>
              <a:defRPr>
                <a:solidFill>
                  <a:schemeClr val="tx1">
                    <a:lumMod val="75000"/>
                    <a:lumOff val="25000"/>
                  </a:schemeClr>
                </a:solidFill>
              </a:defRPr>
            </a:lvl1pPr>
          </a:lstStyle>
          <a:p>
            <a:pPr rtl="0"/>
            <a:fld id="{19B51A1E-902D-48AF-9020-955120F399B6}" type="slidenum">
              <a:rPr lang="en-GB" noProof="0" smtClean="0"/>
              <a:pPr/>
              <a:t>‹#›</a:t>
            </a:fld>
            <a:endParaRPr lang="en-GB" noProof="0"/>
          </a:p>
        </p:txBody>
      </p:sp>
    </p:spTree>
    <p:extLst>
      <p:ext uri="{BB962C8B-B14F-4D97-AF65-F5344CB8AC3E}">
        <p14:creationId xmlns:p14="http://schemas.microsoft.com/office/powerpoint/2010/main" val="4242866282"/>
      </p:ext>
    </p:extLst>
  </p:cSld>
  <p:clrMapOvr>
    <a:masterClrMapping/>
  </p:clrMapOvr>
  <p:transition spd="slow">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eam option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8C642-49FB-4E16-A3A0-B2ACBEABFFD6}"/>
              </a:ext>
            </a:extLst>
          </p:cNvPr>
          <p:cNvSpPr>
            <a:spLocks noGrp="1"/>
          </p:cNvSpPr>
          <p:nvPr>
            <p:ph type="title"/>
          </p:nvPr>
        </p:nvSpPr>
        <p:spPr/>
        <p:txBody>
          <a:bodyPr rtlCol="0"/>
          <a:lstStyle>
            <a:lvl1pPr algn="ctr">
              <a:defRPr/>
            </a:lvl1pPr>
          </a:lstStyle>
          <a:p>
            <a:pPr rtl="0"/>
            <a:r>
              <a:rPr lang="en-US" noProof="0"/>
              <a:t>Click to edit Master title style</a:t>
            </a:r>
            <a:endParaRPr lang="en-GB" noProof="0"/>
          </a:p>
        </p:txBody>
      </p:sp>
      <p:sp>
        <p:nvSpPr>
          <p:cNvPr id="7" name="Picture Placeholder 6">
            <a:extLst>
              <a:ext uri="{FF2B5EF4-FFF2-40B4-BE49-F238E27FC236}">
                <a16:creationId xmlns:a16="http://schemas.microsoft.com/office/drawing/2014/main" id="{37BA1CDE-376A-4ABA-B8B8-75D6A678096B}"/>
              </a:ext>
            </a:extLst>
          </p:cNvPr>
          <p:cNvSpPr>
            <a:spLocks noGrp="1"/>
          </p:cNvSpPr>
          <p:nvPr>
            <p:ph type="pic" sz="quarter" idx="13"/>
          </p:nvPr>
        </p:nvSpPr>
        <p:spPr>
          <a:xfrm>
            <a:off x="1335515" y="1718402"/>
            <a:ext cx="2286000" cy="3566160"/>
          </a:xfrm>
          <a:solidFill>
            <a:schemeClr val="accent6"/>
          </a:solidFill>
        </p:spPr>
        <p:txBody>
          <a:bodyPr rtlCol="0"/>
          <a:lstStyle/>
          <a:p>
            <a:pPr rtl="0"/>
            <a:r>
              <a:rPr lang="en-US" noProof="0"/>
              <a:t>Click icon to add picture</a:t>
            </a:r>
            <a:endParaRPr lang="en-GB" noProof="0"/>
          </a:p>
        </p:txBody>
      </p:sp>
      <p:sp>
        <p:nvSpPr>
          <p:cNvPr id="9" name="Text Placeholder 8">
            <a:extLst>
              <a:ext uri="{FF2B5EF4-FFF2-40B4-BE49-F238E27FC236}">
                <a16:creationId xmlns:a16="http://schemas.microsoft.com/office/drawing/2014/main" id="{1B8F9B77-308B-48E1-BCAC-0C74FB9A1CF4}"/>
              </a:ext>
            </a:extLst>
          </p:cNvPr>
          <p:cNvSpPr>
            <a:spLocks noGrp="1"/>
          </p:cNvSpPr>
          <p:nvPr>
            <p:ph type="body" sz="quarter" idx="14" hasCustomPrompt="1"/>
          </p:nvPr>
        </p:nvSpPr>
        <p:spPr>
          <a:xfrm>
            <a:off x="1335515" y="5359799"/>
            <a:ext cx="2286000" cy="365125"/>
          </a:xfrm>
        </p:spPr>
        <p:txBody>
          <a:bodyPr rtlCol="0" anchor="ctr" anchorCtr="0">
            <a:noAutofit/>
          </a:bodyPr>
          <a:lstStyle>
            <a:lvl1pPr marL="0" indent="0" algn="ctr">
              <a:buNone/>
              <a:defRPr sz="1600">
                <a:latin typeface="+mj-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Name</a:t>
            </a:r>
          </a:p>
        </p:txBody>
      </p:sp>
      <p:sp>
        <p:nvSpPr>
          <p:cNvPr id="10" name="Text Placeholder 8">
            <a:extLst>
              <a:ext uri="{FF2B5EF4-FFF2-40B4-BE49-F238E27FC236}">
                <a16:creationId xmlns:a16="http://schemas.microsoft.com/office/drawing/2014/main" id="{50BA97C8-6774-46D2-9678-1BA2BE8C9D3E}"/>
              </a:ext>
            </a:extLst>
          </p:cNvPr>
          <p:cNvSpPr>
            <a:spLocks noGrp="1"/>
          </p:cNvSpPr>
          <p:nvPr>
            <p:ph type="body" sz="quarter" idx="15" hasCustomPrompt="1"/>
          </p:nvPr>
        </p:nvSpPr>
        <p:spPr>
          <a:xfrm>
            <a:off x="1335515" y="5743005"/>
            <a:ext cx="2286000" cy="365125"/>
          </a:xfrm>
        </p:spPr>
        <p:txBody>
          <a:bodyPr rtlCol="0">
            <a:noAutofit/>
          </a:bodyPr>
          <a:lstStyle>
            <a:lvl1pPr marL="0" indent="0" algn="ctr">
              <a:buNone/>
              <a:defRPr sz="1400">
                <a:latin typeface="+mn-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Title</a:t>
            </a:r>
          </a:p>
        </p:txBody>
      </p:sp>
      <p:sp>
        <p:nvSpPr>
          <p:cNvPr id="11" name="Picture Placeholder 6">
            <a:extLst>
              <a:ext uri="{FF2B5EF4-FFF2-40B4-BE49-F238E27FC236}">
                <a16:creationId xmlns:a16="http://schemas.microsoft.com/office/drawing/2014/main" id="{D48977F0-CAE5-4054-B1AC-16B25EB28CBA}"/>
              </a:ext>
            </a:extLst>
          </p:cNvPr>
          <p:cNvSpPr>
            <a:spLocks noGrp="1"/>
          </p:cNvSpPr>
          <p:nvPr>
            <p:ph type="pic" sz="quarter" idx="16"/>
          </p:nvPr>
        </p:nvSpPr>
        <p:spPr>
          <a:xfrm>
            <a:off x="3754036" y="1718798"/>
            <a:ext cx="2286000" cy="3566160"/>
          </a:xfrm>
          <a:solidFill>
            <a:schemeClr val="accent6"/>
          </a:solidFill>
        </p:spPr>
        <p:txBody>
          <a:bodyPr rtlCol="0"/>
          <a:lstStyle/>
          <a:p>
            <a:pPr rtl="0"/>
            <a:r>
              <a:rPr lang="en-US" noProof="0"/>
              <a:t>Click icon to add picture</a:t>
            </a:r>
            <a:endParaRPr lang="en-GB" noProof="0"/>
          </a:p>
        </p:txBody>
      </p:sp>
      <p:sp>
        <p:nvSpPr>
          <p:cNvPr id="12" name="Text Placeholder 8">
            <a:extLst>
              <a:ext uri="{FF2B5EF4-FFF2-40B4-BE49-F238E27FC236}">
                <a16:creationId xmlns:a16="http://schemas.microsoft.com/office/drawing/2014/main" id="{035550F1-A852-48F3-9C1C-C64F3B8D4D7E}"/>
              </a:ext>
            </a:extLst>
          </p:cNvPr>
          <p:cNvSpPr>
            <a:spLocks noGrp="1"/>
          </p:cNvSpPr>
          <p:nvPr>
            <p:ph type="body" sz="quarter" idx="17" hasCustomPrompt="1"/>
          </p:nvPr>
        </p:nvSpPr>
        <p:spPr>
          <a:xfrm>
            <a:off x="3754036" y="5360195"/>
            <a:ext cx="2286000" cy="365125"/>
          </a:xfrm>
        </p:spPr>
        <p:txBody>
          <a:bodyPr rtlCol="0" anchor="ctr" anchorCtr="0">
            <a:noAutofit/>
          </a:bodyPr>
          <a:lstStyle>
            <a:lvl1pPr marL="0" indent="0" algn="ctr">
              <a:buNone/>
              <a:defRPr sz="1600">
                <a:latin typeface="+mj-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Name</a:t>
            </a:r>
          </a:p>
        </p:txBody>
      </p:sp>
      <p:sp>
        <p:nvSpPr>
          <p:cNvPr id="13" name="Text Placeholder 8">
            <a:extLst>
              <a:ext uri="{FF2B5EF4-FFF2-40B4-BE49-F238E27FC236}">
                <a16:creationId xmlns:a16="http://schemas.microsoft.com/office/drawing/2014/main" id="{D757D7CE-02BE-4D9B-A676-F2967D660EC0}"/>
              </a:ext>
            </a:extLst>
          </p:cNvPr>
          <p:cNvSpPr>
            <a:spLocks noGrp="1"/>
          </p:cNvSpPr>
          <p:nvPr>
            <p:ph type="body" sz="quarter" idx="18" hasCustomPrompt="1"/>
          </p:nvPr>
        </p:nvSpPr>
        <p:spPr>
          <a:xfrm>
            <a:off x="3754036" y="5743401"/>
            <a:ext cx="2286000" cy="365125"/>
          </a:xfrm>
        </p:spPr>
        <p:txBody>
          <a:bodyPr rtlCol="0">
            <a:noAutofit/>
          </a:bodyPr>
          <a:lstStyle>
            <a:lvl1pPr marL="0" indent="0" algn="ctr">
              <a:buNone/>
              <a:defRPr sz="1400">
                <a:latin typeface="+mn-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Title</a:t>
            </a:r>
          </a:p>
        </p:txBody>
      </p:sp>
      <p:sp>
        <p:nvSpPr>
          <p:cNvPr id="14" name="Picture Placeholder 6">
            <a:extLst>
              <a:ext uri="{FF2B5EF4-FFF2-40B4-BE49-F238E27FC236}">
                <a16:creationId xmlns:a16="http://schemas.microsoft.com/office/drawing/2014/main" id="{64C29CA7-3B83-4C84-8407-F05C8CA7084D}"/>
              </a:ext>
            </a:extLst>
          </p:cNvPr>
          <p:cNvSpPr>
            <a:spLocks noGrp="1"/>
          </p:cNvSpPr>
          <p:nvPr>
            <p:ph type="pic" sz="quarter" idx="19"/>
          </p:nvPr>
        </p:nvSpPr>
        <p:spPr>
          <a:xfrm>
            <a:off x="6172557" y="1718402"/>
            <a:ext cx="2286000" cy="3566160"/>
          </a:xfrm>
          <a:solidFill>
            <a:schemeClr val="accent6"/>
          </a:solidFill>
        </p:spPr>
        <p:txBody>
          <a:bodyPr rtlCol="0"/>
          <a:lstStyle/>
          <a:p>
            <a:pPr rtl="0"/>
            <a:r>
              <a:rPr lang="en-US" noProof="0"/>
              <a:t>Click icon to add picture</a:t>
            </a:r>
            <a:endParaRPr lang="en-GB" noProof="0"/>
          </a:p>
        </p:txBody>
      </p:sp>
      <p:sp>
        <p:nvSpPr>
          <p:cNvPr id="15" name="Text Placeholder 8">
            <a:extLst>
              <a:ext uri="{FF2B5EF4-FFF2-40B4-BE49-F238E27FC236}">
                <a16:creationId xmlns:a16="http://schemas.microsoft.com/office/drawing/2014/main" id="{62304448-704D-4C85-87B3-13204A597E05}"/>
              </a:ext>
            </a:extLst>
          </p:cNvPr>
          <p:cNvSpPr>
            <a:spLocks noGrp="1"/>
          </p:cNvSpPr>
          <p:nvPr>
            <p:ph type="body" sz="quarter" idx="20" hasCustomPrompt="1"/>
          </p:nvPr>
        </p:nvSpPr>
        <p:spPr>
          <a:xfrm>
            <a:off x="6172557" y="5360195"/>
            <a:ext cx="2286000" cy="365125"/>
          </a:xfrm>
        </p:spPr>
        <p:txBody>
          <a:bodyPr rtlCol="0" anchor="ctr" anchorCtr="0">
            <a:noAutofit/>
          </a:bodyPr>
          <a:lstStyle>
            <a:lvl1pPr marL="0" indent="0" algn="ctr">
              <a:buNone/>
              <a:defRPr sz="1600">
                <a:latin typeface="+mj-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Name</a:t>
            </a:r>
          </a:p>
        </p:txBody>
      </p:sp>
      <p:sp>
        <p:nvSpPr>
          <p:cNvPr id="16" name="Text Placeholder 8">
            <a:extLst>
              <a:ext uri="{FF2B5EF4-FFF2-40B4-BE49-F238E27FC236}">
                <a16:creationId xmlns:a16="http://schemas.microsoft.com/office/drawing/2014/main" id="{BB608A2D-D2B2-4E41-89DB-745BBE2D8B47}"/>
              </a:ext>
            </a:extLst>
          </p:cNvPr>
          <p:cNvSpPr>
            <a:spLocks noGrp="1"/>
          </p:cNvSpPr>
          <p:nvPr>
            <p:ph type="body" sz="quarter" idx="21" hasCustomPrompt="1"/>
          </p:nvPr>
        </p:nvSpPr>
        <p:spPr>
          <a:xfrm>
            <a:off x="6172557" y="5743401"/>
            <a:ext cx="2286000" cy="365125"/>
          </a:xfrm>
        </p:spPr>
        <p:txBody>
          <a:bodyPr rtlCol="0">
            <a:noAutofit/>
          </a:bodyPr>
          <a:lstStyle>
            <a:lvl1pPr marL="0" indent="0" algn="ctr">
              <a:buNone/>
              <a:defRPr sz="1400">
                <a:latin typeface="+mn-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Title</a:t>
            </a:r>
          </a:p>
        </p:txBody>
      </p:sp>
      <p:sp>
        <p:nvSpPr>
          <p:cNvPr id="17" name="Picture Placeholder 6">
            <a:extLst>
              <a:ext uri="{FF2B5EF4-FFF2-40B4-BE49-F238E27FC236}">
                <a16:creationId xmlns:a16="http://schemas.microsoft.com/office/drawing/2014/main" id="{B1A1DC22-0E05-43FC-8E91-0BE7AA25EEF8}"/>
              </a:ext>
            </a:extLst>
          </p:cNvPr>
          <p:cNvSpPr>
            <a:spLocks noGrp="1"/>
          </p:cNvSpPr>
          <p:nvPr>
            <p:ph type="pic" sz="quarter" idx="22"/>
          </p:nvPr>
        </p:nvSpPr>
        <p:spPr>
          <a:xfrm>
            <a:off x="8578378" y="1718798"/>
            <a:ext cx="2286000" cy="3566160"/>
          </a:xfrm>
          <a:solidFill>
            <a:schemeClr val="accent6"/>
          </a:solidFill>
        </p:spPr>
        <p:txBody>
          <a:bodyPr rtlCol="0"/>
          <a:lstStyle/>
          <a:p>
            <a:pPr rtl="0"/>
            <a:r>
              <a:rPr lang="en-US" noProof="0"/>
              <a:t>Click icon to add picture</a:t>
            </a:r>
            <a:endParaRPr lang="en-GB" noProof="0"/>
          </a:p>
        </p:txBody>
      </p:sp>
      <p:sp>
        <p:nvSpPr>
          <p:cNvPr id="18" name="Text Placeholder 8">
            <a:extLst>
              <a:ext uri="{FF2B5EF4-FFF2-40B4-BE49-F238E27FC236}">
                <a16:creationId xmlns:a16="http://schemas.microsoft.com/office/drawing/2014/main" id="{25676C67-0CCC-403A-9B15-B42740FCF064}"/>
              </a:ext>
            </a:extLst>
          </p:cNvPr>
          <p:cNvSpPr>
            <a:spLocks noGrp="1"/>
          </p:cNvSpPr>
          <p:nvPr>
            <p:ph type="body" sz="quarter" idx="23" hasCustomPrompt="1"/>
          </p:nvPr>
        </p:nvSpPr>
        <p:spPr>
          <a:xfrm>
            <a:off x="8578378" y="5360195"/>
            <a:ext cx="2286000" cy="365125"/>
          </a:xfrm>
        </p:spPr>
        <p:txBody>
          <a:bodyPr rtlCol="0" anchor="ctr" anchorCtr="0">
            <a:noAutofit/>
          </a:bodyPr>
          <a:lstStyle>
            <a:lvl1pPr marL="0" indent="0" algn="ctr">
              <a:buNone/>
              <a:defRPr sz="1600">
                <a:latin typeface="+mj-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Name</a:t>
            </a:r>
          </a:p>
        </p:txBody>
      </p:sp>
      <p:sp>
        <p:nvSpPr>
          <p:cNvPr id="19" name="Text Placeholder 8">
            <a:extLst>
              <a:ext uri="{FF2B5EF4-FFF2-40B4-BE49-F238E27FC236}">
                <a16:creationId xmlns:a16="http://schemas.microsoft.com/office/drawing/2014/main" id="{25CC45AB-977D-4580-9F1A-2E786542EE50}"/>
              </a:ext>
            </a:extLst>
          </p:cNvPr>
          <p:cNvSpPr>
            <a:spLocks noGrp="1"/>
          </p:cNvSpPr>
          <p:nvPr>
            <p:ph type="body" sz="quarter" idx="24" hasCustomPrompt="1"/>
          </p:nvPr>
        </p:nvSpPr>
        <p:spPr>
          <a:xfrm>
            <a:off x="8578378" y="5743401"/>
            <a:ext cx="2286000" cy="365125"/>
          </a:xfrm>
        </p:spPr>
        <p:txBody>
          <a:bodyPr rtlCol="0">
            <a:noAutofit/>
          </a:bodyPr>
          <a:lstStyle>
            <a:lvl1pPr marL="0" indent="0" algn="ctr">
              <a:buNone/>
              <a:defRPr sz="1400">
                <a:latin typeface="+mn-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Title</a:t>
            </a:r>
          </a:p>
        </p:txBody>
      </p:sp>
      <p:sp>
        <p:nvSpPr>
          <p:cNvPr id="3" name="Date Placeholder 2">
            <a:extLst>
              <a:ext uri="{FF2B5EF4-FFF2-40B4-BE49-F238E27FC236}">
                <a16:creationId xmlns:a16="http://schemas.microsoft.com/office/drawing/2014/main" id="{9CAF00A3-1058-4FA9-A985-03711701054C}"/>
              </a:ext>
            </a:extLst>
          </p:cNvPr>
          <p:cNvSpPr>
            <a:spLocks noGrp="1"/>
          </p:cNvSpPr>
          <p:nvPr>
            <p:ph type="dt" sz="half" idx="10"/>
          </p:nvPr>
        </p:nvSpPr>
        <p:spPr/>
        <p:txBody>
          <a:bodyPr rtlCol="0"/>
          <a:lstStyle/>
          <a:p>
            <a:pPr rtl="0"/>
            <a:r>
              <a:rPr lang="en-GB" noProof="0"/>
              <a:t>20XX</a:t>
            </a:r>
          </a:p>
        </p:txBody>
      </p:sp>
      <p:sp>
        <p:nvSpPr>
          <p:cNvPr id="4" name="Footer Placeholder 3">
            <a:extLst>
              <a:ext uri="{FF2B5EF4-FFF2-40B4-BE49-F238E27FC236}">
                <a16:creationId xmlns:a16="http://schemas.microsoft.com/office/drawing/2014/main" id="{A00F60BE-20E1-40C5-85E7-AEAABD0C0DE6}"/>
              </a:ext>
            </a:extLst>
          </p:cNvPr>
          <p:cNvSpPr>
            <a:spLocks noGrp="1"/>
          </p:cNvSpPr>
          <p:nvPr>
            <p:ph type="ftr" sz="quarter" idx="11"/>
          </p:nvPr>
        </p:nvSpPr>
        <p:spPr/>
        <p:txBody>
          <a:bodyPr rtlCol="0"/>
          <a:lstStyle/>
          <a:p>
            <a:pPr rtl="0"/>
            <a:r>
              <a:rPr lang="en-GB" noProof="0"/>
              <a:t>Pitch deck title</a:t>
            </a:r>
          </a:p>
        </p:txBody>
      </p:sp>
      <p:sp>
        <p:nvSpPr>
          <p:cNvPr id="5" name="Slide Number Placeholder 4">
            <a:extLst>
              <a:ext uri="{FF2B5EF4-FFF2-40B4-BE49-F238E27FC236}">
                <a16:creationId xmlns:a16="http://schemas.microsoft.com/office/drawing/2014/main" id="{05DC939B-94C9-4FF9-B0C8-1149DEFA6CF8}"/>
              </a:ext>
            </a:extLst>
          </p:cNvPr>
          <p:cNvSpPr>
            <a:spLocks noGrp="1"/>
          </p:cNvSpPr>
          <p:nvPr>
            <p:ph type="sldNum" sz="quarter" idx="12"/>
          </p:nvPr>
        </p:nvSpPr>
        <p:spPr/>
        <p:txBody>
          <a:bodyPr rtlCol="0"/>
          <a:lstStyle/>
          <a:p>
            <a:pPr rtl="0"/>
            <a:fld id="{B5CEABB6-07DC-46E8-9B57-56EC44A396E5}" type="slidenum">
              <a:rPr lang="en-GB" noProof="0" smtClean="0"/>
              <a:t>‹#›</a:t>
            </a:fld>
            <a:endParaRPr lang="en-GB" noProof="0"/>
          </a:p>
        </p:txBody>
      </p:sp>
    </p:spTree>
    <p:extLst>
      <p:ext uri="{BB962C8B-B14F-4D97-AF65-F5344CB8AC3E}">
        <p14:creationId xmlns:p14="http://schemas.microsoft.com/office/powerpoint/2010/main" val="3956699254"/>
      </p:ext>
    </p:extLst>
  </p:cSld>
  <p:clrMapOvr>
    <a:masterClrMapping/>
  </p:clrMapOvr>
  <p:transition spd="slow">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eam option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8C642-49FB-4E16-A3A0-B2ACBEABFFD6}"/>
              </a:ext>
            </a:extLst>
          </p:cNvPr>
          <p:cNvSpPr>
            <a:spLocks noGrp="1"/>
          </p:cNvSpPr>
          <p:nvPr>
            <p:ph type="title"/>
          </p:nvPr>
        </p:nvSpPr>
        <p:spPr/>
        <p:txBody>
          <a:bodyPr rtlCol="0"/>
          <a:lstStyle>
            <a:lvl1pPr algn="ctr">
              <a:defRPr/>
            </a:lvl1pPr>
          </a:lstStyle>
          <a:p>
            <a:pPr rtl="0"/>
            <a:r>
              <a:rPr lang="en-US" noProof="0"/>
              <a:t>Click to edit Master title style</a:t>
            </a:r>
            <a:endParaRPr lang="en-GB" noProof="0"/>
          </a:p>
        </p:txBody>
      </p:sp>
      <p:sp>
        <p:nvSpPr>
          <p:cNvPr id="7" name="Picture Placeholder 6">
            <a:extLst>
              <a:ext uri="{FF2B5EF4-FFF2-40B4-BE49-F238E27FC236}">
                <a16:creationId xmlns:a16="http://schemas.microsoft.com/office/drawing/2014/main" id="{37BA1CDE-376A-4ABA-B8B8-75D6A678096B}"/>
              </a:ext>
            </a:extLst>
          </p:cNvPr>
          <p:cNvSpPr>
            <a:spLocks noGrp="1"/>
          </p:cNvSpPr>
          <p:nvPr>
            <p:ph type="pic" sz="quarter" idx="13"/>
          </p:nvPr>
        </p:nvSpPr>
        <p:spPr>
          <a:xfrm>
            <a:off x="1335515" y="1717141"/>
            <a:ext cx="2286000" cy="1554480"/>
          </a:xfrm>
          <a:solidFill>
            <a:schemeClr val="accent6"/>
          </a:solidFill>
        </p:spPr>
        <p:txBody>
          <a:bodyPr rtlCol="0"/>
          <a:lstStyle/>
          <a:p>
            <a:pPr rtl="0"/>
            <a:r>
              <a:rPr lang="en-US" noProof="0"/>
              <a:t>Click icon to add picture</a:t>
            </a:r>
            <a:endParaRPr lang="en-GB" noProof="0"/>
          </a:p>
        </p:txBody>
      </p:sp>
      <p:sp>
        <p:nvSpPr>
          <p:cNvPr id="9" name="Text Placeholder 8">
            <a:extLst>
              <a:ext uri="{FF2B5EF4-FFF2-40B4-BE49-F238E27FC236}">
                <a16:creationId xmlns:a16="http://schemas.microsoft.com/office/drawing/2014/main" id="{1B8F9B77-308B-48E1-BCAC-0C74FB9A1CF4}"/>
              </a:ext>
            </a:extLst>
          </p:cNvPr>
          <p:cNvSpPr>
            <a:spLocks noGrp="1"/>
          </p:cNvSpPr>
          <p:nvPr>
            <p:ph type="body" sz="quarter" idx="14" hasCustomPrompt="1"/>
          </p:nvPr>
        </p:nvSpPr>
        <p:spPr>
          <a:xfrm>
            <a:off x="1335515" y="3323013"/>
            <a:ext cx="2286000" cy="274320"/>
          </a:xfrm>
        </p:spPr>
        <p:txBody>
          <a:bodyPr rtlCol="0" anchor="ctr" anchorCtr="0">
            <a:noAutofit/>
          </a:bodyPr>
          <a:lstStyle>
            <a:lvl1pPr marL="0" indent="0" algn="ctr">
              <a:buNone/>
              <a:defRPr sz="1400">
                <a:latin typeface="+mj-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Name</a:t>
            </a:r>
          </a:p>
        </p:txBody>
      </p:sp>
      <p:sp>
        <p:nvSpPr>
          <p:cNvPr id="10" name="Text Placeholder 8">
            <a:extLst>
              <a:ext uri="{FF2B5EF4-FFF2-40B4-BE49-F238E27FC236}">
                <a16:creationId xmlns:a16="http://schemas.microsoft.com/office/drawing/2014/main" id="{50BA97C8-6774-46D2-9678-1BA2BE8C9D3E}"/>
              </a:ext>
            </a:extLst>
          </p:cNvPr>
          <p:cNvSpPr>
            <a:spLocks noGrp="1"/>
          </p:cNvSpPr>
          <p:nvPr>
            <p:ph type="body" sz="quarter" idx="15" hasCustomPrompt="1"/>
          </p:nvPr>
        </p:nvSpPr>
        <p:spPr>
          <a:xfrm>
            <a:off x="1335515" y="3610807"/>
            <a:ext cx="2286000" cy="274320"/>
          </a:xfrm>
        </p:spPr>
        <p:txBody>
          <a:bodyPr rtlCol="0">
            <a:noAutofit/>
          </a:bodyPr>
          <a:lstStyle>
            <a:lvl1pPr marL="0" indent="0" algn="ctr">
              <a:buNone/>
              <a:defRPr sz="1200">
                <a:latin typeface="+mn-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Title</a:t>
            </a:r>
          </a:p>
        </p:txBody>
      </p:sp>
      <p:sp>
        <p:nvSpPr>
          <p:cNvPr id="11" name="Picture Placeholder 6">
            <a:extLst>
              <a:ext uri="{FF2B5EF4-FFF2-40B4-BE49-F238E27FC236}">
                <a16:creationId xmlns:a16="http://schemas.microsoft.com/office/drawing/2014/main" id="{D48977F0-CAE5-4054-B1AC-16B25EB28CBA}"/>
              </a:ext>
            </a:extLst>
          </p:cNvPr>
          <p:cNvSpPr>
            <a:spLocks noGrp="1"/>
          </p:cNvSpPr>
          <p:nvPr>
            <p:ph type="pic" sz="quarter" idx="16"/>
          </p:nvPr>
        </p:nvSpPr>
        <p:spPr>
          <a:xfrm>
            <a:off x="3754036" y="1717537"/>
            <a:ext cx="2286000" cy="1554480"/>
          </a:xfrm>
          <a:solidFill>
            <a:schemeClr val="accent6"/>
          </a:solidFill>
        </p:spPr>
        <p:txBody>
          <a:bodyPr rtlCol="0"/>
          <a:lstStyle/>
          <a:p>
            <a:pPr rtl="0"/>
            <a:r>
              <a:rPr lang="en-US" noProof="0"/>
              <a:t>Click icon to add picture</a:t>
            </a:r>
            <a:endParaRPr lang="en-GB" noProof="0"/>
          </a:p>
        </p:txBody>
      </p:sp>
      <p:sp>
        <p:nvSpPr>
          <p:cNvPr id="12" name="Text Placeholder 8">
            <a:extLst>
              <a:ext uri="{FF2B5EF4-FFF2-40B4-BE49-F238E27FC236}">
                <a16:creationId xmlns:a16="http://schemas.microsoft.com/office/drawing/2014/main" id="{035550F1-A852-48F3-9C1C-C64F3B8D4D7E}"/>
              </a:ext>
            </a:extLst>
          </p:cNvPr>
          <p:cNvSpPr>
            <a:spLocks noGrp="1"/>
          </p:cNvSpPr>
          <p:nvPr>
            <p:ph type="body" sz="quarter" idx="17" hasCustomPrompt="1"/>
          </p:nvPr>
        </p:nvSpPr>
        <p:spPr>
          <a:xfrm>
            <a:off x="3754036" y="3323409"/>
            <a:ext cx="2286000" cy="274320"/>
          </a:xfrm>
        </p:spPr>
        <p:txBody>
          <a:bodyPr rtlCol="0" anchor="ctr" anchorCtr="0">
            <a:noAutofit/>
          </a:bodyPr>
          <a:lstStyle>
            <a:lvl1pPr marL="0" indent="0" algn="ctr">
              <a:buNone/>
              <a:defRPr sz="1400">
                <a:latin typeface="+mj-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Name</a:t>
            </a:r>
          </a:p>
        </p:txBody>
      </p:sp>
      <p:sp>
        <p:nvSpPr>
          <p:cNvPr id="13" name="Text Placeholder 8">
            <a:extLst>
              <a:ext uri="{FF2B5EF4-FFF2-40B4-BE49-F238E27FC236}">
                <a16:creationId xmlns:a16="http://schemas.microsoft.com/office/drawing/2014/main" id="{D757D7CE-02BE-4D9B-A676-F2967D660EC0}"/>
              </a:ext>
            </a:extLst>
          </p:cNvPr>
          <p:cNvSpPr>
            <a:spLocks noGrp="1"/>
          </p:cNvSpPr>
          <p:nvPr>
            <p:ph type="body" sz="quarter" idx="18" hasCustomPrompt="1"/>
          </p:nvPr>
        </p:nvSpPr>
        <p:spPr>
          <a:xfrm>
            <a:off x="3754036" y="3611203"/>
            <a:ext cx="2286000" cy="274320"/>
          </a:xfrm>
        </p:spPr>
        <p:txBody>
          <a:bodyPr rtlCol="0">
            <a:noAutofit/>
          </a:bodyPr>
          <a:lstStyle>
            <a:lvl1pPr marL="0" indent="0" algn="ctr">
              <a:buNone/>
              <a:defRPr sz="1200">
                <a:latin typeface="+mn-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Title</a:t>
            </a:r>
          </a:p>
        </p:txBody>
      </p:sp>
      <p:sp>
        <p:nvSpPr>
          <p:cNvPr id="14" name="Picture Placeholder 6">
            <a:extLst>
              <a:ext uri="{FF2B5EF4-FFF2-40B4-BE49-F238E27FC236}">
                <a16:creationId xmlns:a16="http://schemas.microsoft.com/office/drawing/2014/main" id="{64C29CA7-3B83-4C84-8407-F05C8CA7084D}"/>
              </a:ext>
            </a:extLst>
          </p:cNvPr>
          <p:cNvSpPr>
            <a:spLocks noGrp="1"/>
          </p:cNvSpPr>
          <p:nvPr>
            <p:ph type="pic" sz="quarter" idx="19"/>
          </p:nvPr>
        </p:nvSpPr>
        <p:spPr>
          <a:xfrm>
            <a:off x="6172557" y="1717141"/>
            <a:ext cx="2286000" cy="1554480"/>
          </a:xfrm>
          <a:solidFill>
            <a:schemeClr val="accent6"/>
          </a:solidFill>
        </p:spPr>
        <p:txBody>
          <a:bodyPr rtlCol="0"/>
          <a:lstStyle/>
          <a:p>
            <a:pPr rtl="0"/>
            <a:r>
              <a:rPr lang="en-US" noProof="0"/>
              <a:t>Click icon to add picture</a:t>
            </a:r>
            <a:endParaRPr lang="en-GB" noProof="0"/>
          </a:p>
        </p:txBody>
      </p:sp>
      <p:sp>
        <p:nvSpPr>
          <p:cNvPr id="15" name="Text Placeholder 8">
            <a:extLst>
              <a:ext uri="{FF2B5EF4-FFF2-40B4-BE49-F238E27FC236}">
                <a16:creationId xmlns:a16="http://schemas.microsoft.com/office/drawing/2014/main" id="{62304448-704D-4C85-87B3-13204A597E05}"/>
              </a:ext>
            </a:extLst>
          </p:cNvPr>
          <p:cNvSpPr>
            <a:spLocks noGrp="1"/>
          </p:cNvSpPr>
          <p:nvPr>
            <p:ph type="body" sz="quarter" idx="20" hasCustomPrompt="1"/>
          </p:nvPr>
        </p:nvSpPr>
        <p:spPr>
          <a:xfrm>
            <a:off x="6172557" y="3323013"/>
            <a:ext cx="2286000" cy="274320"/>
          </a:xfrm>
        </p:spPr>
        <p:txBody>
          <a:bodyPr rtlCol="0" anchor="ctr" anchorCtr="0">
            <a:noAutofit/>
          </a:bodyPr>
          <a:lstStyle>
            <a:lvl1pPr marL="0" indent="0" algn="ctr">
              <a:buNone/>
              <a:defRPr sz="1400">
                <a:latin typeface="+mj-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Name</a:t>
            </a:r>
          </a:p>
        </p:txBody>
      </p:sp>
      <p:sp>
        <p:nvSpPr>
          <p:cNvPr id="16" name="Text Placeholder 8">
            <a:extLst>
              <a:ext uri="{FF2B5EF4-FFF2-40B4-BE49-F238E27FC236}">
                <a16:creationId xmlns:a16="http://schemas.microsoft.com/office/drawing/2014/main" id="{BB608A2D-D2B2-4E41-89DB-745BBE2D8B47}"/>
              </a:ext>
            </a:extLst>
          </p:cNvPr>
          <p:cNvSpPr>
            <a:spLocks noGrp="1"/>
          </p:cNvSpPr>
          <p:nvPr>
            <p:ph type="body" sz="quarter" idx="21" hasCustomPrompt="1"/>
          </p:nvPr>
        </p:nvSpPr>
        <p:spPr>
          <a:xfrm>
            <a:off x="6172557" y="3610807"/>
            <a:ext cx="2286000" cy="274320"/>
          </a:xfrm>
        </p:spPr>
        <p:txBody>
          <a:bodyPr rtlCol="0">
            <a:noAutofit/>
          </a:bodyPr>
          <a:lstStyle>
            <a:lvl1pPr marL="0" indent="0" algn="ctr">
              <a:buNone/>
              <a:defRPr sz="1200">
                <a:latin typeface="+mn-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Title</a:t>
            </a:r>
          </a:p>
        </p:txBody>
      </p:sp>
      <p:sp>
        <p:nvSpPr>
          <p:cNvPr id="17" name="Picture Placeholder 6">
            <a:extLst>
              <a:ext uri="{FF2B5EF4-FFF2-40B4-BE49-F238E27FC236}">
                <a16:creationId xmlns:a16="http://schemas.microsoft.com/office/drawing/2014/main" id="{B1A1DC22-0E05-43FC-8E91-0BE7AA25EEF8}"/>
              </a:ext>
            </a:extLst>
          </p:cNvPr>
          <p:cNvSpPr>
            <a:spLocks noGrp="1"/>
          </p:cNvSpPr>
          <p:nvPr>
            <p:ph type="pic" sz="quarter" idx="22"/>
          </p:nvPr>
        </p:nvSpPr>
        <p:spPr>
          <a:xfrm>
            <a:off x="8578378" y="1717141"/>
            <a:ext cx="2286000" cy="1554480"/>
          </a:xfrm>
          <a:solidFill>
            <a:schemeClr val="accent6"/>
          </a:solidFill>
        </p:spPr>
        <p:txBody>
          <a:bodyPr rtlCol="0"/>
          <a:lstStyle/>
          <a:p>
            <a:pPr rtl="0"/>
            <a:r>
              <a:rPr lang="en-US" noProof="0"/>
              <a:t>Click icon to add picture</a:t>
            </a:r>
            <a:endParaRPr lang="en-GB" noProof="0"/>
          </a:p>
        </p:txBody>
      </p:sp>
      <p:sp>
        <p:nvSpPr>
          <p:cNvPr id="18" name="Text Placeholder 8">
            <a:extLst>
              <a:ext uri="{FF2B5EF4-FFF2-40B4-BE49-F238E27FC236}">
                <a16:creationId xmlns:a16="http://schemas.microsoft.com/office/drawing/2014/main" id="{25676C67-0CCC-403A-9B15-B42740FCF064}"/>
              </a:ext>
            </a:extLst>
          </p:cNvPr>
          <p:cNvSpPr>
            <a:spLocks noGrp="1"/>
          </p:cNvSpPr>
          <p:nvPr>
            <p:ph type="body" sz="quarter" idx="23" hasCustomPrompt="1"/>
          </p:nvPr>
        </p:nvSpPr>
        <p:spPr>
          <a:xfrm>
            <a:off x="8578378" y="3323013"/>
            <a:ext cx="2286000" cy="274320"/>
          </a:xfrm>
        </p:spPr>
        <p:txBody>
          <a:bodyPr rtlCol="0" anchor="ctr" anchorCtr="0">
            <a:noAutofit/>
          </a:bodyPr>
          <a:lstStyle>
            <a:lvl1pPr marL="0" indent="0" algn="ctr">
              <a:buNone/>
              <a:defRPr sz="1400">
                <a:latin typeface="+mj-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Name</a:t>
            </a:r>
          </a:p>
        </p:txBody>
      </p:sp>
      <p:sp>
        <p:nvSpPr>
          <p:cNvPr id="19" name="Text Placeholder 8">
            <a:extLst>
              <a:ext uri="{FF2B5EF4-FFF2-40B4-BE49-F238E27FC236}">
                <a16:creationId xmlns:a16="http://schemas.microsoft.com/office/drawing/2014/main" id="{25CC45AB-977D-4580-9F1A-2E786542EE50}"/>
              </a:ext>
            </a:extLst>
          </p:cNvPr>
          <p:cNvSpPr>
            <a:spLocks noGrp="1"/>
          </p:cNvSpPr>
          <p:nvPr>
            <p:ph type="body" sz="quarter" idx="24" hasCustomPrompt="1"/>
          </p:nvPr>
        </p:nvSpPr>
        <p:spPr>
          <a:xfrm>
            <a:off x="8578378" y="3610807"/>
            <a:ext cx="2286000" cy="274320"/>
          </a:xfrm>
        </p:spPr>
        <p:txBody>
          <a:bodyPr rtlCol="0">
            <a:noAutofit/>
          </a:bodyPr>
          <a:lstStyle>
            <a:lvl1pPr marL="0" indent="0" algn="ctr">
              <a:buNone/>
              <a:defRPr sz="1200">
                <a:latin typeface="+mn-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Title</a:t>
            </a:r>
          </a:p>
        </p:txBody>
      </p:sp>
      <p:sp>
        <p:nvSpPr>
          <p:cNvPr id="44" name="Picture Placeholder 6">
            <a:extLst>
              <a:ext uri="{FF2B5EF4-FFF2-40B4-BE49-F238E27FC236}">
                <a16:creationId xmlns:a16="http://schemas.microsoft.com/office/drawing/2014/main" id="{27688D91-F8AA-4C0A-BF29-90F8FE202DAC}"/>
              </a:ext>
            </a:extLst>
          </p:cNvPr>
          <p:cNvSpPr>
            <a:spLocks noGrp="1"/>
          </p:cNvSpPr>
          <p:nvPr>
            <p:ph type="pic" sz="quarter" idx="25"/>
          </p:nvPr>
        </p:nvSpPr>
        <p:spPr>
          <a:xfrm>
            <a:off x="1325219" y="4131915"/>
            <a:ext cx="2286000" cy="1554480"/>
          </a:xfrm>
          <a:solidFill>
            <a:schemeClr val="accent6"/>
          </a:solidFill>
        </p:spPr>
        <p:txBody>
          <a:bodyPr rtlCol="0"/>
          <a:lstStyle/>
          <a:p>
            <a:pPr rtl="0"/>
            <a:r>
              <a:rPr lang="en-US" noProof="0"/>
              <a:t>Click icon to add picture</a:t>
            </a:r>
            <a:endParaRPr lang="en-GB" noProof="0"/>
          </a:p>
        </p:txBody>
      </p:sp>
      <p:sp>
        <p:nvSpPr>
          <p:cNvPr id="45" name="Text Placeholder 8">
            <a:extLst>
              <a:ext uri="{FF2B5EF4-FFF2-40B4-BE49-F238E27FC236}">
                <a16:creationId xmlns:a16="http://schemas.microsoft.com/office/drawing/2014/main" id="{D9AECBF7-0508-4905-9DF6-C0FF9D9ADA48}"/>
              </a:ext>
            </a:extLst>
          </p:cNvPr>
          <p:cNvSpPr>
            <a:spLocks noGrp="1"/>
          </p:cNvSpPr>
          <p:nvPr>
            <p:ph type="body" sz="quarter" idx="26" hasCustomPrompt="1"/>
          </p:nvPr>
        </p:nvSpPr>
        <p:spPr>
          <a:xfrm>
            <a:off x="1325219" y="5737787"/>
            <a:ext cx="2286000" cy="274320"/>
          </a:xfrm>
        </p:spPr>
        <p:txBody>
          <a:bodyPr rtlCol="0" anchor="ctr" anchorCtr="0">
            <a:noAutofit/>
          </a:bodyPr>
          <a:lstStyle>
            <a:lvl1pPr marL="0" indent="0" algn="ctr">
              <a:buNone/>
              <a:defRPr sz="1400">
                <a:latin typeface="+mj-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Name</a:t>
            </a:r>
          </a:p>
        </p:txBody>
      </p:sp>
      <p:sp>
        <p:nvSpPr>
          <p:cNvPr id="46" name="Text Placeholder 8">
            <a:extLst>
              <a:ext uri="{FF2B5EF4-FFF2-40B4-BE49-F238E27FC236}">
                <a16:creationId xmlns:a16="http://schemas.microsoft.com/office/drawing/2014/main" id="{A7F920A3-CA67-4CD0-A639-1CE803DE26F8}"/>
              </a:ext>
            </a:extLst>
          </p:cNvPr>
          <p:cNvSpPr>
            <a:spLocks noGrp="1"/>
          </p:cNvSpPr>
          <p:nvPr>
            <p:ph type="body" sz="quarter" idx="27" hasCustomPrompt="1"/>
          </p:nvPr>
        </p:nvSpPr>
        <p:spPr>
          <a:xfrm>
            <a:off x="1325219" y="6025581"/>
            <a:ext cx="2286000" cy="274320"/>
          </a:xfrm>
        </p:spPr>
        <p:txBody>
          <a:bodyPr rtlCol="0">
            <a:noAutofit/>
          </a:bodyPr>
          <a:lstStyle>
            <a:lvl1pPr marL="0" indent="0" algn="ctr">
              <a:buNone/>
              <a:defRPr sz="1200">
                <a:latin typeface="+mn-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Title</a:t>
            </a:r>
          </a:p>
        </p:txBody>
      </p:sp>
      <p:sp>
        <p:nvSpPr>
          <p:cNvPr id="47" name="Picture Placeholder 6">
            <a:extLst>
              <a:ext uri="{FF2B5EF4-FFF2-40B4-BE49-F238E27FC236}">
                <a16:creationId xmlns:a16="http://schemas.microsoft.com/office/drawing/2014/main" id="{463E2C69-9A20-4A90-8F45-4EE6CFD469B6}"/>
              </a:ext>
            </a:extLst>
          </p:cNvPr>
          <p:cNvSpPr>
            <a:spLocks noGrp="1"/>
          </p:cNvSpPr>
          <p:nvPr>
            <p:ph type="pic" sz="quarter" idx="28"/>
          </p:nvPr>
        </p:nvSpPr>
        <p:spPr>
          <a:xfrm>
            <a:off x="3743740" y="4132311"/>
            <a:ext cx="2286000" cy="1554480"/>
          </a:xfrm>
          <a:solidFill>
            <a:schemeClr val="accent6"/>
          </a:solidFill>
        </p:spPr>
        <p:txBody>
          <a:bodyPr rtlCol="0"/>
          <a:lstStyle/>
          <a:p>
            <a:pPr rtl="0"/>
            <a:r>
              <a:rPr lang="en-US" noProof="0"/>
              <a:t>Click icon to add picture</a:t>
            </a:r>
            <a:endParaRPr lang="en-GB" noProof="0"/>
          </a:p>
        </p:txBody>
      </p:sp>
      <p:sp>
        <p:nvSpPr>
          <p:cNvPr id="48" name="Text Placeholder 8">
            <a:extLst>
              <a:ext uri="{FF2B5EF4-FFF2-40B4-BE49-F238E27FC236}">
                <a16:creationId xmlns:a16="http://schemas.microsoft.com/office/drawing/2014/main" id="{D33409A7-C60B-4AD7-AFDF-23C2F042CECE}"/>
              </a:ext>
            </a:extLst>
          </p:cNvPr>
          <p:cNvSpPr>
            <a:spLocks noGrp="1"/>
          </p:cNvSpPr>
          <p:nvPr>
            <p:ph type="body" sz="quarter" idx="29" hasCustomPrompt="1"/>
          </p:nvPr>
        </p:nvSpPr>
        <p:spPr>
          <a:xfrm>
            <a:off x="3743740" y="5738183"/>
            <a:ext cx="2286000" cy="274320"/>
          </a:xfrm>
        </p:spPr>
        <p:txBody>
          <a:bodyPr rtlCol="0" anchor="ctr" anchorCtr="0">
            <a:noAutofit/>
          </a:bodyPr>
          <a:lstStyle>
            <a:lvl1pPr marL="0" indent="0" algn="ctr">
              <a:buNone/>
              <a:defRPr sz="1400">
                <a:latin typeface="+mj-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Name</a:t>
            </a:r>
          </a:p>
        </p:txBody>
      </p:sp>
      <p:sp>
        <p:nvSpPr>
          <p:cNvPr id="49" name="Text Placeholder 8">
            <a:extLst>
              <a:ext uri="{FF2B5EF4-FFF2-40B4-BE49-F238E27FC236}">
                <a16:creationId xmlns:a16="http://schemas.microsoft.com/office/drawing/2014/main" id="{4870155B-647D-44E9-AE54-24D2BB2404BF}"/>
              </a:ext>
            </a:extLst>
          </p:cNvPr>
          <p:cNvSpPr>
            <a:spLocks noGrp="1"/>
          </p:cNvSpPr>
          <p:nvPr>
            <p:ph type="body" sz="quarter" idx="30" hasCustomPrompt="1"/>
          </p:nvPr>
        </p:nvSpPr>
        <p:spPr>
          <a:xfrm>
            <a:off x="3743740" y="6025977"/>
            <a:ext cx="2286000" cy="274320"/>
          </a:xfrm>
        </p:spPr>
        <p:txBody>
          <a:bodyPr rtlCol="0">
            <a:noAutofit/>
          </a:bodyPr>
          <a:lstStyle>
            <a:lvl1pPr marL="0" indent="0" algn="ctr">
              <a:buNone/>
              <a:defRPr sz="1200">
                <a:latin typeface="+mn-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Title</a:t>
            </a:r>
          </a:p>
        </p:txBody>
      </p:sp>
      <p:sp>
        <p:nvSpPr>
          <p:cNvPr id="50" name="Picture Placeholder 6">
            <a:extLst>
              <a:ext uri="{FF2B5EF4-FFF2-40B4-BE49-F238E27FC236}">
                <a16:creationId xmlns:a16="http://schemas.microsoft.com/office/drawing/2014/main" id="{3876D40F-6DE8-45F1-B56E-986312109BAC}"/>
              </a:ext>
            </a:extLst>
          </p:cNvPr>
          <p:cNvSpPr>
            <a:spLocks noGrp="1"/>
          </p:cNvSpPr>
          <p:nvPr>
            <p:ph type="pic" sz="quarter" idx="31"/>
          </p:nvPr>
        </p:nvSpPr>
        <p:spPr>
          <a:xfrm>
            <a:off x="6162261" y="4131915"/>
            <a:ext cx="2286000" cy="1554480"/>
          </a:xfrm>
          <a:solidFill>
            <a:schemeClr val="accent6"/>
          </a:solidFill>
        </p:spPr>
        <p:txBody>
          <a:bodyPr rtlCol="0"/>
          <a:lstStyle/>
          <a:p>
            <a:pPr rtl="0"/>
            <a:r>
              <a:rPr lang="en-US" noProof="0"/>
              <a:t>Click icon to add picture</a:t>
            </a:r>
            <a:endParaRPr lang="en-GB" noProof="0"/>
          </a:p>
        </p:txBody>
      </p:sp>
      <p:sp>
        <p:nvSpPr>
          <p:cNvPr id="51" name="Text Placeholder 8">
            <a:extLst>
              <a:ext uri="{FF2B5EF4-FFF2-40B4-BE49-F238E27FC236}">
                <a16:creationId xmlns:a16="http://schemas.microsoft.com/office/drawing/2014/main" id="{D0A39ABE-EF7B-477F-A346-C5CDA9F5D63A}"/>
              </a:ext>
            </a:extLst>
          </p:cNvPr>
          <p:cNvSpPr>
            <a:spLocks noGrp="1"/>
          </p:cNvSpPr>
          <p:nvPr>
            <p:ph type="body" sz="quarter" idx="32" hasCustomPrompt="1"/>
          </p:nvPr>
        </p:nvSpPr>
        <p:spPr>
          <a:xfrm>
            <a:off x="6162261" y="5737787"/>
            <a:ext cx="2286000" cy="274320"/>
          </a:xfrm>
        </p:spPr>
        <p:txBody>
          <a:bodyPr rtlCol="0" anchor="ctr" anchorCtr="0">
            <a:noAutofit/>
          </a:bodyPr>
          <a:lstStyle>
            <a:lvl1pPr marL="0" indent="0" algn="ctr">
              <a:buNone/>
              <a:defRPr sz="1400">
                <a:latin typeface="+mj-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Name</a:t>
            </a:r>
          </a:p>
        </p:txBody>
      </p:sp>
      <p:sp>
        <p:nvSpPr>
          <p:cNvPr id="52" name="Text Placeholder 8">
            <a:extLst>
              <a:ext uri="{FF2B5EF4-FFF2-40B4-BE49-F238E27FC236}">
                <a16:creationId xmlns:a16="http://schemas.microsoft.com/office/drawing/2014/main" id="{7787A6CA-4AF6-46F5-BA39-50F328D9A86E}"/>
              </a:ext>
            </a:extLst>
          </p:cNvPr>
          <p:cNvSpPr>
            <a:spLocks noGrp="1"/>
          </p:cNvSpPr>
          <p:nvPr>
            <p:ph type="body" sz="quarter" idx="33" hasCustomPrompt="1"/>
          </p:nvPr>
        </p:nvSpPr>
        <p:spPr>
          <a:xfrm>
            <a:off x="6162261" y="6025581"/>
            <a:ext cx="2286000" cy="274320"/>
          </a:xfrm>
        </p:spPr>
        <p:txBody>
          <a:bodyPr rtlCol="0">
            <a:noAutofit/>
          </a:bodyPr>
          <a:lstStyle>
            <a:lvl1pPr marL="0" indent="0" algn="ctr">
              <a:buNone/>
              <a:defRPr sz="1200">
                <a:latin typeface="+mn-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Title</a:t>
            </a:r>
          </a:p>
        </p:txBody>
      </p:sp>
      <p:sp>
        <p:nvSpPr>
          <p:cNvPr id="53" name="Picture Placeholder 6">
            <a:extLst>
              <a:ext uri="{FF2B5EF4-FFF2-40B4-BE49-F238E27FC236}">
                <a16:creationId xmlns:a16="http://schemas.microsoft.com/office/drawing/2014/main" id="{EC171A7C-639D-47C1-A626-7E4772629B28}"/>
              </a:ext>
            </a:extLst>
          </p:cNvPr>
          <p:cNvSpPr>
            <a:spLocks noGrp="1"/>
          </p:cNvSpPr>
          <p:nvPr>
            <p:ph type="pic" sz="quarter" idx="34"/>
          </p:nvPr>
        </p:nvSpPr>
        <p:spPr>
          <a:xfrm>
            <a:off x="8580782" y="4131915"/>
            <a:ext cx="2286000" cy="1554480"/>
          </a:xfrm>
          <a:solidFill>
            <a:schemeClr val="accent6"/>
          </a:solidFill>
        </p:spPr>
        <p:txBody>
          <a:bodyPr rtlCol="0"/>
          <a:lstStyle/>
          <a:p>
            <a:pPr rtl="0"/>
            <a:r>
              <a:rPr lang="en-US" noProof="0"/>
              <a:t>Click icon to add picture</a:t>
            </a:r>
            <a:endParaRPr lang="en-GB" noProof="0"/>
          </a:p>
        </p:txBody>
      </p:sp>
      <p:sp>
        <p:nvSpPr>
          <p:cNvPr id="54" name="Text Placeholder 8">
            <a:extLst>
              <a:ext uri="{FF2B5EF4-FFF2-40B4-BE49-F238E27FC236}">
                <a16:creationId xmlns:a16="http://schemas.microsoft.com/office/drawing/2014/main" id="{674313BD-D2AD-4F0E-96FE-469C176818BD}"/>
              </a:ext>
            </a:extLst>
          </p:cNvPr>
          <p:cNvSpPr>
            <a:spLocks noGrp="1"/>
          </p:cNvSpPr>
          <p:nvPr>
            <p:ph type="body" sz="quarter" idx="35" hasCustomPrompt="1"/>
          </p:nvPr>
        </p:nvSpPr>
        <p:spPr>
          <a:xfrm>
            <a:off x="8580782" y="5737787"/>
            <a:ext cx="2286000" cy="274320"/>
          </a:xfrm>
        </p:spPr>
        <p:txBody>
          <a:bodyPr rtlCol="0" anchor="ctr" anchorCtr="0">
            <a:noAutofit/>
          </a:bodyPr>
          <a:lstStyle>
            <a:lvl1pPr marL="0" indent="0" algn="ctr">
              <a:buNone/>
              <a:defRPr sz="1400">
                <a:latin typeface="+mj-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Name</a:t>
            </a:r>
          </a:p>
        </p:txBody>
      </p:sp>
      <p:sp>
        <p:nvSpPr>
          <p:cNvPr id="55" name="Text Placeholder 8">
            <a:extLst>
              <a:ext uri="{FF2B5EF4-FFF2-40B4-BE49-F238E27FC236}">
                <a16:creationId xmlns:a16="http://schemas.microsoft.com/office/drawing/2014/main" id="{7141AE4E-36D0-4176-9FCB-E5803788939E}"/>
              </a:ext>
            </a:extLst>
          </p:cNvPr>
          <p:cNvSpPr>
            <a:spLocks noGrp="1"/>
          </p:cNvSpPr>
          <p:nvPr>
            <p:ph type="body" sz="quarter" idx="36" hasCustomPrompt="1"/>
          </p:nvPr>
        </p:nvSpPr>
        <p:spPr>
          <a:xfrm>
            <a:off x="8580782" y="6025581"/>
            <a:ext cx="2286000" cy="274320"/>
          </a:xfrm>
        </p:spPr>
        <p:txBody>
          <a:bodyPr rtlCol="0">
            <a:noAutofit/>
          </a:bodyPr>
          <a:lstStyle>
            <a:lvl1pPr marL="0" indent="0" algn="ctr">
              <a:buNone/>
              <a:defRPr sz="1200">
                <a:latin typeface="+mn-lt"/>
              </a:defRPr>
            </a:lvl1pPr>
            <a:lvl2pPr marL="457200" indent="0">
              <a:buNone/>
              <a:defRPr sz="1400">
                <a:latin typeface="+mj-lt"/>
              </a:defRPr>
            </a:lvl2pPr>
            <a:lvl3pPr marL="914400" indent="0">
              <a:buNone/>
              <a:defRPr sz="1400">
                <a:latin typeface="+mj-lt"/>
              </a:defRPr>
            </a:lvl3pPr>
            <a:lvl4pPr marL="1371600" indent="0">
              <a:buNone/>
              <a:defRPr sz="1400">
                <a:latin typeface="+mj-lt"/>
              </a:defRPr>
            </a:lvl4pPr>
            <a:lvl5pPr marL="1828800" indent="0">
              <a:buNone/>
              <a:defRPr sz="1400">
                <a:latin typeface="+mj-lt"/>
              </a:defRPr>
            </a:lvl5pPr>
          </a:lstStyle>
          <a:p>
            <a:pPr lvl="0" rtl="0"/>
            <a:r>
              <a:rPr lang="en-GB" noProof="0"/>
              <a:t>Title</a:t>
            </a:r>
          </a:p>
        </p:txBody>
      </p:sp>
      <p:sp>
        <p:nvSpPr>
          <p:cNvPr id="3" name="Date Placeholder 2">
            <a:extLst>
              <a:ext uri="{FF2B5EF4-FFF2-40B4-BE49-F238E27FC236}">
                <a16:creationId xmlns:a16="http://schemas.microsoft.com/office/drawing/2014/main" id="{9CAF00A3-1058-4FA9-A985-03711701054C}"/>
              </a:ext>
            </a:extLst>
          </p:cNvPr>
          <p:cNvSpPr>
            <a:spLocks noGrp="1"/>
          </p:cNvSpPr>
          <p:nvPr>
            <p:ph type="dt" sz="half" idx="10"/>
          </p:nvPr>
        </p:nvSpPr>
        <p:spPr/>
        <p:txBody>
          <a:bodyPr rtlCol="0"/>
          <a:lstStyle/>
          <a:p>
            <a:pPr rtl="0"/>
            <a:r>
              <a:rPr lang="en-GB" noProof="0"/>
              <a:t>20XX</a:t>
            </a:r>
          </a:p>
        </p:txBody>
      </p:sp>
      <p:sp>
        <p:nvSpPr>
          <p:cNvPr id="4" name="Footer Placeholder 3">
            <a:extLst>
              <a:ext uri="{FF2B5EF4-FFF2-40B4-BE49-F238E27FC236}">
                <a16:creationId xmlns:a16="http://schemas.microsoft.com/office/drawing/2014/main" id="{A00F60BE-20E1-40C5-85E7-AEAABD0C0DE6}"/>
              </a:ext>
            </a:extLst>
          </p:cNvPr>
          <p:cNvSpPr>
            <a:spLocks noGrp="1"/>
          </p:cNvSpPr>
          <p:nvPr>
            <p:ph type="ftr" sz="quarter" idx="11"/>
          </p:nvPr>
        </p:nvSpPr>
        <p:spPr/>
        <p:txBody>
          <a:bodyPr rtlCol="0"/>
          <a:lstStyle/>
          <a:p>
            <a:pPr rtl="0"/>
            <a:r>
              <a:rPr lang="en-GB" noProof="0"/>
              <a:t>Pitch deck title</a:t>
            </a:r>
          </a:p>
        </p:txBody>
      </p:sp>
      <p:sp>
        <p:nvSpPr>
          <p:cNvPr id="5" name="Slide Number Placeholder 4">
            <a:extLst>
              <a:ext uri="{FF2B5EF4-FFF2-40B4-BE49-F238E27FC236}">
                <a16:creationId xmlns:a16="http://schemas.microsoft.com/office/drawing/2014/main" id="{05DC939B-94C9-4FF9-B0C8-1149DEFA6CF8}"/>
              </a:ext>
            </a:extLst>
          </p:cNvPr>
          <p:cNvSpPr>
            <a:spLocks noGrp="1"/>
          </p:cNvSpPr>
          <p:nvPr>
            <p:ph type="sldNum" sz="quarter" idx="12"/>
          </p:nvPr>
        </p:nvSpPr>
        <p:spPr/>
        <p:txBody>
          <a:bodyPr rtlCol="0"/>
          <a:lstStyle/>
          <a:p>
            <a:pPr rtl="0"/>
            <a:fld id="{B5CEABB6-07DC-46E8-9B57-56EC44A396E5}" type="slidenum">
              <a:rPr lang="en-GB" noProof="0" smtClean="0"/>
              <a:t>‹#›</a:t>
            </a:fld>
            <a:endParaRPr lang="en-GB" noProof="0"/>
          </a:p>
        </p:txBody>
      </p:sp>
    </p:spTree>
    <p:extLst>
      <p:ext uri="{BB962C8B-B14F-4D97-AF65-F5344CB8AC3E}">
        <p14:creationId xmlns:p14="http://schemas.microsoft.com/office/powerpoint/2010/main" val="1507401601"/>
      </p:ext>
    </p:extLst>
  </p:cSld>
  <p:clrMapOvr>
    <a:masterClrMapping/>
  </p:clrMapOvr>
  <p:transition spd="slow">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Fun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p:txBody>
          <a:bodyPr rtlCol="0"/>
          <a:lstStyle>
            <a:lvl1pPr algn="ctr">
              <a:defRPr/>
            </a:lvl1pPr>
          </a:lstStyle>
          <a:p>
            <a:pPr rtl="0"/>
            <a:r>
              <a:rPr lang="en-US" noProof="0"/>
              <a:t>Click to edit Master title style</a:t>
            </a:r>
            <a:endParaRPr lang="en-GB" noProof="0"/>
          </a:p>
        </p:txBody>
      </p:sp>
      <p:sp>
        <p:nvSpPr>
          <p:cNvPr id="14" name="Content Placeholder 13">
            <a:extLst>
              <a:ext uri="{FF2B5EF4-FFF2-40B4-BE49-F238E27FC236}">
                <a16:creationId xmlns:a16="http://schemas.microsoft.com/office/drawing/2014/main" id="{01F6AC7C-4EFC-4C76-8784-963130151FD5}"/>
              </a:ext>
            </a:extLst>
          </p:cNvPr>
          <p:cNvSpPr>
            <a:spLocks noGrp="1"/>
          </p:cNvSpPr>
          <p:nvPr>
            <p:ph sz="quarter" idx="28" hasCustomPrompt="1"/>
          </p:nvPr>
        </p:nvSpPr>
        <p:spPr>
          <a:xfrm>
            <a:off x="1137509" y="1859777"/>
            <a:ext cx="1819656" cy="1517904"/>
          </a:xfrm>
        </p:spPr>
        <p:txBody>
          <a:bodyPr rtlCol="0" anchor="ctr">
            <a:normAutofit/>
          </a:bodyPr>
          <a:lstStyle>
            <a:lvl1pPr marL="0" indent="0" algn="ctr">
              <a:buNone/>
              <a:defRPr sz="1800"/>
            </a:lvl1pPr>
          </a:lstStyle>
          <a:p>
            <a:pPr lvl="0" rtl="0"/>
            <a:r>
              <a:rPr lang="en-GB" noProof="0"/>
              <a:t>Add content</a:t>
            </a:r>
          </a:p>
        </p:txBody>
      </p:sp>
      <p:sp>
        <p:nvSpPr>
          <p:cNvPr id="8" name="Text Placeholder 7">
            <a:extLst>
              <a:ext uri="{FF2B5EF4-FFF2-40B4-BE49-F238E27FC236}">
                <a16:creationId xmlns:a16="http://schemas.microsoft.com/office/drawing/2014/main" id="{02AED95B-59A7-4359-BD74-24F920F7153F}"/>
              </a:ext>
            </a:extLst>
          </p:cNvPr>
          <p:cNvSpPr>
            <a:spLocks noGrp="1"/>
          </p:cNvSpPr>
          <p:nvPr>
            <p:ph type="body" sz="quarter" idx="13" hasCustomPrompt="1"/>
          </p:nvPr>
        </p:nvSpPr>
        <p:spPr>
          <a:xfrm>
            <a:off x="1018637" y="3444752"/>
            <a:ext cx="2057400" cy="640080"/>
          </a:xfrm>
        </p:spPr>
        <p:txBody>
          <a:bodyPr rtlCol="0">
            <a:noAutofit/>
          </a:bodyPr>
          <a:lstStyle>
            <a:lvl1pPr marL="0" indent="0" algn="ctr">
              <a:buNone/>
              <a:defRPr sz="2000">
                <a:solidFill>
                  <a:schemeClr val="accent4"/>
                </a:solidFill>
                <a:latin typeface="+mj-lt"/>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rtl="0"/>
            <a:r>
              <a:rPr lang="en-GB" noProof="0"/>
              <a:t>Section Title</a:t>
            </a:r>
          </a:p>
        </p:txBody>
      </p:sp>
      <p:sp>
        <p:nvSpPr>
          <p:cNvPr id="9" name="Text Placeholder 7">
            <a:extLst>
              <a:ext uri="{FF2B5EF4-FFF2-40B4-BE49-F238E27FC236}">
                <a16:creationId xmlns:a16="http://schemas.microsoft.com/office/drawing/2014/main" id="{286DAE13-A93D-453A-8164-3F1E97F8F24B}"/>
              </a:ext>
            </a:extLst>
          </p:cNvPr>
          <p:cNvSpPr>
            <a:spLocks noGrp="1"/>
          </p:cNvSpPr>
          <p:nvPr>
            <p:ph type="body" sz="quarter" idx="14" hasCustomPrompt="1"/>
          </p:nvPr>
        </p:nvSpPr>
        <p:spPr>
          <a:xfrm>
            <a:off x="1034480" y="4110604"/>
            <a:ext cx="2057400" cy="365760"/>
          </a:xfrm>
        </p:spPr>
        <p:txBody>
          <a:bodyPr rtlCol="0">
            <a:noAutofit/>
          </a:bodyPr>
          <a:lstStyle>
            <a:lvl1pPr marL="0" indent="0" algn="ctr">
              <a:buNone/>
              <a:defRPr sz="1600" b="1"/>
            </a:lvl1pPr>
            <a:lvl2pPr marL="457200" indent="0">
              <a:buNone/>
              <a:defRPr sz="2000"/>
            </a:lvl2pPr>
            <a:lvl3pPr marL="914400" indent="0">
              <a:buNone/>
              <a:defRPr sz="2000"/>
            </a:lvl3pPr>
            <a:lvl4pPr marL="1371600" indent="0">
              <a:buNone/>
              <a:defRPr sz="2000"/>
            </a:lvl4pPr>
            <a:lvl5pPr marL="1828800" indent="0">
              <a:buNone/>
              <a:defRPr sz="2000"/>
            </a:lvl5pPr>
          </a:lstStyle>
          <a:p>
            <a:pPr lvl="0" rtl="0"/>
            <a:r>
              <a:rPr lang="en-GB" noProof="0"/>
              <a:t>Section Title</a:t>
            </a:r>
          </a:p>
        </p:txBody>
      </p:sp>
      <p:sp>
        <p:nvSpPr>
          <p:cNvPr id="10" name="Text Placeholder 7">
            <a:extLst>
              <a:ext uri="{FF2B5EF4-FFF2-40B4-BE49-F238E27FC236}">
                <a16:creationId xmlns:a16="http://schemas.microsoft.com/office/drawing/2014/main" id="{1FD2C3F4-5FD0-4B09-A5D5-7365D61084F0}"/>
              </a:ext>
            </a:extLst>
          </p:cNvPr>
          <p:cNvSpPr>
            <a:spLocks noGrp="1"/>
          </p:cNvSpPr>
          <p:nvPr>
            <p:ph type="body" sz="quarter" idx="15" hasCustomPrompt="1"/>
          </p:nvPr>
        </p:nvSpPr>
        <p:spPr>
          <a:xfrm>
            <a:off x="1034480" y="4483110"/>
            <a:ext cx="2057400" cy="914400"/>
          </a:xfrm>
        </p:spPr>
        <p:txBody>
          <a:bodyPr rtlCol="0">
            <a:noAutofit/>
          </a:bodyPr>
          <a:lstStyle>
            <a:lvl1pPr marL="0" indent="0" algn="ctr">
              <a:buNone/>
              <a:defRPr sz="1400"/>
            </a:lvl1pPr>
            <a:lvl2pPr marL="457200" indent="0">
              <a:buNone/>
              <a:defRPr sz="2000"/>
            </a:lvl2pPr>
            <a:lvl3pPr marL="914400" indent="0">
              <a:buNone/>
              <a:defRPr sz="2000"/>
            </a:lvl3pPr>
            <a:lvl4pPr marL="1371600" indent="0">
              <a:buNone/>
              <a:defRPr sz="2000"/>
            </a:lvl4pPr>
            <a:lvl5pPr marL="1828800" indent="0">
              <a:buNone/>
              <a:defRPr sz="2000"/>
            </a:lvl5pPr>
          </a:lstStyle>
          <a:p>
            <a:pPr lvl="0" rtl="0"/>
            <a:r>
              <a:rPr lang="en-GB" noProof="0"/>
              <a:t>Section Description</a:t>
            </a:r>
          </a:p>
        </p:txBody>
      </p:sp>
      <p:sp>
        <p:nvSpPr>
          <p:cNvPr id="28" name="Content Placeholder 13">
            <a:extLst>
              <a:ext uri="{FF2B5EF4-FFF2-40B4-BE49-F238E27FC236}">
                <a16:creationId xmlns:a16="http://schemas.microsoft.com/office/drawing/2014/main" id="{7BF6ABBB-7B41-4F0C-8416-9C72862D93CB}"/>
              </a:ext>
            </a:extLst>
          </p:cNvPr>
          <p:cNvSpPr>
            <a:spLocks noGrp="1"/>
          </p:cNvSpPr>
          <p:nvPr>
            <p:ph sz="quarter" idx="29" hasCustomPrompt="1"/>
          </p:nvPr>
        </p:nvSpPr>
        <p:spPr>
          <a:xfrm>
            <a:off x="3859487" y="1859777"/>
            <a:ext cx="1819656" cy="1517904"/>
          </a:xfrm>
        </p:spPr>
        <p:txBody>
          <a:bodyPr rtlCol="0" anchor="ctr">
            <a:normAutofit/>
          </a:bodyPr>
          <a:lstStyle>
            <a:lvl1pPr marL="0" indent="0" algn="ctr">
              <a:buNone/>
              <a:defRPr sz="1800"/>
            </a:lvl1pPr>
          </a:lstStyle>
          <a:p>
            <a:pPr lvl="0" rtl="0"/>
            <a:r>
              <a:rPr lang="en-GB" noProof="0"/>
              <a:t>Add content</a:t>
            </a:r>
          </a:p>
        </p:txBody>
      </p:sp>
      <p:sp>
        <p:nvSpPr>
          <p:cNvPr id="30" name="Text Placeholder 7">
            <a:extLst>
              <a:ext uri="{FF2B5EF4-FFF2-40B4-BE49-F238E27FC236}">
                <a16:creationId xmlns:a16="http://schemas.microsoft.com/office/drawing/2014/main" id="{E1B58033-4461-43F1-8E7C-C6E5988BDE88}"/>
              </a:ext>
            </a:extLst>
          </p:cNvPr>
          <p:cNvSpPr>
            <a:spLocks noGrp="1"/>
          </p:cNvSpPr>
          <p:nvPr>
            <p:ph type="body" sz="quarter" idx="17" hasCustomPrompt="1"/>
          </p:nvPr>
        </p:nvSpPr>
        <p:spPr>
          <a:xfrm>
            <a:off x="3740615" y="3444752"/>
            <a:ext cx="2057400" cy="640080"/>
          </a:xfrm>
        </p:spPr>
        <p:txBody>
          <a:bodyPr rtlCol="0">
            <a:noAutofit/>
          </a:bodyPr>
          <a:lstStyle>
            <a:lvl1pPr marL="0" indent="0" algn="ctr">
              <a:buNone/>
              <a:defRPr sz="2000">
                <a:solidFill>
                  <a:schemeClr val="accent4"/>
                </a:solidFill>
                <a:latin typeface="+mj-lt"/>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rtl="0"/>
            <a:r>
              <a:rPr lang="en-GB" noProof="0"/>
              <a:t>Section Title</a:t>
            </a:r>
          </a:p>
        </p:txBody>
      </p:sp>
      <p:sp>
        <p:nvSpPr>
          <p:cNvPr id="31" name="Text Placeholder 7">
            <a:extLst>
              <a:ext uri="{FF2B5EF4-FFF2-40B4-BE49-F238E27FC236}">
                <a16:creationId xmlns:a16="http://schemas.microsoft.com/office/drawing/2014/main" id="{80CE999C-FC94-4BF1-BBCE-0A3A9340971B}"/>
              </a:ext>
            </a:extLst>
          </p:cNvPr>
          <p:cNvSpPr>
            <a:spLocks noGrp="1"/>
          </p:cNvSpPr>
          <p:nvPr>
            <p:ph type="body" sz="quarter" idx="18" hasCustomPrompt="1"/>
          </p:nvPr>
        </p:nvSpPr>
        <p:spPr>
          <a:xfrm>
            <a:off x="3756458" y="4110604"/>
            <a:ext cx="2057400" cy="365760"/>
          </a:xfrm>
        </p:spPr>
        <p:txBody>
          <a:bodyPr rtlCol="0">
            <a:noAutofit/>
          </a:bodyPr>
          <a:lstStyle>
            <a:lvl1pPr marL="0" indent="0" algn="ctr">
              <a:buNone/>
              <a:defRPr sz="1600" b="1"/>
            </a:lvl1pPr>
            <a:lvl2pPr marL="457200" indent="0">
              <a:buNone/>
              <a:defRPr sz="2000"/>
            </a:lvl2pPr>
            <a:lvl3pPr marL="914400" indent="0">
              <a:buNone/>
              <a:defRPr sz="2000"/>
            </a:lvl3pPr>
            <a:lvl4pPr marL="1371600" indent="0">
              <a:buNone/>
              <a:defRPr sz="2000"/>
            </a:lvl4pPr>
            <a:lvl5pPr marL="1828800" indent="0">
              <a:buNone/>
              <a:defRPr sz="2000"/>
            </a:lvl5pPr>
          </a:lstStyle>
          <a:p>
            <a:pPr lvl="0" rtl="0"/>
            <a:r>
              <a:rPr lang="en-GB" noProof="0"/>
              <a:t>Section Title</a:t>
            </a:r>
          </a:p>
        </p:txBody>
      </p:sp>
      <p:sp>
        <p:nvSpPr>
          <p:cNvPr id="32" name="Text Placeholder 7">
            <a:extLst>
              <a:ext uri="{FF2B5EF4-FFF2-40B4-BE49-F238E27FC236}">
                <a16:creationId xmlns:a16="http://schemas.microsoft.com/office/drawing/2014/main" id="{6AFDE949-FC25-431E-8298-75F5A7B83A16}"/>
              </a:ext>
            </a:extLst>
          </p:cNvPr>
          <p:cNvSpPr>
            <a:spLocks noGrp="1"/>
          </p:cNvSpPr>
          <p:nvPr>
            <p:ph type="body" sz="quarter" idx="19" hasCustomPrompt="1"/>
          </p:nvPr>
        </p:nvSpPr>
        <p:spPr>
          <a:xfrm>
            <a:off x="3756458" y="4483110"/>
            <a:ext cx="2057400" cy="914400"/>
          </a:xfrm>
        </p:spPr>
        <p:txBody>
          <a:bodyPr rtlCol="0">
            <a:noAutofit/>
          </a:bodyPr>
          <a:lstStyle>
            <a:lvl1pPr marL="0" indent="0" algn="ctr">
              <a:buNone/>
              <a:defRPr sz="1400"/>
            </a:lvl1pPr>
            <a:lvl2pPr marL="457200" indent="0">
              <a:buNone/>
              <a:defRPr sz="2000"/>
            </a:lvl2pPr>
            <a:lvl3pPr marL="914400" indent="0">
              <a:buNone/>
              <a:defRPr sz="2000"/>
            </a:lvl3pPr>
            <a:lvl4pPr marL="1371600" indent="0">
              <a:buNone/>
              <a:defRPr sz="2000"/>
            </a:lvl4pPr>
            <a:lvl5pPr marL="1828800" indent="0">
              <a:buNone/>
              <a:defRPr sz="2000"/>
            </a:lvl5pPr>
          </a:lstStyle>
          <a:p>
            <a:pPr lvl="0" rtl="0"/>
            <a:r>
              <a:rPr lang="en-GB" noProof="0"/>
              <a:t>Section Description</a:t>
            </a:r>
          </a:p>
        </p:txBody>
      </p:sp>
      <p:sp>
        <p:nvSpPr>
          <p:cNvPr id="29" name="Content Placeholder 13">
            <a:extLst>
              <a:ext uri="{FF2B5EF4-FFF2-40B4-BE49-F238E27FC236}">
                <a16:creationId xmlns:a16="http://schemas.microsoft.com/office/drawing/2014/main" id="{426B07AE-648A-4C6E-8FE4-B8C6D4A1B42E}"/>
              </a:ext>
            </a:extLst>
          </p:cNvPr>
          <p:cNvSpPr>
            <a:spLocks noGrp="1"/>
          </p:cNvSpPr>
          <p:nvPr>
            <p:ph sz="quarter" idx="30" hasCustomPrompt="1"/>
          </p:nvPr>
        </p:nvSpPr>
        <p:spPr>
          <a:xfrm>
            <a:off x="6549780" y="1859777"/>
            <a:ext cx="1819656" cy="1517904"/>
          </a:xfrm>
        </p:spPr>
        <p:txBody>
          <a:bodyPr rtlCol="0" anchor="ctr">
            <a:normAutofit/>
          </a:bodyPr>
          <a:lstStyle>
            <a:lvl1pPr marL="0" indent="0" algn="ctr">
              <a:buNone/>
              <a:defRPr sz="1800"/>
            </a:lvl1pPr>
          </a:lstStyle>
          <a:p>
            <a:pPr lvl="0" rtl="0"/>
            <a:r>
              <a:rPr lang="en-GB" noProof="0"/>
              <a:t>Add content</a:t>
            </a:r>
          </a:p>
        </p:txBody>
      </p:sp>
      <p:sp>
        <p:nvSpPr>
          <p:cNvPr id="34" name="Text Placeholder 7">
            <a:extLst>
              <a:ext uri="{FF2B5EF4-FFF2-40B4-BE49-F238E27FC236}">
                <a16:creationId xmlns:a16="http://schemas.microsoft.com/office/drawing/2014/main" id="{BAB49F71-4118-47B2-B571-8DC9A3E94024}"/>
              </a:ext>
            </a:extLst>
          </p:cNvPr>
          <p:cNvSpPr>
            <a:spLocks noGrp="1"/>
          </p:cNvSpPr>
          <p:nvPr>
            <p:ph type="body" sz="quarter" idx="21" hasCustomPrompt="1"/>
          </p:nvPr>
        </p:nvSpPr>
        <p:spPr>
          <a:xfrm>
            <a:off x="6430908" y="3444752"/>
            <a:ext cx="2057400" cy="640080"/>
          </a:xfrm>
        </p:spPr>
        <p:txBody>
          <a:bodyPr rtlCol="0">
            <a:noAutofit/>
          </a:bodyPr>
          <a:lstStyle>
            <a:lvl1pPr marL="0" indent="0" algn="ctr">
              <a:buNone/>
              <a:defRPr sz="2000">
                <a:solidFill>
                  <a:schemeClr val="accent4"/>
                </a:solidFill>
                <a:latin typeface="+mj-lt"/>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rtl="0"/>
            <a:r>
              <a:rPr lang="en-GB" noProof="0"/>
              <a:t>Section Title</a:t>
            </a:r>
          </a:p>
        </p:txBody>
      </p:sp>
      <p:sp>
        <p:nvSpPr>
          <p:cNvPr id="35" name="Text Placeholder 7">
            <a:extLst>
              <a:ext uri="{FF2B5EF4-FFF2-40B4-BE49-F238E27FC236}">
                <a16:creationId xmlns:a16="http://schemas.microsoft.com/office/drawing/2014/main" id="{E6D674D8-A1E4-4A7E-929B-32FBA30823A3}"/>
              </a:ext>
            </a:extLst>
          </p:cNvPr>
          <p:cNvSpPr>
            <a:spLocks noGrp="1"/>
          </p:cNvSpPr>
          <p:nvPr>
            <p:ph type="body" sz="quarter" idx="22" hasCustomPrompt="1"/>
          </p:nvPr>
        </p:nvSpPr>
        <p:spPr>
          <a:xfrm>
            <a:off x="6430908" y="4110604"/>
            <a:ext cx="2057400" cy="365760"/>
          </a:xfrm>
        </p:spPr>
        <p:txBody>
          <a:bodyPr rtlCol="0">
            <a:noAutofit/>
          </a:bodyPr>
          <a:lstStyle>
            <a:lvl1pPr marL="0" indent="0" algn="ctr">
              <a:buNone/>
              <a:defRPr sz="1600" b="1"/>
            </a:lvl1pPr>
            <a:lvl2pPr marL="457200" indent="0">
              <a:buNone/>
              <a:defRPr sz="2000"/>
            </a:lvl2pPr>
            <a:lvl3pPr marL="914400" indent="0">
              <a:buNone/>
              <a:defRPr sz="2000"/>
            </a:lvl3pPr>
            <a:lvl4pPr marL="1371600" indent="0">
              <a:buNone/>
              <a:defRPr sz="2000"/>
            </a:lvl4pPr>
            <a:lvl5pPr marL="1828800" indent="0">
              <a:buNone/>
              <a:defRPr sz="2000"/>
            </a:lvl5pPr>
          </a:lstStyle>
          <a:p>
            <a:pPr lvl="0" rtl="0"/>
            <a:r>
              <a:rPr lang="en-GB" noProof="0"/>
              <a:t>Section Title</a:t>
            </a:r>
          </a:p>
        </p:txBody>
      </p:sp>
      <p:sp>
        <p:nvSpPr>
          <p:cNvPr id="36" name="Text Placeholder 7">
            <a:extLst>
              <a:ext uri="{FF2B5EF4-FFF2-40B4-BE49-F238E27FC236}">
                <a16:creationId xmlns:a16="http://schemas.microsoft.com/office/drawing/2014/main" id="{18E1E8CE-0AA4-4E2F-8DD0-006946935ADA}"/>
              </a:ext>
            </a:extLst>
          </p:cNvPr>
          <p:cNvSpPr>
            <a:spLocks noGrp="1"/>
          </p:cNvSpPr>
          <p:nvPr>
            <p:ph type="body" sz="quarter" idx="23" hasCustomPrompt="1"/>
          </p:nvPr>
        </p:nvSpPr>
        <p:spPr>
          <a:xfrm>
            <a:off x="6430908" y="4483110"/>
            <a:ext cx="2057400" cy="914400"/>
          </a:xfrm>
        </p:spPr>
        <p:txBody>
          <a:bodyPr rtlCol="0">
            <a:noAutofit/>
          </a:bodyPr>
          <a:lstStyle>
            <a:lvl1pPr marL="0" indent="0" algn="ctr">
              <a:buNone/>
              <a:defRPr sz="1400"/>
            </a:lvl1pPr>
            <a:lvl2pPr marL="457200" indent="0">
              <a:buNone/>
              <a:defRPr sz="2000"/>
            </a:lvl2pPr>
            <a:lvl3pPr marL="914400" indent="0">
              <a:buNone/>
              <a:defRPr sz="2000"/>
            </a:lvl3pPr>
            <a:lvl4pPr marL="1371600" indent="0">
              <a:buNone/>
              <a:defRPr sz="2000"/>
            </a:lvl4pPr>
            <a:lvl5pPr marL="1828800" indent="0">
              <a:buNone/>
              <a:defRPr sz="2000"/>
            </a:lvl5pPr>
          </a:lstStyle>
          <a:p>
            <a:pPr lvl="0" rtl="0"/>
            <a:r>
              <a:rPr lang="en-GB" noProof="0"/>
              <a:t>Section Description</a:t>
            </a:r>
          </a:p>
        </p:txBody>
      </p:sp>
      <p:sp>
        <p:nvSpPr>
          <p:cNvPr id="42" name="Content Placeholder 13">
            <a:extLst>
              <a:ext uri="{FF2B5EF4-FFF2-40B4-BE49-F238E27FC236}">
                <a16:creationId xmlns:a16="http://schemas.microsoft.com/office/drawing/2014/main" id="{0C1E203C-1E7A-4194-97B0-B477E6F37235}"/>
              </a:ext>
            </a:extLst>
          </p:cNvPr>
          <p:cNvSpPr>
            <a:spLocks noGrp="1"/>
          </p:cNvSpPr>
          <p:nvPr>
            <p:ph sz="quarter" idx="31" hasCustomPrompt="1"/>
          </p:nvPr>
        </p:nvSpPr>
        <p:spPr>
          <a:xfrm>
            <a:off x="9264601" y="1859777"/>
            <a:ext cx="1819656" cy="1517904"/>
          </a:xfrm>
        </p:spPr>
        <p:txBody>
          <a:bodyPr rtlCol="0" anchor="ctr">
            <a:normAutofit/>
          </a:bodyPr>
          <a:lstStyle>
            <a:lvl1pPr marL="0" indent="0" algn="ctr">
              <a:buNone/>
              <a:defRPr sz="1800"/>
            </a:lvl1pPr>
          </a:lstStyle>
          <a:p>
            <a:pPr lvl="0" rtl="0"/>
            <a:r>
              <a:rPr lang="en-GB" noProof="0"/>
              <a:t>Add content</a:t>
            </a:r>
          </a:p>
        </p:txBody>
      </p:sp>
      <p:sp>
        <p:nvSpPr>
          <p:cNvPr id="38" name="Text Placeholder 7">
            <a:extLst>
              <a:ext uri="{FF2B5EF4-FFF2-40B4-BE49-F238E27FC236}">
                <a16:creationId xmlns:a16="http://schemas.microsoft.com/office/drawing/2014/main" id="{C03A45F5-F36F-429B-9C83-90B1DB716F22}"/>
              </a:ext>
            </a:extLst>
          </p:cNvPr>
          <p:cNvSpPr>
            <a:spLocks noGrp="1"/>
          </p:cNvSpPr>
          <p:nvPr>
            <p:ph type="body" sz="quarter" idx="25" hasCustomPrompt="1"/>
          </p:nvPr>
        </p:nvSpPr>
        <p:spPr>
          <a:xfrm>
            <a:off x="9145729" y="3444752"/>
            <a:ext cx="2057400" cy="640080"/>
          </a:xfrm>
        </p:spPr>
        <p:txBody>
          <a:bodyPr rtlCol="0">
            <a:noAutofit/>
          </a:bodyPr>
          <a:lstStyle>
            <a:lvl1pPr marL="0" indent="0" algn="ctr">
              <a:buNone/>
              <a:defRPr sz="2000">
                <a:solidFill>
                  <a:schemeClr val="accent4"/>
                </a:solidFill>
                <a:latin typeface="+mj-lt"/>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rtl="0"/>
            <a:r>
              <a:rPr lang="en-GB" noProof="0"/>
              <a:t>Section Title</a:t>
            </a:r>
          </a:p>
        </p:txBody>
      </p:sp>
      <p:sp>
        <p:nvSpPr>
          <p:cNvPr id="39" name="Text Placeholder 7">
            <a:extLst>
              <a:ext uri="{FF2B5EF4-FFF2-40B4-BE49-F238E27FC236}">
                <a16:creationId xmlns:a16="http://schemas.microsoft.com/office/drawing/2014/main" id="{6A7CD68A-F84C-4F36-A46D-DB7BA329AB0B}"/>
              </a:ext>
            </a:extLst>
          </p:cNvPr>
          <p:cNvSpPr>
            <a:spLocks noGrp="1"/>
          </p:cNvSpPr>
          <p:nvPr>
            <p:ph type="body" sz="quarter" idx="26" hasCustomPrompt="1"/>
          </p:nvPr>
        </p:nvSpPr>
        <p:spPr>
          <a:xfrm>
            <a:off x="9145729" y="4110604"/>
            <a:ext cx="2057400" cy="365760"/>
          </a:xfrm>
        </p:spPr>
        <p:txBody>
          <a:bodyPr rtlCol="0">
            <a:noAutofit/>
          </a:bodyPr>
          <a:lstStyle>
            <a:lvl1pPr marL="0" indent="0" algn="ctr">
              <a:buNone/>
              <a:defRPr sz="1600" b="1"/>
            </a:lvl1pPr>
            <a:lvl2pPr marL="457200" indent="0">
              <a:buNone/>
              <a:defRPr sz="2000"/>
            </a:lvl2pPr>
            <a:lvl3pPr marL="914400" indent="0">
              <a:buNone/>
              <a:defRPr sz="2000"/>
            </a:lvl3pPr>
            <a:lvl4pPr marL="1371600" indent="0">
              <a:buNone/>
              <a:defRPr sz="2000"/>
            </a:lvl4pPr>
            <a:lvl5pPr marL="1828800" indent="0">
              <a:buNone/>
              <a:defRPr sz="2000"/>
            </a:lvl5pPr>
          </a:lstStyle>
          <a:p>
            <a:pPr lvl="0" rtl="0"/>
            <a:r>
              <a:rPr lang="en-GB" noProof="0"/>
              <a:t>Section Title</a:t>
            </a:r>
          </a:p>
        </p:txBody>
      </p:sp>
      <p:sp>
        <p:nvSpPr>
          <p:cNvPr id="40" name="Text Placeholder 7">
            <a:extLst>
              <a:ext uri="{FF2B5EF4-FFF2-40B4-BE49-F238E27FC236}">
                <a16:creationId xmlns:a16="http://schemas.microsoft.com/office/drawing/2014/main" id="{E67019EA-0584-46F5-BDB3-D2B3C717B019}"/>
              </a:ext>
            </a:extLst>
          </p:cNvPr>
          <p:cNvSpPr>
            <a:spLocks noGrp="1"/>
          </p:cNvSpPr>
          <p:nvPr>
            <p:ph type="body" sz="quarter" idx="27" hasCustomPrompt="1"/>
          </p:nvPr>
        </p:nvSpPr>
        <p:spPr>
          <a:xfrm>
            <a:off x="9145729" y="4483110"/>
            <a:ext cx="2057400" cy="914400"/>
          </a:xfrm>
        </p:spPr>
        <p:txBody>
          <a:bodyPr rtlCol="0">
            <a:noAutofit/>
          </a:bodyPr>
          <a:lstStyle>
            <a:lvl1pPr marL="0" indent="0" algn="ctr">
              <a:buNone/>
              <a:defRPr sz="1400"/>
            </a:lvl1pPr>
            <a:lvl2pPr marL="457200" indent="0">
              <a:buNone/>
              <a:defRPr sz="2000"/>
            </a:lvl2pPr>
            <a:lvl3pPr marL="914400" indent="0">
              <a:buNone/>
              <a:defRPr sz="2000"/>
            </a:lvl3pPr>
            <a:lvl4pPr marL="1371600" indent="0">
              <a:buNone/>
              <a:defRPr sz="2000"/>
            </a:lvl4pPr>
            <a:lvl5pPr marL="1828800" indent="0">
              <a:buNone/>
              <a:defRPr sz="2000"/>
            </a:lvl5pPr>
          </a:lstStyle>
          <a:p>
            <a:pPr lvl="0" rtl="0"/>
            <a:r>
              <a:rPr lang="en-GB" noProof="0"/>
              <a:t>Section Description</a:t>
            </a:r>
          </a:p>
        </p:txBody>
      </p:sp>
      <p:sp>
        <p:nvSpPr>
          <p:cNvPr id="3" name="Rectangle 2">
            <a:extLst>
              <a:ext uri="{FF2B5EF4-FFF2-40B4-BE49-F238E27FC236}">
                <a16:creationId xmlns:a16="http://schemas.microsoft.com/office/drawing/2014/main" id="{38EA36FF-A158-49B3-9C17-39C94920B271}"/>
              </a:ext>
              <a:ext uri="{C183D7F6-B498-43B3-948B-1728B52AA6E4}">
                <adec:decorative xmlns:adec="http://schemas.microsoft.com/office/drawing/2017/decorative" val="1"/>
              </a:ext>
            </a:extLst>
          </p:cNvPr>
          <p:cNvSpPr/>
          <p:nvPr userDrawn="1"/>
        </p:nvSpPr>
        <p:spPr>
          <a:xfrm>
            <a:off x="858617" y="1792705"/>
            <a:ext cx="2377440" cy="381401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7" name="Rectangle 6">
            <a:extLst>
              <a:ext uri="{FF2B5EF4-FFF2-40B4-BE49-F238E27FC236}">
                <a16:creationId xmlns:a16="http://schemas.microsoft.com/office/drawing/2014/main" id="{1FF42D5D-9DBF-475A-BC06-666D080D3137}"/>
              </a:ext>
              <a:ext uri="{C183D7F6-B498-43B3-948B-1728B52AA6E4}">
                <adec:decorative xmlns:adec="http://schemas.microsoft.com/office/drawing/2017/decorative" val="1"/>
              </a:ext>
            </a:extLst>
          </p:cNvPr>
          <p:cNvSpPr/>
          <p:nvPr userDrawn="1"/>
        </p:nvSpPr>
        <p:spPr>
          <a:xfrm>
            <a:off x="3580595" y="1800726"/>
            <a:ext cx="2377440" cy="381401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11" name="Rectangle 10">
            <a:extLst>
              <a:ext uri="{FF2B5EF4-FFF2-40B4-BE49-F238E27FC236}">
                <a16:creationId xmlns:a16="http://schemas.microsoft.com/office/drawing/2014/main" id="{A6AEDC3F-C3D2-4184-860D-65645BBD6E87}"/>
              </a:ext>
              <a:ext uri="{C183D7F6-B498-43B3-948B-1728B52AA6E4}">
                <adec:decorative xmlns:adec="http://schemas.microsoft.com/office/drawing/2017/decorative" val="1"/>
              </a:ext>
            </a:extLst>
          </p:cNvPr>
          <p:cNvSpPr/>
          <p:nvPr userDrawn="1"/>
        </p:nvSpPr>
        <p:spPr>
          <a:xfrm>
            <a:off x="6270888" y="1800725"/>
            <a:ext cx="2377440" cy="381401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12" name="Rectangle 11">
            <a:extLst>
              <a:ext uri="{FF2B5EF4-FFF2-40B4-BE49-F238E27FC236}">
                <a16:creationId xmlns:a16="http://schemas.microsoft.com/office/drawing/2014/main" id="{5C227352-6F71-4914-9AB1-AB4448667EE9}"/>
              </a:ext>
              <a:ext uri="{C183D7F6-B498-43B3-948B-1728B52AA6E4}">
                <adec:decorative xmlns:adec="http://schemas.microsoft.com/office/drawing/2017/decorative" val="1"/>
              </a:ext>
            </a:extLst>
          </p:cNvPr>
          <p:cNvSpPr/>
          <p:nvPr userDrawn="1"/>
        </p:nvSpPr>
        <p:spPr>
          <a:xfrm>
            <a:off x="8985709" y="1820775"/>
            <a:ext cx="2377440" cy="381401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4" name="Date Placeholder 3">
            <a:extLst>
              <a:ext uri="{FF2B5EF4-FFF2-40B4-BE49-F238E27FC236}">
                <a16:creationId xmlns:a16="http://schemas.microsoft.com/office/drawing/2014/main" id="{3EDAC16E-5725-4AC1-AB85-871F25D26688}"/>
              </a:ext>
            </a:extLst>
          </p:cNvPr>
          <p:cNvSpPr>
            <a:spLocks noGrp="1"/>
          </p:cNvSpPr>
          <p:nvPr>
            <p:ph type="dt" sz="half" idx="10"/>
          </p:nvPr>
        </p:nvSpPr>
        <p:spPr/>
        <p:txBody>
          <a:bodyPr rtlCol="0"/>
          <a:lstStyle/>
          <a:p>
            <a:pPr rtl="0"/>
            <a:r>
              <a:rPr lang="en-GB" noProof="0"/>
              <a:t>20XX</a:t>
            </a:r>
          </a:p>
        </p:txBody>
      </p:sp>
      <p:sp>
        <p:nvSpPr>
          <p:cNvPr id="5" name="Footer Placeholder 4">
            <a:extLst>
              <a:ext uri="{FF2B5EF4-FFF2-40B4-BE49-F238E27FC236}">
                <a16:creationId xmlns:a16="http://schemas.microsoft.com/office/drawing/2014/main" id="{FD10B5D8-71E9-48DC-A04C-559359603CB0}"/>
              </a:ext>
            </a:extLst>
          </p:cNvPr>
          <p:cNvSpPr>
            <a:spLocks noGrp="1"/>
          </p:cNvSpPr>
          <p:nvPr>
            <p:ph type="ftr" sz="quarter" idx="11"/>
          </p:nvPr>
        </p:nvSpPr>
        <p:spPr/>
        <p:txBody>
          <a:bodyPr rtlCol="0"/>
          <a:lstStyle/>
          <a:p>
            <a:pPr rtl="0"/>
            <a:r>
              <a:rPr lang="en-GB" noProof="0"/>
              <a:t>Pitch deck title</a:t>
            </a:r>
          </a:p>
        </p:txBody>
      </p:sp>
      <p:sp>
        <p:nvSpPr>
          <p:cNvPr id="6" name="Slide Number Placeholder 5">
            <a:extLst>
              <a:ext uri="{FF2B5EF4-FFF2-40B4-BE49-F238E27FC236}">
                <a16:creationId xmlns:a16="http://schemas.microsoft.com/office/drawing/2014/main" id="{A0FDD81F-9379-48E6-9B14-83486F920A39}"/>
              </a:ext>
            </a:extLst>
          </p:cNvPr>
          <p:cNvSpPr>
            <a:spLocks noGrp="1"/>
          </p:cNvSpPr>
          <p:nvPr>
            <p:ph type="sldNum" sz="quarter" idx="12"/>
          </p:nvPr>
        </p:nvSpPr>
        <p:spPr/>
        <p:txBody>
          <a:bodyPr rtlCol="0"/>
          <a:lstStyle/>
          <a:p>
            <a:pPr rtl="0"/>
            <a:fld id="{B5CEABB6-07DC-46E8-9B57-56EC44A396E5}" type="slidenum">
              <a:rPr lang="en-GB" noProof="0" smtClean="0"/>
              <a:t>‹#›</a:t>
            </a:fld>
            <a:endParaRPr lang="en-GB" noProof="0"/>
          </a:p>
        </p:txBody>
      </p:sp>
    </p:spTree>
    <p:extLst>
      <p:ext uri="{BB962C8B-B14F-4D97-AF65-F5344CB8AC3E}">
        <p14:creationId xmlns:p14="http://schemas.microsoft.com/office/powerpoint/2010/main" val="2422894437"/>
      </p:ext>
    </p:extLst>
  </p:cSld>
  <p:clrMapOvr>
    <a:masterClrMapping/>
  </p:clrMapOvr>
  <p:transition spd="slow">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6B487E6-6563-4EEC-A349-2257BBAFD4DD}"/>
              </a:ext>
              <a:ext uri="{C183D7F6-B498-43B3-948B-1728B52AA6E4}">
                <adec:decorative xmlns:adec="http://schemas.microsoft.com/office/drawing/2017/decorative" val="1"/>
              </a:ext>
            </a:extLst>
          </p:cNvPr>
          <p:cNvSpPr/>
          <p:nvPr userDrawn="1"/>
        </p:nvSpPr>
        <p:spPr>
          <a:xfrm>
            <a:off x="1" y="0"/>
            <a:ext cx="3051110" cy="6858000"/>
          </a:xfrm>
          <a:prstGeom prst="rect">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2" name="Title 1">
            <a:extLst>
              <a:ext uri="{FF2B5EF4-FFF2-40B4-BE49-F238E27FC236}">
                <a16:creationId xmlns:a16="http://schemas.microsoft.com/office/drawing/2014/main" id="{A1F8C642-49FB-4E16-A3A0-B2ACBEABFFD6}"/>
              </a:ext>
            </a:extLst>
          </p:cNvPr>
          <p:cNvSpPr>
            <a:spLocks noGrp="1"/>
          </p:cNvSpPr>
          <p:nvPr>
            <p:ph type="title"/>
          </p:nvPr>
        </p:nvSpPr>
        <p:spPr>
          <a:xfrm>
            <a:off x="6348334" y="1062164"/>
            <a:ext cx="5005466" cy="1325563"/>
          </a:xfrm>
        </p:spPr>
        <p:txBody>
          <a:bodyPr rtlCol="0"/>
          <a:lstStyle>
            <a:lvl1pPr>
              <a:defRPr>
                <a:solidFill>
                  <a:schemeClr val="tx1">
                    <a:lumMod val="50000"/>
                    <a:lumOff val="50000"/>
                  </a:schemeClr>
                </a:solidFill>
              </a:defRPr>
            </a:lvl1pPr>
          </a:lstStyle>
          <a:p>
            <a:pPr rtl="0"/>
            <a:r>
              <a:rPr lang="en-US" noProof="0"/>
              <a:t>Click to edit Master title style</a:t>
            </a:r>
            <a:endParaRPr lang="en-GB" noProof="0"/>
          </a:p>
        </p:txBody>
      </p:sp>
      <p:sp>
        <p:nvSpPr>
          <p:cNvPr id="7" name="Picture Placeholder 6">
            <a:extLst>
              <a:ext uri="{FF2B5EF4-FFF2-40B4-BE49-F238E27FC236}">
                <a16:creationId xmlns:a16="http://schemas.microsoft.com/office/drawing/2014/main" id="{EED971A8-4C6D-471D-A690-8CD666292205}"/>
              </a:ext>
            </a:extLst>
          </p:cNvPr>
          <p:cNvSpPr>
            <a:spLocks noGrp="1"/>
          </p:cNvSpPr>
          <p:nvPr>
            <p:ph type="pic" sz="quarter" idx="13"/>
          </p:nvPr>
        </p:nvSpPr>
        <p:spPr>
          <a:xfrm>
            <a:off x="861935" y="1143000"/>
            <a:ext cx="4953000" cy="4572000"/>
          </a:xfrm>
          <a:solidFill>
            <a:schemeClr val="accent6"/>
          </a:solidFill>
        </p:spPr>
        <p:txBody>
          <a:bodyPr rtlCol="0"/>
          <a:lstStyle/>
          <a:p>
            <a:pPr rtl="0"/>
            <a:r>
              <a:rPr lang="en-US" noProof="0"/>
              <a:t>Click icon to add picture</a:t>
            </a:r>
            <a:endParaRPr lang="en-GB" noProof="0"/>
          </a:p>
        </p:txBody>
      </p:sp>
      <p:sp>
        <p:nvSpPr>
          <p:cNvPr id="10" name="Text Placeholder 9">
            <a:extLst>
              <a:ext uri="{FF2B5EF4-FFF2-40B4-BE49-F238E27FC236}">
                <a16:creationId xmlns:a16="http://schemas.microsoft.com/office/drawing/2014/main" id="{0ECB8E5B-4859-4892-A062-C831DA527F75}"/>
              </a:ext>
            </a:extLst>
          </p:cNvPr>
          <p:cNvSpPr>
            <a:spLocks noGrp="1"/>
          </p:cNvSpPr>
          <p:nvPr>
            <p:ph type="body" sz="quarter" idx="14"/>
          </p:nvPr>
        </p:nvSpPr>
        <p:spPr>
          <a:xfrm>
            <a:off x="6376988" y="2555875"/>
            <a:ext cx="4953000" cy="3159125"/>
          </a:xfrm>
        </p:spPr>
        <p:txBody>
          <a:bodyPr rtlCol="0">
            <a:normAutofit/>
          </a:bodyPr>
          <a:lstStyle>
            <a:lvl1pPr marL="0" indent="0">
              <a:lnSpc>
                <a:spcPts val="2600"/>
              </a:lnSpc>
              <a:spcBef>
                <a:spcPts val="0"/>
              </a:spcBef>
              <a:buNone/>
              <a:defRPr sz="1600">
                <a:solidFill>
                  <a:schemeClr val="tx1">
                    <a:lumMod val="65000"/>
                    <a:lumOff val="35000"/>
                  </a:schemeClr>
                </a:solidFill>
                <a:latin typeface="+mn-lt"/>
              </a:defRPr>
            </a:lvl1pPr>
            <a:lvl2pPr marL="457200" indent="0">
              <a:lnSpc>
                <a:spcPts val="2600"/>
              </a:lnSpc>
              <a:spcBef>
                <a:spcPts val="0"/>
              </a:spcBef>
              <a:buNone/>
              <a:defRPr sz="1600">
                <a:solidFill>
                  <a:schemeClr val="tx1">
                    <a:lumMod val="65000"/>
                    <a:lumOff val="35000"/>
                  </a:schemeClr>
                </a:solidFill>
                <a:latin typeface="+mn-lt"/>
              </a:defRPr>
            </a:lvl2pPr>
            <a:lvl3pPr marL="914400" indent="0">
              <a:lnSpc>
                <a:spcPts val="2600"/>
              </a:lnSpc>
              <a:spcBef>
                <a:spcPts val="0"/>
              </a:spcBef>
              <a:buNone/>
              <a:defRPr sz="1600">
                <a:solidFill>
                  <a:schemeClr val="tx1">
                    <a:lumMod val="65000"/>
                    <a:lumOff val="35000"/>
                  </a:schemeClr>
                </a:solidFill>
                <a:latin typeface="+mn-lt"/>
              </a:defRPr>
            </a:lvl3pPr>
            <a:lvl4pPr marL="1371600" indent="0">
              <a:lnSpc>
                <a:spcPts val="2600"/>
              </a:lnSpc>
              <a:spcBef>
                <a:spcPts val="0"/>
              </a:spcBef>
              <a:buNone/>
              <a:defRPr sz="1600">
                <a:solidFill>
                  <a:schemeClr val="tx1">
                    <a:lumMod val="65000"/>
                    <a:lumOff val="35000"/>
                  </a:schemeClr>
                </a:solidFill>
                <a:latin typeface="+mn-lt"/>
              </a:defRPr>
            </a:lvl4pPr>
            <a:lvl5pPr marL="1828800" indent="0">
              <a:lnSpc>
                <a:spcPts val="2600"/>
              </a:lnSpc>
              <a:spcBef>
                <a:spcPts val="0"/>
              </a:spcBef>
              <a:buNone/>
              <a:defRPr sz="1600">
                <a:solidFill>
                  <a:schemeClr val="tx1">
                    <a:lumMod val="65000"/>
                    <a:lumOff val="35000"/>
                  </a:schemeClr>
                </a:solidFill>
                <a:latin typeface="+mn-lt"/>
              </a:defRPr>
            </a:lvl5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3" name="Date Placeholder 2">
            <a:extLst>
              <a:ext uri="{FF2B5EF4-FFF2-40B4-BE49-F238E27FC236}">
                <a16:creationId xmlns:a16="http://schemas.microsoft.com/office/drawing/2014/main" id="{9CAF00A3-1058-4FA9-A985-03711701054C}"/>
              </a:ext>
            </a:extLst>
          </p:cNvPr>
          <p:cNvSpPr>
            <a:spLocks noGrp="1"/>
          </p:cNvSpPr>
          <p:nvPr>
            <p:ph type="dt" sz="half" idx="10"/>
          </p:nvPr>
        </p:nvSpPr>
        <p:spPr/>
        <p:txBody>
          <a:bodyPr rtlCol="0"/>
          <a:lstStyle/>
          <a:p>
            <a:pPr rtl="0"/>
            <a:r>
              <a:rPr lang="en-GB" noProof="0"/>
              <a:t>20XX</a:t>
            </a:r>
          </a:p>
        </p:txBody>
      </p:sp>
      <p:sp>
        <p:nvSpPr>
          <p:cNvPr id="4" name="Footer Placeholder 3">
            <a:extLst>
              <a:ext uri="{FF2B5EF4-FFF2-40B4-BE49-F238E27FC236}">
                <a16:creationId xmlns:a16="http://schemas.microsoft.com/office/drawing/2014/main" id="{A00F60BE-20E1-40C5-85E7-AEAABD0C0DE6}"/>
              </a:ext>
            </a:extLst>
          </p:cNvPr>
          <p:cNvSpPr>
            <a:spLocks noGrp="1"/>
          </p:cNvSpPr>
          <p:nvPr>
            <p:ph type="ftr" sz="quarter" idx="11"/>
          </p:nvPr>
        </p:nvSpPr>
        <p:spPr/>
        <p:txBody>
          <a:bodyPr rtlCol="0"/>
          <a:lstStyle/>
          <a:p>
            <a:pPr rtl="0"/>
            <a:r>
              <a:rPr lang="en-GB" noProof="0"/>
              <a:t>Pitch deck title</a:t>
            </a:r>
          </a:p>
        </p:txBody>
      </p:sp>
      <p:sp>
        <p:nvSpPr>
          <p:cNvPr id="5" name="Slide Number Placeholder 4">
            <a:extLst>
              <a:ext uri="{FF2B5EF4-FFF2-40B4-BE49-F238E27FC236}">
                <a16:creationId xmlns:a16="http://schemas.microsoft.com/office/drawing/2014/main" id="{05DC939B-94C9-4FF9-B0C8-1149DEFA6CF8}"/>
              </a:ext>
            </a:extLst>
          </p:cNvPr>
          <p:cNvSpPr>
            <a:spLocks noGrp="1"/>
          </p:cNvSpPr>
          <p:nvPr>
            <p:ph type="sldNum" sz="quarter" idx="12"/>
          </p:nvPr>
        </p:nvSpPr>
        <p:spPr/>
        <p:txBody>
          <a:bodyPr rtlCol="0"/>
          <a:lstStyle/>
          <a:p>
            <a:pPr rtl="0"/>
            <a:fld id="{B5CEABB6-07DC-46E8-9B57-56EC44A396E5}" type="slidenum">
              <a:rPr lang="en-GB" noProof="0" smtClean="0"/>
              <a:t>‹#›</a:t>
            </a:fld>
            <a:endParaRPr lang="en-GB" noProof="0"/>
          </a:p>
        </p:txBody>
      </p:sp>
    </p:spTree>
    <p:extLst>
      <p:ext uri="{BB962C8B-B14F-4D97-AF65-F5344CB8AC3E}">
        <p14:creationId xmlns:p14="http://schemas.microsoft.com/office/powerpoint/2010/main" val="2893847496"/>
      </p:ext>
    </p:extLst>
  </p:cSld>
  <p:clrMapOvr>
    <a:masterClrMapping/>
  </p:clrMapOvr>
  <p:transition spd="slow">
    <p:fade/>
  </p:transition>
  <p:extLst>
    <p:ext uri="{DCECCB84-F9BA-43D5-87BE-67443E8EF086}">
      <p15:sldGuideLst xmlns:p15="http://schemas.microsoft.com/office/powerpoint/2012/main">
        <p15:guide id="1" pos="3840" userDrawn="1">
          <p15:clr>
            <a:srgbClr val="FBAE40"/>
          </p15:clr>
        </p15:guide>
        <p15:guide id="2" pos="528" userDrawn="1">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3D039-0A18-4031-8A63-D83666B066F6}"/>
              </a:ext>
            </a:extLst>
          </p:cNvPr>
          <p:cNvSpPr>
            <a:spLocks noGrp="1"/>
          </p:cNvSpPr>
          <p:nvPr>
            <p:ph type="title"/>
          </p:nvPr>
        </p:nvSpPr>
        <p:spPr>
          <a:xfrm>
            <a:off x="719425" y="4689888"/>
            <a:ext cx="5029200" cy="1371600"/>
          </a:xfrm>
        </p:spPr>
        <p:txBody>
          <a:bodyPr rtlCol="0" anchor="ctr" anchorCtr="0">
            <a:normAutofit/>
          </a:bodyPr>
          <a:lstStyle>
            <a:lvl1pPr algn="ctr">
              <a:defRPr sz="4400"/>
            </a:lvl1pPr>
          </a:lstStyle>
          <a:p>
            <a:pPr rtl="0"/>
            <a:r>
              <a:rPr lang="en-US" noProof="0"/>
              <a:t>Click to edit Master title style</a:t>
            </a:r>
            <a:endParaRPr lang="en-GB" noProof="0"/>
          </a:p>
        </p:txBody>
      </p:sp>
      <p:sp>
        <p:nvSpPr>
          <p:cNvPr id="8" name="Picture Placeholder 7">
            <a:extLst>
              <a:ext uri="{FF2B5EF4-FFF2-40B4-BE49-F238E27FC236}">
                <a16:creationId xmlns:a16="http://schemas.microsoft.com/office/drawing/2014/main" id="{87C02F5D-0AFB-480B-A152-5FC08DB4DCD7}"/>
              </a:ext>
            </a:extLst>
          </p:cNvPr>
          <p:cNvSpPr>
            <a:spLocks noGrp="1"/>
          </p:cNvSpPr>
          <p:nvPr>
            <p:ph type="pic" sz="quarter" idx="13"/>
          </p:nvPr>
        </p:nvSpPr>
        <p:spPr>
          <a:xfrm>
            <a:off x="458724" y="390524"/>
            <a:ext cx="5637276" cy="4114800"/>
          </a:xfrm>
          <a:solidFill>
            <a:schemeClr val="accent6"/>
          </a:solidFill>
        </p:spPr>
        <p:txBody>
          <a:bodyPr rtlCol="0"/>
          <a:lstStyle/>
          <a:p>
            <a:pPr rtl="0"/>
            <a:r>
              <a:rPr lang="en-US" noProof="0"/>
              <a:t>Click icon to add picture</a:t>
            </a:r>
            <a:endParaRPr lang="en-GB" noProof="0"/>
          </a:p>
        </p:txBody>
      </p:sp>
      <p:sp>
        <p:nvSpPr>
          <p:cNvPr id="10" name="Picture Placeholder 7">
            <a:extLst>
              <a:ext uri="{FF2B5EF4-FFF2-40B4-BE49-F238E27FC236}">
                <a16:creationId xmlns:a16="http://schemas.microsoft.com/office/drawing/2014/main" id="{6B717642-3C5E-4830-BCBC-E7FAE8B77949}"/>
              </a:ext>
            </a:extLst>
          </p:cNvPr>
          <p:cNvSpPr>
            <a:spLocks noGrp="1"/>
          </p:cNvSpPr>
          <p:nvPr>
            <p:ph type="pic" sz="quarter" idx="15"/>
          </p:nvPr>
        </p:nvSpPr>
        <p:spPr>
          <a:xfrm>
            <a:off x="6096000" y="390524"/>
            <a:ext cx="5637276" cy="4114800"/>
          </a:xfrm>
          <a:solidFill>
            <a:schemeClr val="accent6"/>
          </a:solidFill>
        </p:spPr>
        <p:txBody>
          <a:bodyPr rtlCol="0"/>
          <a:lstStyle/>
          <a:p>
            <a:pPr rtl="0"/>
            <a:r>
              <a:rPr lang="en-US" noProof="0"/>
              <a:t>Click icon to add picture</a:t>
            </a:r>
            <a:endParaRPr lang="en-GB" noProof="0"/>
          </a:p>
        </p:txBody>
      </p:sp>
      <p:sp>
        <p:nvSpPr>
          <p:cNvPr id="9" name="Text Placeholder 8">
            <a:extLst>
              <a:ext uri="{FF2B5EF4-FFF2-40B4-BE49-F238E27FC236}">
                <a16:creationId xmlns:a16="http://schemas.microsoft.com/office/drawing/2014/main" id="{1A83FC01-0C03-4607-B5EA-8C230EA7CABF}"/>
              </a:ext>
            </a:extLst>
          </p:cNvPr>
          <p:cNvSpPr>
            <a:spLocks noGrp="1"/>
          </p:cNvSpPr>
          <p:nvPr>
            <p:ph type="body" sz="quarter" idx="14"/>
          </p:nvPr>
        </p:nvSpPr>
        <p:spPr>
          <a:xfrm>
            <a:off x="6460759" y="4687863"/>
            <a:ext cx="5029200" cy="1463040"/>
          </a:xfrm>
        </p:spPr>
        <p:txBody>
          <a:bodyPr rtlCol="0" anchor="ctr" anchorCtr="0">
            <a:noAutofit/>
          </a:bodyPr>
          <a:lstStyle>
            <a:lvl1pPr marL="0" indent="0">
              <a:lnSpc>
                <a:spcPts val="2000"/>
              </a:lnSpc>
              <a:buNone/>
              <a:defRPr sz="1600"/>
            </a:lvl1pPr>
            <a:lvl2pPr marL="457200" indent="0">
              <a:lnSpc>
                <a:spcPts val="2000"/>
              </a:lnSpc>
              <a:buNone/>
              <a:defRPr sz="1600"/>
            </a:lvl2pPr>
            <a:lvl3pPr marL="914400" indent="0">
              <a:lnSpc>
                <a:spcPts val="2000"/>
              </a:lnSpc>
              <a:spcBef>
                <a:spcPts val="0"/>
              </a:spcBef>
              <a:buNone/>
              <a:defRPr sz="1600"/>
            </a:lvl3pPr>
            <a:lvl4pPr marL="1371600" indent="0">
              <a:lnSpc>
                <a:spcPts val="2000"/>
              </a:lnSpc>
              <a:buNone/>
              <a:defRPr sz="1600"/>
            </a:lvl4pPr>
            <a:lvl5pPr marL="1828800" indent="0">
              <a:lnSpc>
                <a:spcPts val="2000"/>
              </a:lnSpc>
              <a:buNone/>
              <a:defRPr sz="1600"/>
            </a:lvl5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4" name="Date Placeholder 3">
            <a:extLst>
              <a:ext uri="{FF2B5EF4-FFF2-40B4-BE49-F238E27FC236}">
                <a16:creationId xmlns:a16="http://schemas.microsoft.com/office/drawing/2014/main" id="{68EB05F6-A3ED-45AB-B103-D5E34BFD605F}"/>
              </a:ext>
            </a:extLst>
          </p:cNvPr>
          <p:cNvSpPr>
            <a:spLocks noGrp="1"/>
          </p:cNvSpPr>
          <p:nvPr>
            <p:ph type="dt" sz="half" idx="10"/>
          </p:nvPr>
        </p:nvSpPr>
        <p:spPr/>
        <p:txBody>
          <a:bodyPr rtlCol="0"/>
          <a:lstStyle/>
          <a:p>
            <a:pPr rtl="0"/>
            <a:r>
              <a:rPr lang="en-GB" noProof="0"/>
              <a:t>20XX</a:t>
            </a:r>
          </a:p>
        </p:txBody>
      </p:sp>
      <p:sp>
        <p:nvSpPr>
          <p:cNvPr id="5" name="Footer Placeholder 4">
            <a:extLst>
              <a:ext uri="{FF2B5EF4-FFF2-40B4-BE49-F238E27FC236}">
                <a16:creationId xmlns:a16="http://schemas.microsoft.com/office/drawing/2014/main" id="{2F029C1C-740D-4213-96FE-1FAA3072FF83}"/>
              </a:ext>
            </a:extLst>
          </p:cNvPr>
          <p:cNvSpPr>
            <a:spLocks noGrp="1"/>
          </p:cNvSpPr>
          <p:nvPr>
            <p:ph type="ftr" sz="quarter" idx="11"/>
          </p:nvPr>
        </p:nvSpPr>
        <p:spPr/>
        <p:txBody>
          <a:bodyPr rtlCol="0"/>
          <a:lstStyle/>
          <a:p>
            <a:pPr rtl="0"/>
            <a:r>
              <a:rPr lang="en-GB" noProof="0"/>
              <a:t>Pitch deck title</a:t>
            </a:r>
          </a:p>
        </p:txBody>
      </p:sp>
      <p:sp>
        <p:nvSpPr>
          <p:cNvPr id="6" name="Slide Number Placeholder 5">
            <a:extLst>
              <a:ext uri="{FF2B5EF4-FFF2-40B4-BE49-F238E27FC236}">
                <a16:creationId xmlns:a16="http://schemas.microsoft.com/office/drawing/2014/main" id="{F54E8801-7449-48B4-8D64-BCE20D0831C9}"/>
              </a:ext>
            </a:extLst>
          </p:cNvPr>
          <p:cNvSpPr>
            <a:spLocks noGrp="1"/>
          </p:cNvSpPr>
          <p:nvPr>
            <p:ph type="sldNum" sz="quarter" idx="12"/>
          </p:nvPr>
        </p:nvSpPr>
        <p:spPr/>
        <p:txBody>
          <a:bodyPr rtlCol="0"/>
          <a:lstStyle/>
          <a:p>
            <a:pPr rtl="0"/>
            <a:fld id="{B5CEABB6-07DC-46E8-9B57-56EC44A396E5}" type="slidenum">
              <a:rPr lang="en-GB" noProof="0" smtClean="0"/>
              <a:t>‹#›</a:t>
            </a:fld>
            <a:endParaRPr lang="en-GB" noProof="0"/>
          </a:p>
        </p:txBody>
      </p:sp>
    </p:spTree>
    <p:extLst>
      <p:ext uri="{BB962C8B-B14F-4D97-AF65-F5344CB8AC3E}">
        <p14:creationId xmlns:p14="http://schemas.microsoft.com/office/powerpoint/2010/main" val="1208221937"/>
      </p:ext>
    </p:extLst>
  </p:cSld>
  <p:clrMapOvr>
    <a:masterClrMapping/>
  </p:clrMapOvr>
  <p:transition spd="slow">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87C02F5D-0AFB-480B-A152-5FC08DB4DCD7}"/>
              </a:ext>
            </a:extLst>
          </p:cNvPr>
          <p:cNvSpPr>
            <a:spLocks noGrp="1"/>
          </p:cNvSpPr>
          <p:nvPr>
            <p:ph type="pic" sz="quarter" idx="13"/>
          </p:nvPr>
        </p:nvSpPr>
        <p:spPr>
          <a:xfrm>
            <a:off x="458724" y="390524"/>
            <a:ext cx="11274552" cy="4171951"/>
          </a:xfrm>
          <a:solidFill>
            <a:schemeClr val="accent6"/>
          </a:solidFill>
        </p:spPr>
        <p:txBody>
          <a:bodyPr rtlCol="0"/>
          <a:lstStyle/>
          <a:p>
            <a:pPr rtl="0"/>
            <a:r>
              <a:rPr lang="en-US" noProof="0"/>
              <a:t>Click icon to add picture</a:t>
            </a:r>
            <a:endParaRPr lang="en-GB" noProof="0"/>
          </a:p>
        </p:txBody>
      </p:sp>
      <p:sp>
        <p:nvSpPr>
          <p:cNvPr id="4" name="Date Placeholder 3">
            <a:extLst>
              <a:ext uri="{FF2B5EF4-FFF2-40B4-BE49-F238E27FC236}">
                <a16:creationId xmlns:a16="http://schemas.microsoft.com/office/drawing/2014/main" id="{68EB05F6-A3ED-45AB-B103-D5E34BFD605F}"/>
              </a:ext>
            </a:extLst>
          </p:cNvPr>
          <p:cNvSpPr>
            <a:spLocks noGrp="1"/>
          </p:cNvSpPr>
          <p:nvPr>
            <p:ph type="dt" sz="half" idx="10"/>
          </p:nvPr>
        </p:nvSpPr>
        <p:spPr/>
        <p:txBody>
          <a:bodyPr rtlCol="0"/>
          <a:lstStyle/>
          <a:p>
            <a:pPr rtl="0"/>
            <a:r>
              <a:rPr lang="en-GB" noProof="0"/>
              <a:t>20XX</a:t>
            </a:r>
          </a:p>
        </p:txBody>
      </p:sp>
      <p:sp>
        <p:nvSpPr>
          <p:cNvPr id="5" name="Footer Placeholder 4">
            <a:extLst>
              <a:ext uri="{FF2B5EF4-FFF2-40B4-BE49-F238E27FC236}">
                <a16:creationId xmlns:a16="http://schemas.microsoft.com/office/drawing/2014/main" id="{2F029C1C-740D-4213-96FE-1FAA3072FF83}"/>
              </a:ext>
            </a:extLst>
          </p:cNvPr>
          <p:cNvSpPr>
            <a:spLocks noGrp="1"/>
          </p:cNvSpPr>
          <p:nvPr>
            <p:ph type="ftr" sz="quarter" idx="11"/>
          </p:nvPr>
        </p:nvSpPr>
        <p:spPr/>
        <p:txBody>
          <a:bodyPr rtlCol="0"/>
          <a:lstStyle/>
          <a:p>
            <a:pPr rtl="0"/>
            <a:r>
              <a:rPr lang="en-GB" noProof="0"/>
              <a:t>Pitch deck title</a:t>
            </a:r>
          </a:p>
        </p:txBody>
      </p:sp>
      <p:sp>
        <p:nvSpPr>
          <p:cNvPr id="6" name="Slide Number Placeholder 5">
            <a:extLst>
              <a:ext uri="{FF2B5EF4-FFF2-40B4-BE49-F238E27FC236}">
                <a16:creationId xmlns:a16="http://schemas.microsoft.com/office/drawing/2014/main" id="{F54E8801-7449-48B4-8D64-BCE20D0831C9}"/>
              </a:ext>
            </a:extLst>
          </p:cNvPr>
          <p:cNvSpPr>
            <a:spLocks noGrp="1"/>
          </p:cNvSpPr>
          <p:nvPr>
            <p:ph type="sldNum" sz="quarter" idx="12"/>
          </p:nvPr>
        </p:nvSpPr>
        <p:spPr/>
        <p:txBody>
          <a:bodyPr rtlCol="0"/>
          <a:lstStyle/>
          <a:p>
            <a:pPr rtl="0"/>
            <a:fld id="{B5CEABB6-07DC-46E8-9B57-56EC44A396E5}" type="slidenum">
              <a:rPr lang="en-GB" noProof="0" smtClean="0"/>
              <a:t>‹#›</a:t>
            </a:fld>
            <a:endParaRPr lang="en-GB" noProof="0"/>
          </a:p>
        </p:txBody>
      </p:sp>
      <p:sp>
        <p:nvSpPr>
          <p:cNvPr id="9" name="Title 1">
            <a:extLst>
              <a:ext uri="{FF2B5EF4-FFF2-40B4-BE49-F238E27FC236}">
                <a16:creationId xmlns:a16="http://schemas.microsoft.com/office/drawing/2014/main" id="{99C910F3-1CC6-467F-A64A-2DDFE463203E}"/>
              </a:ext>
            </a:extLst>
          </p:cNvPr>
          <p:cNvSpPr>
            <a:spLocks noGrp="1"/>
          </p:cNvSpPr>
          <p:nvPr>
            <p:ph type="title"/>
          </p:nvPr>
        </p:nvSpPr>
        <p:spPr>
          <a:xfrm>
            <a:off x="719425" y="4689888"/>
            <a:ext cx="5029200" cy="1371600"/>
          </a:xfrm>
        </p:spPr>
        <p:txBody>
          <a:bodyPr rtlCol="0" anchor="ctr" anchorCtr="0">
            <a:normAutofit/>
          </a:bodyPr>
          <a:lstStyle>
            <a:lvl1pPr algn="ctr">
              <a:defRPr sz="4400"/>
            </a:lvl1pPr>
          </a:lstStyle>
          <a:p>
            <a:pPr rtl="0"/>
            <a:r>
              <a:rPr lang="en-US" noProof="0"/>
              <a:t>Click to edit Master title style</a:t>
            </a:r>
            <a:endParaRPr lang="en-GB" noProof="0"/>
          </a:p>
        </p:txBody>
      </p:sp>
      <p:sp>
        <p:nvSpPr>
          <p:cNvPr id="10" name="Text Placeholder 8">
            <a:extLst>
              <a:ext uri="{FF2B5EF4-FFF2-40B4-BE49-F238E27FC236}">
                <a16:creationId xmlns:a16="http://schemas.microsoft.com/office/drawing/2014/main" id="{5550E3EA-37A2-40C0-A78F-3C0AB0F78189}"/>
              </a:ext>
            </a:extLst>
          </p:cNvPr>
          <p:cNvSpPr>
            <a:spLocks noGrp="1"/>
          </p:cNvSpPr>
          <p:nvPr>
            <p:ph type="body" sz="quarter" idx="14"/>
          </p:nvPr>
        </p:nvSpPr>
        <p:spPr>
          <a:xfrm>
            <a:off x="6460759" y="4687863"/>
            <a:ext cx="5029200" cy="1463040"/>
          </a:xfrm>
        </p:spPr>
        <p:txBody>
          <a:bodyPr rtlCol="0" anchor="ctr" anchorCtr="0">
            <a:noAutofit/>
          </a:bodyPr>
          <a:lstStyle>
            <a:lvl1pPr marL="0" indent="0">
              <a:lnSpc>
                <a:spcPts val="1800"/>
              </a:lnSpc>
              <a:buNone/>
              <a:defRPr sz="1600"/>
            </a:lvl1pPr>
            <a:lvl2pPr marL="457200" indent="0">
              <a:lnSpc>
                <a:spcPts val="1800"/>
              </a:lnSpc>
              <a:buNone/>
              <a:defRPr sz="1600"/>
            </a:lvl2pPr>
            <a:lvl3pPr marL="914400" indent="0">
              <a:lnSpc>
                <a:spcPts val="1800"/>
              </a:lnSpc>
              <a:spcBef>
                <a:spcPts val="0"/>
              </a:spcBef>
              <a:buNone/>
              <a:defRPr sz="1600"/>
            </a:lvl3pPr>
            <a:lvl4pPr marL="1371600" indent="0">
              <a:lnSpc>
                <a:spcPts val="1800"/>
              </a:lnSpc>
              <a:buNone/>
              <a:defRPr sz="1600"/>
            </a:lvl4pPr>
            <a:lvl5pPr marL="1828800" indent="0">
              <a:lnSpc>
                <a:spcPts val="1800"/>
              </a:lnSpc>
              <a:buNone/>
              <a:defRPr sz="1600"/>
            </a:lvl5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Tree>
    <p:extLst>
      <p:ext uri="{BB962C8B-B14F-4D97-AF65-F5344CB8AC3E}">
        <p14:creationId xmlns:p14="http://schemas.microsoft.com/office/powerpoint/2010/main" val="1463244624"/>
      </p:ext>
    </p:extLst>
  </p:cSld>
  <p:clrMapOvr>
    <a:masterClrMapping/>
  </p:clrMapOvr>
  <p:transition spd="slow">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ntent 3 Column">
    <p:spTree>
      <p:nvGrpSpPr>
        <p:cNvPr id="1" name=""/>
        <p:cNvGrpSpPr/>
        <p:nvPr/>
      </p:nvGrpSpPr>
      <p:grpSpPr>
        <a:xfrm>
          <a:off x="0" y="0"/>
          <a:ext cx="0" cy="0"/>
          <a:chOff x="0" y="0"/>
          <a:chExt cx="0" cy="0"/>
        </a:xfrm>
      </p:grpSpPr>
      <p:sp>
        <p:nvSpPr>
          <p:cNvPr id="15" name="Text Placeholder 15">
            <a:extLst>
              <a:ext uri="{FF2B5EF4-FFF2-40B4-BE49-F238E27FC236}">
                <a16:creationId xmlns:a16="http://schemas.microsoft.com/office/drawing/2014/main" id="{A1FB681F-A94D-4BF8-8290-0811E98D49D4}"/>
              </a:ext>
            </a:extLst>
          </p:cNvPr>
          <p:cNvSpPr>
            <a:spLocks noGrp="1"/>
          </p:cNvSpPr>
          <p:nvPr>
            <p:ph type="body" sz="quarter" idx="13" hasCustomPrompt="1"/>
          </p:nvPr>
        </p:nvSpPr>
        <p:spPr>
          <a:xfrm>
            <a:off x="838201" y="1719628"/>
            <a:ext cx="3300183" cy="554038"/>
          </a:xfrm>
        </p:spPr>
        <p:txBody>
          <a:bodyPr rtlCol="0">
            <a:normAutofit/>
          </a:bodyPr>
          <a:lstStyle>
            <a:lvl1pPr marL="0" indent="0">
              <a:buNone/>
              <a:defRPr sz="2400" b="1">
                <a:solidFill>
                  <a:schemeClr val="tx1"/>
                </a:solidFill>
              </a:defRPr>
            </a:lvl1pPr>
          </a:lstStyle>
          <a:p>
            <a:pPr lvl="0" rtl="0"/>
            <a:r>
              <a:rPr lang="en-GB" noProof="0"/>
              <a:t>Click to add subtitle</a:t>
            </a:r>
          </a:p>
        </p:txBody>
      </p:sp>
      <p:sp>
        <p:nvSpPr>
          <p:cNvPr id="17" name="Text Placeholder 18">
            <a:extLst>
              <a:ext uri="{FF2B5EF4-FFF2-40B4-BE49-F238E27FC236}">
                <a16:creationId xmlns:a16="http://schemas.microsoft.com/office/drawing/2014/main" id="{61E8C129-EF62-46A8-97F3-3CB5D014FBDD}"/>
              </a:ext>
            </a:extLst>
          </p:cNvPr>
          <p:cNvSpPr>
            <a:spLocks noGrp="1"/>
          </p:cNvSpPr>
          <p:nvPr>
            <p:ph type="body" sz="quarter" idx="15" hasCustomPrompt="1"/>
          </p:nvPr>
        </p:nvSpPr>
        <p:spPr>
          <a:xfrm>
            <a:off x="838201" y="2332649"/>
            <a:ext cx="3299434" cy="3529013"/>
          </a:xfrm>
        </p:spPr>
        <p:txBody>
          <a:bodyPr rtlCol="0">
            <a:normAutofit/>
          </a:bodyPr>
          <a:lstStyle>
            <a:lvl1pPr marL="285750" indent="-285750">
              <a:buFont typeface="Arial" panose="020B0604020202020204" pitchFamily="34" charset="0"/>
              <a:buChar char="•"/>
              <a:defRPr sz="1800">
                <a:solidFill>
                  <a:schemeClr val="tx2"/>
                </a:solidFill>
              </a:defRPr>
            </a:lvl1pPr>
          </a:lstStyle>
          <a:p>
            <a:pPr lvl="0" rtl="0"/>
            <a:r>
              <a:rPr lang="en-GB" noProof="0"/>
              <a:t>Click to add text</a:t>
            </a:r>
          </a:p>
        </p:txBody>
      </p:sp>
      <p:sp>
        <p:nvSpPr>
          <p:cNvPr id="31" name="Text Placeholder 15">
            <a:extLst>
              <a:ext uri="{FF2B5EF4-FFF2-40B4-BE49-F238E27FC236}">
                <a16:creationId xmlns:a16="http://schemas.microsoft.com/office/drawing/2014/main" id="{87DD41A9-B6B3-48D9-A3A6-831B39C9158C}"/>
              </a:ext>
            </a:extLst>
          </p:cNvPr>
          <p:cNvSpPr>
            <a:spLocks noGrp="1"/>
          </p:cNvSpPr>
          <p:nvPr>
            <p:ph type="body" sz="quarter" idx="16" hasCustomPrompt="1"/>
          </p:nvPr>
        </p:nvSpPr>
        <p:spPr>
          <a:xfrm>
            <a:off x="4362182" y="1719628"/>
            <a:ext cx="3300183" cy="554038"/>
          </a:xfrm>
        </p:spPr>
        <p:txBody>
          <a:bodyPr rtlCol="0">
            <a:normAutofit/>
          </a:bodyPr>
          <a:lstStyle>
            <a:lvl1pPr marL="0" indent="0">
              <a:buNone/>
              <a:defRPr sz="2400" b="1">
                <a:solidFill>
                  <a:schemeClr val="tx1"/>
                </a:solidFill>
              </a:defRPr>
            </a:lvl1pPr>
          </a:lstStyle>
          <a:p>
            <a:pPr lvl="0" rtl="0"/>
            <a:r>
              <a:rPr lang="en-GB" noProof="0"/>
              <a:t>Click to add subtitle</a:t>
            </a:r>
          </a:p>
        </p:txBody>
      </p:sp>
      <p:sp>
        <p:nvSpPr>
          <p:cNvPr id="32" name="Text Placeholder 18">
            <a:extLst>
              <a:ext uri="{FF2B5EF4-FFF2-40B4-BE49-F238E27FC236}">
                <a16:creationId xmlns:a16="http://schemas.microsoft.com/office/drawing/2014/main" id="{FB791E68-EDF5-4CC2-8774-A27AEF1D25E6}"/>
              </a:ext>
            </a:extLst>
          </p:cNvPr>
          <p:cNvSpPr>
            <a:spLocks noGrp="1"/>
          </p:cNvSpPr>
          <p:nvPr>
            <p:ph type="body" sz="quarter" idx="17" hasCustomPrompt="1"/>
          </p:nvPr>
        </p:nvSpPr>
        <p:spPr>
          <a:xfrm>
            <a:off x="4362557" y="2332649"/>
            <a:ext cx="3299434" cy="3529013"/>
          </a:xfrm>
        </p:spPr>
        <p:txBody>
          <a:bodyPr rtlCol="0">
            <a:normAutofit/>
          </a:bodyPr>
          <a:lstStyle>
            <a:lvl1pPr marL="285750" indent="-285750">
              <a:buFont typeface="Arial" panose="020B0604020202020204" pitchFamily="34" charset="0"/>
              <a:buChar char="•"/>
              <a:defRPr sz="1800">
                <a:solidFill>
                  <a:schemeClr val="tx2"/>
                </a:solidFill>
              </a:defRPr>
            </a:lvl1pPr>
          </a:lstStyle>
          <a:p>
            <a:pPr lvl="0" rtl="0"/>
            <a:r>
              <a:rPr lang="en-GB" noProof="0"/>
              <a:t>Click to add text</a:t>
            </a:r>
          </a:p>
        </p:txBody>
      </p:sp>
      <p:sp>
        <p:nvSpPr>
          <p:cNvPr id="33" name="Text Placeholder 15">
            <a:extLst>
              <a:ext uri="{FF2B5EF4-FFF2-40B4-BE49-F238E27FC236}">
                <a16:creationId xmlns:a16="http://schemas.microsoft.com/office/drawing/2014/main" id="{AA224F82-7E0C-4EBF-97D3-132481DBCDA9}"/>
              </a:ext>
            </a:extLst>
          </p:cNvPr>
          <p:cNvSpPr>
            <a:spLocks noGrp="1"/>
          </p:cNvSpPr>
          <p:nvPr>
            <p:ph type="body" sz="quarter" idx="18" hasCustomPrompt="1"/>
          </p:nvPr>
        </p:nvSpPr>
        <p:spPr>
          <a:xfrm>
            <a:off x="7886164" y="1719628"/>
            <a:ext cx="3300183" cy="554038"/>
          </a:xfrm>
        </p:spPr>
        <p:txBody>
          <a:bodyPr rtlCol="0">
            <a:normAutofit/>
          </a:bodyPr>
          <a:lstStyle>
            <a:lvl1pPr marL="0" indent="0">
              <a:buNone/>
              <a:defRPr sz="2400" b="1">
                <a:solidFill>
                  <a:schemeClr val="tx1"/>
                </a:solidFill>
              </a:defRPr>
            </a:lvl1pPr>
          </a:lstStyle>
          <a:p>
            <a:pPr lvl="0" rtl="0"/>
            <a:r>
              <a:rPr lang="en-GB" noProof="0"/>
              <a:t>Click to add subtitle</a:t>
            </a:r>
          </a:p>
        </p:txBody>
      </p:sp>
      <p:sp>
        <p:nvSpPr>
          <p:cNvPr id="34" name="Text Placeholder 18">
            <a:extLst>
              <a:ext uri="{FF2B5EF4-FFF2-40B4-BE49-F238E27FC236}">
                <a16:creationId xmlns:a16="http://schemas.microsoft.com/office/drawing/2014/main" id="{699D24C6-4AFB-4222-8E0C-4D11CD9C0FF7}"/>
              </a:ext>
            </a:extLst>
          </p:cNvPr>
          <p:cNvSpPr>
            <a:spLocks noGrp="1"/>
          </p:cNvSpPr>
          <p:nvPr>
            <p:ph type="body" sz="quarter" idx="19" hasCustomPrompt="1"/>
          </p:nvPr>
        </p:nvSpPr>
        <p:spPr>
          <a:xfrm>
            <a:off x="7886913" y="2332649"/>
            <a:ext cx="3299434" cy="3529013"/>
          </a:xfrm>
        </p:spPr>
        <p:txBody>
          <a:bodyPr rtlCol="0">
            <a:normAutofit/>
          </a:bodyPr>
          <a:lstStyle>
            <a:lvl1pPr marL="285750" indent="-285750">
              <a:buFont typeface="Arial" panose="020B0604020202020204" pitchFamily="34" charset="0"/>
              <a:buChar char="•"/>
              <a:defRPr sz="1800">
                <a:solidFill>
                  <a:schemeClr val="tx2"/>
                </a:solidFill>
              </a:defRPr>
            </a:lvl1pPr>
          </a:lstStyle>
          <a:p>
            <a:pPr lvl="0" rtl="0"/>
            <a:r>
              <a:rPr lang="en-GB" noProof="0"/>
              <a:t>Click to add text</a:t>
            </a:r>
          </a:p>
        </p:txBody>
      </p:sp>
      <p:sp>
        <p:nvSpPr>
          <p:cNvPr id="2" name="Title 1">
            <a:extLst>
              <a:ext uri="{FF2B5EF4-FFF2-40B4-BE49-F238E27FC236}">
                <a16:creationId xmlns:a16="http://schemas.microsoft.com/office/drawing/2014/main" id="{EDD6B45A-9FA0-4D2A-8BEF-4709BD5C14CA}"/>
              </a:ext>
            </a:extLst>
          </p:cNvPr>
          <p:cNvSpPr>
            <a:spLocks noGrp="1"/>
          </p:cNvSpPr>
          <p:nvPr>
            <p:ph type="title"/>
          </p:nvPr>
        </p:nvSpPr>
        <p:spPr/>
        <p:txBody>
          <a:bodyPr rtlCol="0"/>
          <a:lstStyle/>
          <a:p>
            <a:pPr rtl="0"/>
            <a:r>
              <a:rPr lang="en-US" noProof="0"/>
              <a:t>Click to edit Master title style</a:t>
            </a:r>
            <a:endParaRPr lang="en-GB" noProof="0"/>
          </a:p>
        </p:txBody>
      </p:sp>
      <p:sp>
        <p:nvSpPr>
          <p:cNvPr id="3" name="Date Placeholder 2">
            <a:extLst>
              <a:ext uri="{FF2B5EF4-FFF2-40B4-BE49-F238E27FC236}">
                <a16:creationId xmlns:a16="http://schemas.microsoft.com/office/drawing/2014/main" id="{98EC90C5-A811-4E5C-ADD1-A89DB4E94DAA}"/>
              </a:ext>
            </a:extLst>
          </p:cNvPr>
          <p:cNvSpPr>
            <a:spLocks noGrp="1"/>
          </p:cNvSpPr>
          <p:nvPr>
            <p:ph type="dt" sz="half" idx="20"/>
          </p:nvPr>
        </p:nvSpPr>
        <p:spPr/>
        <p:txBody>
          <a:bodyPr rtlCol="0"/>
          <a:lstStyle/>
          <a:p>
            <a:pPr rtl="0"/>
            <a:r>
              <a:rPr lang="en-GB" noProof="0"/>
              <a:t>20XX</a:t>
            </a:r>
          </a:p>
        </p:txBody>
      </p:sp>
      <p:sp>
        <p:nvSpPr>
          <p:cNvPr id="4" name="Footer Placeholder 3">
            <a:extLst>
              <a:ext uri="{FF2B5EF4-FFF2-40B4-BE49-F238E27FC236}">
                <a16:creationId xmlns:a16="http://schemas.microsoft.com/office/drawing/2014/main" id="{3356B621-AE19-45D3-B25F-23256C242DDD}"/>
              </a:ext>
            </a:extLst>
          </p:cNvPr>
          <p:cNvSpPr>
            <a:spLocks noGrp="1"/>
          </p:cNvSpPr>
          <p:nvPr>
            <p:ph type="ftr" sz="quarter" idx="21"/>
          </p:nvPr>
        </p:nvSpPr>
        <p:spPr/>
        <p:txBody>
          <a:bodyPr rtlCol="0"/>
          <a:lstStyle/>
          <a:p>
            <a:pPr rtl="0"/>
            <a:r>
              <a:rPr lang="en-GB" noProof="0"/>
              <a:t>Pitch deck title</a:t>
            </a:r>
          </a:p>
        </p:txBody>
      </p:sp>
      <p:sp>
        <p:nvSpPr>
          <p:cNvPr id="5" name="Slide Number Placeholder 4">
            <a:extLst>
              <a:ext uri="{FF2B5EF4-FFF2-40B4-BE49-F238E27FC236}">
                <a16:creationId xmlns:a16="http://schemas.microsoft.com/office/drawing/2014/main" id="{158BDCB2-D8C3-4571-8154-76BEA9AE41A8}"/>
              </a:ext>
            </a:extLst>
          </p:cNvPr>
          <p:cNvSpPr>
            <a:spLocks noGrp="1"/>
          </p:cNvSpPr>
          <p:nvPr>
            <p:ph type="sldNum" sz="quarter" idx="22"/>
          </p:nvPr>
        </p:nvSpPr>
        <p:spPr/>
        <p:txBody>
          <a:bodyPr rtlCol="0"/>
          <a:lstStyle/>
          <a:p>
            <a:pPr rtl="0"/>
            <a:fld id="{B5CEABB6-07DC-46E8-9B57-56EC44A396E5}" type="slidenum">
              <a:rPr lang="en-GB" noProof="0" smtClean="0"/>
              <a:t>‹#›</a:t>
            </a:fld>
            <a:endParaRPr lang="en-GB" noProof="0"/>
          </a:p>
        </p:txBody>
      </p:sp>
    </p:spTree>
    <p:extLst>
      <p:ext uri="{BB962C8B-B14F-4D97-AF65-F5344CB8AC3E}">
        <p14:creationId xmlns:p14="http://schemas.microsoft.com/office/powerpoint/2010/main" val="1907086036"/>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rtl="0"/>
            <a:r>
              <a:rPr lang="en-GB" noProof="0"/>
              <a:t>20XX</a:t>
            </a:r>
          </a:p>
        </p:txBody>
      </p:sp>
      <p:sp>
        <p:nvSpPr>
          <p:cNvPr id="6" name="Footer Placeholder 5"/>
          <p:cNvSpPr>
            <a:spLocks noGrp="1"/>
          </p:cNvSpPr>
          <p:nvPr>
            <p:ph type="ftr" sz="quarter" idx="11"/>
          </p:nvPr>
        </p:nvSpPr>
        <p:spPr/>
        <p:txBody>
          <a:bodyPr/>
          <a:lstStyle/>
          <a:p>
            <a:pPr rtl="0"/>
            <a:r>
              <a:rPr lang="en-GB" noProof="0"/>
              <a:t>Pitch deck title</a:t>
            </a:r>
          </a:p>
        </p:txBody>
      </p:sp>
      <p:sp>
        <p:nvSpPr>
          <p:cNvPr id="7" name="Slide Number Placeholder 6"/>
          <p:cNvSpPr>
            <a:spLocks noGrp="1"/>
          </p:cNvSpPr>
          <p:nvPr>
            <p:ph type="sldNum" sz="quarter" idx="12"/>
          </p:nvPr>
        </p:nvSpPr>
        <p:spPr/>
        <p:txBody>
          <a:body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116907162"/>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rtl="0"/>
            <a:r>
              <a:rPr lang="en-GB" noProof="0"/>
              <a:t>20XX</a:t>
            </a:r>
          </a:p>
        </p:txBody>
      </p:sp>
      <p:sp>
        <p:nvSpPr>
          <p:cNvPr id="8" name="Footer Placeholder 7"/>
          <p:cNvSpPr>
            <a:spLocks noGrp="1"/>
          </p:cNvSpPr>
          <p:nvPr>
            <p:ph type="ftr" sz="quarter" idx="11"/>
          </p:nvPr>
        </p:nvSpPr>
        <p:spPr/>
        <p:txBody>
          <a:bodyPr/>
          <a:lstStyle/>
          <a:p>
            <a:pPr rtl="0"/>
            <a:r>
              <a:rPr lang="en-GB" noProof="0"/>
              <a:t>Pitch deck title</a:t>
            </a:r>
          </a:p>
        </p:txBody>
      </p:sp>
      <p:sp>
        <p:nvSpPr>
          <p:cNvPr id="9" name="Slide Number Placeholder 8"/>
          <p:cNvSpPr>
            <a:spLocks noGrp="1"/>
          </p:cNvSpPr>
          <p:nvPr>
            <p:ph type="sldNum" sz="quarter" idx="12"/>
          </p:nvPr>
        </p:nvSpPr>
        <p:spPr/>
        <p:txBody>
          <a:body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2405263704"/>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rtl="0"/>
            <a:r>
              <a:rPr lang="en-GB" noProof="0"/>
              <a:t>20XX</a:t>
            </a:r>
          </a:p>
        </p:txBody>
      </p:sp>
      <p:sp>
        <p:nvSpPr>
          <p:cNvPr id="4" name="Footer Placeholder 3"/>
          <p:cNvSpPr>
            <a:spLocks noGrp="1"/>
          </p:cNvSpPr>
          <p:nvPr>
            <p:ph type="ftr" sz="quarter" idx="11"/>
          </p:nvPr>
        </p:nvSpPr>
        <p:spPr/>
        <p:txBody>
          <a:bodyPr/>
          <a:lstStyle/>
          <a:p>
            <a:pPr rtl="0"/>
            <a:r>
              <a:rPr lang="en-GB" noProof="0"/>
              <a:t>Pitch deck title</a:t>
            </a:r>
          </a:p>
        </p:txBody>
      </p:sp>
      <p:sp>
        <p:nvSpPr>
          <p:cNvPr id="5" name="Slide Number Placeholder 4"/>
          <p:cNvSpPr>
            <a:spLocks noGrp="1"/>
          </p:cNvSpPr>
          <p:nvPr>
            <p:ph type="sldNum" sz="quarter" idx="12"/>
          </p:nvPr>
        </p:nvSpPr>
        <p:spPr/>
        <p:txBody>
          <a:body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3962941497"/>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pPr rtl="0"/>
            <a:r>
              <a:rPr lang="en-GB" noProof="0"/>
              <a:t>20XX</a:t>
            </a:r>
          </a:p>
        </p:txBody>
      </p:sp>
      <p:sp>
        <p:nvSpPr>
          <p:cNvPr id="3" name="Footer Placeholder 2"/>
          <p:cNvSpPr>
            <a:spLocks noGrp="1"/>
          </p:cNvSpPr>
          <p:nvPr>
            <p:ph type="ftr" sz="quarter" idx="11"/>
          </p:nvPr>
        </p:nvSpPr>
        <p:spPr/>
        <p:txBody>
          <a:bodyPr/>
          <a:lstStyle/>
          <a:p>
            <a:pPr rtl="0"/>
            <a:r>
              <a:rPr lang="en-GB" noProof="0"/>
              <a:t>Pitch deck title</a:t>
            </a:r>
          </a:p>
        </p:txBody>
      </p:sp>
      <p:sp>
        <p:nvSpPr>
          <p:cNvPr id="4" name="Slide Number Placeholder 3"/>
          <p:cNvSpPr>
            <a:spLocks noGrp="1"/>
          </p:cNvSpPr>
          <p:nvPr>
            <p:ph type="sldNum" sz="quarter" idx="12"/>
          </p:nvPr>
        </p:nvSpPr>
        <p:spPr/>
        <p:txBody>
          <a:bodyPr/>
          <a:lstStyle/>
          <a:p>
            <a:pPr rtl="0"/>
            <a:fld id="{B5CEABB6-07DC-46E8-9B57-56EC44A396E5}" type="slidenum">
              <a:rPr lang="en-GB" noProof="0" smtClean="0"/>
              <a:t>‹#›</a:t>
            </a:fld>
            <a:endParaRPr lang="en-GB" noProof="0"/>
          </a:p>
        </p:txBody>
      </p:sp>
    </p:spTree>
    <p:extLst>
      <p:ext uri="{BB962C8B-B14F-4D97-AF65-F5344CB8AC3E}">
        <p14:creationId xmlns:p14="http://schemas.microsoft.com/office/powerpoint/2010/main" val="3701143642"/>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rtl="0"/>
            <a:r>
              <a:rPr lang="en-GB" noProof="0"/>
              <a:t>20XX</a:t>
            </a:r>
          </a:p>
        </p:txBody>
      </p:sp>
      <p:sp>
        <p:nvSpPr>
          <p:cNvPr id="6" name="Footer Placeholder 5"/>
          <p:cNvSpPr>
            <a:spLocks noGrp="1"/>
          </p:cNvSpPr>
          <p:nvPr>
            <p:ph type="ftr" sz="quarter" idx="11"/>
          </p:nvPr>
        </p:nvSpPr>
        <p:spPr/>
        <p:txBody>
          <a:bodyPr/>
          <a:lstStyle/>
          <a:p>
            <a:pPr rtl="0"/>
            <a:r>
              <a:rPr lang="en-GB" noProof="0"/>
              <a:t>Pitch deck title</a:t>
            </a:r>
          </a:p>
        </p:txBody>
      </p:sp>
      <p:sp>
        <p:nvSpPr>
          <p:cNvPr id="7" name="Slide Number Placeholder 6"/>
          <p:cNvSpPr>
            <a:spLocks noGrp="1"/>
          </p:cNvSpPr>
          <p:nvPr>
            <p:ph type="sldNum" sz="quarter" idx="12"/>
          </p:nvPr>
        </p:nvSpPr>
        <p:spPr/>
        <p:txBody>
          <a:body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497792048"/>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rtl="0"/>
            <a:r>
              <a:rPr lang="en-GB" noProof="0"/>
              <a:t>20XX</a:t>
            </a:r>
          </a:p>
        </p:txBody>
      </p:sp>
      <p:sp>
        <p:nvSpPr>
          <p:cNvPr id="6" name="Footer Placeholder 5"/>
          <p:cNvSpPr>
            <a:spLocks noGrp="1"/>
          </p:cNvSpPr>
          <p:nvPr>
            <p:ph type="ftr" sz="quarter" idx="11"/>
          </p:nvPr>
        </p:nvSpPr>
        <p:spPr/>
        <p:txBody>
          <a:bodyPr/>
          <a:lstStyle/>
          <a:p>
            <a:pPr rtl="0"/>
            <a:r>
              <a:rPr lang="en-GB" noProof="0"/>
              <a:t>Pitch deck title</a:t>
            </a:r>
          </a:p>
        </p:txBody>
      </p:sp>
      <p:sp>
        <p:nvSpPr>
          <p:cNvPr id="7" name="Slide Number Placeholder 6"/>
          <p:cNvSpPr>
            <a:spLocks noGrp="1"/>
          </p:cNvSpPr>
          <p:nvPr>
            <p:ph type="sldNum" sz="quarter" idx="12"/>
          </p:nvPr>
        </p:nvSpPr>
        <p:spPr/>
        <p:txBody>
          <a:bodyPr/>
          <a:lstStyle/>
          <a:p>
            <a:pPr rtl="0"/>
            <a:fld id="{B5CEABB6-07DC-46E8-9B57-56EC44A396E5}" type="slidenum">
              <a:rPr lang="en-GB" noProof="0" smtClean="0"/>
              <a:t>‹#›</a:t>
            </a:fld>
            <a:endParaRPr lang="en-GB" noProof="0"/>
          </a:p>
        </p:txBody>
      </p:sp>
    </p:spTree>
    <p:extLst>
      <p:ext uri="{BB962C8B-B14F-4D97-AF65-F5344CB8AC3E}">
        <p14:creationId xmlns:p14="http://schemas.microsoft.com/office/powerpoint/2010/main" val="3911251721"/>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4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pPr rtl="0"/>
            <a:r>
              <a:rPr lang="en-GB" noProof="0"/>
              <a:t>20XX</a:t>
            </a: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pPr rtl="0"/>
            <a:r>
              <a:rPr lang="en-GB" noProof="0"/>
              <a:t>Pitch deck title</a:t>
            </a: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pPr rtl="0"/>
            <a:fld id="{B5CEABB6-07DC-46E8-9B57-56EC44A396E5}" type="slidenum">
              <a:rPr lang="en-GB" noProof="0" smtClean="0"/>
              <a:pPr/>
              <a:t>‹#›</a:t>
            </a:fld>
            <a:endParaRPr lang="en-GB" noProof="0"/>
          </a:p>
        </p:txBody>
      </p:sp>
    </p:spTree>
    <p:extLst>
      <p:ext uri="{BB962C8B-B14F-4D97-AF65-F5344CB8AC3E}">
        <p14:creationId xmlns:p14="http://schemas.microsoft.com/office/powerpoint/2010/main" val="928449088"/>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 id="2147483708" r:id="rId17"/>
    <p:sldLayoutId id="2147483709" r:id="rId18"/>
    <p:sldLayoutId id="2147483710" r:id="rId19"/>
    <p:sldLayoutId id="2147483684" r:id="rId20"/>
    <p:sldLayoutId id="2147483671" r:id="rId21"/>
    <p:sldLayoutId id="2147483683" r:id="rId22"/>
    <p:sldLayoutId id="2147483688" r:id="rId23"/>
    <p:sldLayoutId id="2147483673" r:id="rId24"/>
    <p:sldLayoutId id="2147483672" r:id="rId25"/>
    <p:sldLayoutId id="2147483669" r:id="rId26"/>
    <p:sldLayoutId id="2147483682" r:id="rId27"/>
    <p:sldLayoutId id="2147483663" r:id="rId28"/>
    <p:sldLayoutId id="2147483677" r:id="rId29"/>
    <p:sldLayoutId id="2147483653" r:id="rId30"/>
    <p:sldLayoutId id="2147483678" r:id="rId31"/>
    <p:sldLayoutId id="2147483654" r:id="rId32"/>
    <p:sldLayoutId id="2147483681" r:id="rId33"/>
    <p:sldLayoutId id="2147483686" r:id="rId34"/>
    <p:sldLayoutId id="2147483690" r:id="rId35"/>
    <p:sldLayoutId id="2147483676" r:id="rId36"/>
    <p:sldLayoutId id="2147483680" r:id="rId37"/>
    <p:sldLayoutId id="2147483665" r:id="rId38"/>
  </p:sldLayoutIdLst>
  <p:transition spd="slow">
    <p:fade/>
  </p:transition>
  <p:hf hdr="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1920" userDrawn="1">
          <p15:clr>
            <a:srgbClr val="F26B43"/>
          </p15:clr>
        </p15:guide>
        <p15:guide id="4" pos="5760" userDrawn="1">
          <p15:clr>
            <a:srgbClr val="F26B43"/>
          </p15:clr>
        </p15:guide>
        <p15:guide id="5" pos="7248" userDrawn="1">
          <p15:clr>
            <a:srgbClr val="F26B43"/>
          </p15:clr>
        </p15:guide>
        <p15:guide id="6" pos="43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Photo of four cacti in pots">
            <a:extLst>
              <a:ext uri="{FF2B5EF4-FFF2-40B4-BE49-F238E27FC236}">
                <a16:creationId xmlns:a16="http://schemas.microsoft.com/office/drawing/2014/main" id="{BF9CB5A5-086A-4BC4-A3F9-0BFA2C0AEEDA}"/>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l="9" r="9"/>
          <a:stretch/>
        </p:blipFill>
        <p:spPr/>
      </p:pic>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p:txBody>
          <a:bodyPr rtlCol="0">
            <a:normAutofit/>
          </a:bodyPr>
          <a:lstStyle/>
          <a:p>
            <a:pPr rtl="0"/>
            <a:r>
              <a:rPr lang="en-GB" dirty="0">
                <a:latin typeface="Arial" panose="020B0604020202020204" pitchFamily="34" charset="0"/>
                <a:cs typeface="Arial" panose="020B0604020202020204" pitchFamily="34" charset="0"/>
              </a:rPr>
              <a:t>Welcome to Paisley ELCC </a:t>
            </a:r>
          </a:p>
        </p:txBody>
      </p:sp>
    </p:spTree>
    <p:extLst>
      <p:ext uri="{BB962C8B-B14F-4D97-AF65-F5344CB8AC3E}">
        <p14:creationId xmlns:p14="http://schemas.microsoft.com/office/powerpoint/2010/main" val="1642425379"/>
      </p:ext>
    </p:extLst>
  </p:cSld>
  <p:clrMapOvr>
    <a:masterClrMapping/>
  </p:clrMapOvr>
  <p:transition spd="slow" advTm="5833">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ubtitle 2">
            <a:extLst>
              <a:ext uri="{FF2B5EF4-FFF2-40B4-BE49-F238E27FC236}">
                <a16:creationId xmlns:a16="http://schemas.microsoft.com/office/drawing/2014/main" id="{29C4B8DC-13E4-0349-1B7A-C725B1F5ADEB}"/>
              </a:ext>
            </a:extLst>
          </p:cNvPr>
          <p:cNvSpPr txBox="1">
            <a:spLocks/>
          </p:cNvSpPr>
          <p:nvPr/>
        </p:nvSpPr>
        <p:spPr>
          <a:xfrm>
            <a:off x="7456135" y="3081341"/>
            <a:ext cx="3473300" cy="1371600"/>
          </a:xfrm>
          <a:prstGeom prst="rect">
            <a:avLst/>
          </a:prstGeom>
        </p:spPr>
        <p:txBody>
          <a:bodyPr vert="horz" lIns="91440" tIns="45720" rIns="91440" bIns="45720" rtlCol="0">
            <a:normAutofit/>
          </a:bodyPr>
          <a:lstStyle>
            <a:lvl1pPr marL="0" indent="0" algn="l" defTabSz="914400" rtl="0" eaLnBrk="1" latinLnBrk="0" hangingPunct="1">
              <a:lnSpc>
                <a:spcPct val="1500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1pPr>
            <a:lvl2pPr marL="4572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2pPr>
            <a:lvl3pPr marL="9144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3pPr>
            <a:lvl4pPr marL="13716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4pPr>
            <a:lvl5pPr marL="18288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sp>
        <p:nvSpPr>
          <p:cNvPr id="18" name="Rectangle 17">
            <a:extLst>
              <a:ext uri="{FF2B5EF4-FFF2-40B4-BE49-F238E27FC236}">
                <a16:creationId xmlns:a16="http://schemas.microsoft.com/office/drawing/2014/main" id="{C9EA3545-83F4-F8F0-CE48-27F06DF99975}"/>
              </a:ext>
            </a:extLst>
          </p:cNvPr>
          <p:cNvSpPr/>
          <p:nvPr/>
        </p:nvSpPr>
        <p:spPr>
          <a:xfrm>
            <a:off x="382683" y="322425"/>
            <a:ext cx="7337266" cy="584775"/>
          </a:xfrm>
          <a:prstGeom prst="rect">
            <a:avLst/>
          </a:prstGeom>
          <a:noFill/>
        </p:spPr>
        <p:txBody>
          <a:bodyPr wrap="none" lIns="91440" tIns="45720" rIns="91440" bIns="45720">
            <a:spAutoFit/>
          </a:bodyPr>
          <a:lstStyle/>
          <a:p>
            <a:pPr algn="ctr"/>
            <a:r>
              <a:rPr lang="en-US" sz="3200" b="0" cap="none" spc="0" dirty="0">
                <a:ln w="0"/>
                <a:gradFill>
                  <a:gsLst>
                    <a:gs pos="21000">
                      <a:srgbClr val="53575C"/>
                    </a:gs>
                    <a:gs pos="88000">
                      <a:srgbClr val="C5C7CA"/>
                    </a:gs>
                  </a:gsLst>
                  <a:lin ang="5400000"/>
                </a:gradFill>
                <a:effectLst/>
                <a:latin typeface="Arial" panose="020B0604020202020204" pitchFamily="34" charset="0"/>
                <a:cs typeface="Arial" panose="020B0604020202020204" pitchFamily="34" charset="0"/>
              </a:rPr>
              <a:t>2025 Renfrewshire Council Holiday List</a:t>
            </a:r>
          </a:p>
        </p:txBody>
      </p:sp>
      <p:sp>
        <p:nvSpPr>
          <p:cNvPr id="19" name="Subtitle 2">
            <a:extLst>
              <a:ext uri="{FF2B5EF4-FFF2-40B4-BE49-F238E27FC236}">
                <a16:creationId xmlns:a16="http://schemas.microsoft.com/office/drawing/2014/main" id="{7FAE6716-4D2A-CF84-E5FC-FAD702A9D039}"/>
              </a:ext>
            </a:extLst>
          </p:cNvPr>
          <p:cNvSpPr txBox="1">
            <a:spLocks/>
          </p:cNvSpPr>
          <p:nvPr/>
        </p:nvSpPr>
        <p:spPr>
          <a:xfrm>
            <a:off x="1136827" y="1880550"/>
            <a:ext cx="3473300" cy="1727325"/>
          </a:xfrm>
          <a:prstGeom prst="rect">
            <a:avLst/>
          </a:prstGeom>
        </p:spPr>
        <p:txBody>
          <a:bodyPr vert="horz" lIns="91440" tIns="45720" rIns="91440" bIns="45720" rtlCol="0">
            <a:normAutofit/>
          </a:bodyPr>
          <a:lstStyle>
            <a:lvl1pPr marL="0" indent="0" algn="l" defTabSz="914400" rtl="0" eaLnBrk="1" latinLnBrk="0" hangingPunct="1">
              <a:lnSpc>
                <a:spcPct val="1500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1pPr>
            <a:lvl2pPr marL="4572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2pPr>
            <a:lvl3pPr marL="9144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3pPr>
            <a:lvl4pPr marL="13716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4pPr>
            <a:lvl5pPr marL="18288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dirty="0">
                <a:solidFill>
                  <a:schemeClr val="tx1"/>
                </a:solidFill>
              </a:rPr>
              <a:t>14 February</a:t>
            </a:r>
          </a:p>
          <a:p>
            <a:pPr algn="ctr"/>
            <a:r>
              <a:rPr lang="en-GB" dirty="0">
                <a:solidFill>
                  <a:schemeClr val="tx1"/>
                </a:solidFill>
              </a:rPr>
              <a:t>23 May</a:t>
            </a:r>
          </a:p>
          <a:p>
            <a:pPr algn="ctr"/>
            <a:r>
              <a:rPr lang="en-GB" dirty="0"/>
              <a:t>14 &amp; 15 August</a:t>
            </a:r>
          </a:p>
          <a:p>
            <a:pPr algn="ctr"/>
            <a:r>
              <a:rPr lang="en-GB" dirty="0"/>
              <a:t>29 October</a:t>
            </a:r>
          </a:p>
        </p:txBody>
      </p:sp>
      <p:sp>
        <p:nvSpPr>
          <p:cNvPr id="20" name="Rectangle 19">
            <a:extLst>
              <a:ext uri="{FF2B5EF4-FFF2-40B4-BE49-F238E27FC236}">
                <a16:creationId xmlns:a16="http://schemas.microsoft.com/office/drawing/2014/main" id="{0F26B3C7-EC9E-A889-2877-C249DAFEC977}"/>
              </a:ext>
            </a:extLst>
          </p:cNvPr>
          <p:cNvSpPr/>
          <p:nvPr/>
        </p:nvSpPr>
        <p:spPr>
          <a:xfrm>
            <a:off x="1504128" y="1227188"/>
            <a:ext cx="2738698" cy="461665"/>
          </a:xfrm>
          <a:prstGeom prst="rect">
            <a:avLst/>
          </a:prstGeom>
          <a:noFill/>
        </p:spPr>
        <p:txBody>
          <a:bodyPr wrap="none" lIns="91440" tIns="45720" rIns="91440" bIns="45720">
            <a:spAutoFit/>
          </a:bodyPr>
          <a:lstStyle/>
          <a:p>
            <a:pPr algn="ctr"/>
            <a:r>
              <a:rPr lang="en-US" sz="2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INSERVICE DAYS</a:t>
            </a:r>
          </a:p>
        </p:txBody>
      </p:sp>
      <p:sp>
        <p:nvSpPr>
          <p:cNvPr id="21" name="Rectangle 20">
            <a:extLst>
              <a:ext uri="{FF2B5EF4-FFF2-40B4-BE49-F238E27FC236}">
                <a16:creationId xmlns:a16="http://schemas.microsoft.com/office/drawing/2014/main" id="{C41D766B-DE4C-3A2E-FD79-C6A590DD3BCA}"/>
              </a:ext>
            </a:extLst>
          </p:cNvPr>
          <p:cNvSpPr/>
          <p:nvPr/>
        </p:nvSpPr>
        <p:spPr>
          <a:xfrm>
            <a:off x="1541315" y="3799576"/>
            <a:ext cx="2915798" cy="461665"/>
          </a:xfrm>
          <a:prstGeom prst="rect">
            <a:avLst/>
          </a:prstGeom>
          <a:noFill/>
        </p:spPr>
        <p:txBody>
          <a:bodyPr wrap="none" lIns="91440" tIns="45720" rIns="91440" bIns="45720">
            <a:spAutoFit/>
          </a:bodyPr>
          <a:lstStyle/>
          <a:p>
            <a:pPr algn="ctr"/>
            <a:r>
              <a:rPr lang="en-US" sz="2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PUBLIC HOLIDAYS</a:t>
            </a:r>
          </a:p>
        </p:txBody>
      </p:sp>
      <p:sp>
        <p:nvSpPr>
          <p:cNvPr id="22" name="Rectangle 21">
            <a:extLst>
              <a:ext uri="{FF2B5EF4-FFF2-40B4-BE49-F238E27FC236}">
                <a16:creationId xmlns:a16="http://schemas.microsoft.com/office/drawing/2014/main" id="{001754B8-FAE1-CEB3-132D-0CDB6DD5EC11}"/>
              </a:ext>
            </a:extLst>
          </p:cNvPr>
          <p:cNvSpPr/>
          <p:nvPr/>
        </p:nvSpPr>
        <p:spPr>
          <a:xfrm>
            <a:off x="7055928" y="1227187"/>
            <a:ext cx="3984231" cy="461665"/>
          </a:xfrm>
          <a:prstGeom prst="rect">
            <a:avLst/>
          </a:prstGeom>
          <a:noFill/>
        </p:spPr>
        <p:txBody>
          <a:bodyPr wrap="square" lIns="91440" tIns="45720" rIns="91440" bIns="45720">
            <a:spAutoFit/>
          </a:bodyPr>
          <a:lstStyle/>
          <a:p>
            <a:pPr algn="ctr"/>
            <a:r>
              <a:rPr lang="en-US" sz="24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TERM TIME HOLIDAYS</a:t>
            </a:r>
          </a:p>
        </p:txBody>
      </p:sp>
      <p:sp>
        <p:nvSpPr>
          <p:cNvPr id="24" name="Subtitle 2">
            <a:extLst>
              <a:ext uri="{FF2B5EF4-FFF2-40B4-BE49-F238E27FC236}">
                <a16:creationId xmlns:a16="http://schemas.microsoft.com/office/drawing/2014/main" id="{41BE5932-BDBD-454B-CBD1-D764D3452D25}"/>
              </a:ext>
            </a:extLst>
          </p:cNvPr>
          <p:cNvSpPr txBox="1">
            <a:spLocks/>
          </p:cNvSpPr>
          <p:nvPr/>
        </p:nvSpPr>
        <p:spPr>
          <a:xfrm>
            <a:off x="7456135" y="1986327"/>
            <a:ext cx="3473300" cy="2380691"/>
          </a:xfrm>
          <a:prstGeom prst="rect">
            <a:avLst/>
          </a:prstGeom>
        </p:spPr>
        <p:txBody>
          <a:bodyPr vert="horz" lIns="91440" tIns="45720" rIns="91440" bIns="45720" rtlCol="0">
            <a:normAutofit/>
          </a:bodyPr>
          <a:lstStyle>
            <a:lvl1pPr marL="0" indent="0" algn="l" defTabSz="914400" rtl="0" eaLnBrk="1" latinLnBrk="0" hangingPunct="1">
              <a:lnSpc>
                <a:spcPct val="1500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1pPr>
            <a:lvl2pPr marL="4572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2pPr>
            <a:lvl3pPr marL="9144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3pPr>
            <a:lvl4pPr marL="13716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4pPr>
            <a:lvl5pPr marL="18288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1600" dirty="0">
                <a:solidFill>
                  <a:schemeClr val="tx1"/>
                </a:solidFill>
              </a:rPr>
              <a:t>17-18 February</a:t>
            </a:r>
          </a:p>
          <a:p>
            <a:pPr algn="ctr"/>
            <a:r>
              <a:rPr lang="en-GB" b="1" dirty="0">
                <a:solidFill>
                  <a:schemeClr val="tx1"/>
                </a:solidFill>
              </a:rPr>
              <a:t>7-21 April (Easter Break)</a:t>
            </a:r>
          </a:p>
          <a:p>
            <a:pPr algn="ctr"/>
            <a:r>
              <a:rPr lang="en-GB" sz="1600" dirty="0">
                <a:solidFill>
                  <a:schemeClr val="tx1"/>
                </a:solidFill>
              </a:rPr>
              <a:t>27 June</a:t>
            </a:r>
          </a:p>
          <a:p>
            <a:pPr algn="ctr"/>
            <a:r>
              <a:rPr lang="en-GB" dirty="0">
                <a:solidFill>
                  <a:schemeClr val="tx1"/>
                </a:solidFill>
              </a:rPr>
              <a:t>13 – 17 October</a:t>
            </a:r>
          </a:p>
          <a:p>
            <a:pPr algn="ctr"/>
            <a:r>
              <a:rPr lang="en-GB" sz="1600" dirty="0">
                <a:solidFill>
                  <a:schemeClr val="tx1"/>
                </a:solidFill>
              </a:rPr>
              <a:t>1 December (St Andrews Day)</a:t>
            </a:r>
          </a:p>
          <a:p>
            <a:pPr algn="ctr"/>
            <a:r>
              <a:rPr lang="en-GB" sz="1600" dirty="0">
                <a:solidFill>
                  <a:schemeClr val="tx1"/>
                </a:solidFill>
              </a:rPr>
              <a:t>19 December</a:t>
            </a:r>
          </a:p>
          <a:p>
            <a:pPr algn="ctr"/>
            <a:endParaRPr lang="en-GB" sz="1600" dirty="0">
              <a:solidFill>
                <a:schemeClr val="tx1"/>
              </a:solidFill>
            </a:endParaRPr>
          </a:p>
          <a:p>
            <a:endParaRPr lang="en-GB" dirty="0"/>
          </a:p>
        </p:txBody>
      </p:sp>
      <p:sp>
        <p:nvSpPr>
          <p:cNvPr id="25" name="Subtitle 2">
            <a:extLst>
              <a:ext uri="{FF2B5EF4-FFF2-40B4-BE49-F238E27FC236}">
                <a16:creationId xmlns:a16="http://schemas.microsoft.com/office/drawing/2014/main" id="{D62D5DD6-B6CF-3CE2-95FF-27A92FC11D3E}"/>
              </a:ext>
            </a:extLst>
          </p:cNvPr>
          <p:cNvSpPr txBox="1">
            <a:spLocks/>
          </p:cNvSpPr>
          <p:nvPr/>
        </p:nvSpPr>
        <p:spPr>
          <a:xfrm>
            <a:off x="1262565" y="4452941"/>
            <a:ext cx="3473300" cy="1371600"/>
          </a:xfrm>
          <a:prstGeom prst="rect">
            <a:avLst/>
          </a:prstGeom>
        </p:spPr>
        <p:txBody>
          <a:bodyPr vert="horz" lIns="91440" tIns="45720" rIns="91440" bIns="45720" rtlCol="0">
            <a:normAutofit/>
          </a:bodyPr>
          <a:lstStyle>
            <a:lvl1pPr marL="0" indent="0" algn="l" defTabSz="914400" rtl="0" eaLnBrk="1" latinLnBrk="0" hangingPunct="1">
              <a:lnSpc>
                <a:spcPct val="1500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1pPr>
            <a:lvl2pPr marL="4572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2pPr>
            <a:lvl3pPr marL="9144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3pPr>
            <a:lvl4pPr marL="13716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4pPr>
            <a:lvl5pPr marL="18288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1600" dirty="0">
                <a:solidFill>
                  <a:schemeClr val="tx1"/>
                </a:solidFill>
              </a:rPr>
              <a:t>5 May (May Day)</a:t>
            </a:r>
          </a:p>
          <a:p>
            <a:pPr algn="ctr"/>
            <a:r>
              <a:rPr lang="en-GB" dirty="0">
                <a:solidFill>
                  <a:schemeClr val="tx1"/>
                </a:solidFill>
              </a:rPr>
              <a:t>26 May</a:t>
            </a:r>
          </a:p>
          <a:p>
            <a:pPr algn="ctr"/>
            <a:r>
              <a:rPr lang="en-GB" sz="1600" dirty="0">
                <a:solidFill>
                  <a:schemeClr val="tx1"/>
                </a:solidFill>
              </a:rPr>
              <a:t>26 &amp; 29 Septe</a:t>
            </a:r>
            <a:r>
              <a:rPr lang="en-GB" dirty="0">
                <a:solidFill>
                  <a:schemeClr val="tx1"/>
                </a:solidFill>
              </a:rPr>
              <a:t>mber</a:t>
            </a:r>
            <a:endParaRPr lang="en-GB" sz="1600" dirty="0">
              <a:solidFill>
                <a:schemeClr val="tx1"/>
              </a:solidFill>
            </a:endParaRPr>
          </a:p>
          <a:p>
            <a:endParaRPr lang="en-GB" dirty="0"/>
          </a:p>
        </p:txBody>
      </p:sp>
      <p:sp>
        <p:nvSpPr>
          <p:cNvPr id="26" name="TextBox 25">
            <a:extLst>
              <a:ext uri="{FF2B5EF4-FFF2-40B4-BE49-F238E27FC236}">
                <a16:creationId xmlns:a16="http://schemas.microsoft.com/office/drawing/2014/main" id="{13A4AEE2-F4C5-622A-BF47-4C9606461024}"/>
              </a:ext>
            </a:extLst>
          </p:cNvPr>
          <p:cNvSpPr txBox="1"/>
          <p:nvPr/>
        </p:nvSpPr>
        <p:spPr>
          <a:xfrm>
            <a:off x="1049599" y="6227798"/>
            <a:ext cx="10263610" cy="307777"/>
          </a:xfrm>
          <a:prstGeom prst="rect">
            <a:avLst/>
          </a:prstGeom>
          <a:noFill/>
        </p:spPr>
        <p:txBody>
          <a:bodyPr wrap="square" rtlCol="0">
            <a:spAutoFit/>
          </a:bodyPr>
          <a:lstStyle/>
          <a:p>
            <a:r>
              <a:rPr lang="en-GB" sz="1400" dirty="0">
                <a:latin typeface="Arial" panose="020B0604020202020204" pitchFamily="34" charset="0"/>
                <a:cs typeface="Arial" panose="020B0604020202020204" pitchFamily="34" charset="0"/>
              </a:rPr>
              <a:t>Nursery is closed to all children on </a:t>
            </a:r>
            <a:r>
              <a:rPr lang="en-GB" sz="1400" dirty="0" err="1">
                <a:latin typeface="Arial" panose="020B0604020202020204" pitchFamily="34" charset="0"/>
                <a:cs typeface="Arial" panose="020B0604020202020204" pitchFamily="34" charset="0"/>
              </a:rPr>
              <a:t>InService</a:t>
            </a:r>
            <a:r>
              <a:rPr lang="en-GB" sz="1400" dirty="0">
                <a:latin typeface="Arial" panose="020B0604020202020204" pitchFamily="34" charset="0"/>
                <a:cs typeface="Arial" panose="020B0604020202020204" pitchFamily="34" charset="0"/>
              </a:rPr>
              <a:t> Days &amp; Public Holidays,  Term Time closure is for all children on a 9-3pm session </a:t>
            </a:r>
          </a:p>
        </p:txBody>
      </p:sp>
      <p:sp>
        <p:nvSpPr>
          <p:cNvPr id="2" name="Subtitle 2">
            <a:extLst>
              <a:ext uri="{FF2B5EF4-FFF2-40B4-BE49-F238E27FC236}">
                <a16:creationId xmlns:a16="http://schemas.microsoft.com/office/drawing/2014/main" id="{69B4A505-B704-42A8-A4F0-F041C96D6ECE}"/>
              </a:ext>
            </a:extLst>
          </p:cNvPr>
          <p:cNvSpPr txBox="1">
            <a:spLocks/>
          </p:cNvSpPr>
          <p:nvPr/>
        </p:nvSpPr>
        <p:spPr>
          <a:xfrm>
            <a:off x="7456135" y="4744622"/>
            <a:ext cx="3473300" cy="931255"/>
          </a:xfrm>
          <a:prstGeom prst="rect">
            <a:avLst/>
          </a:prstGeom>
        </p:spPr>
        <p:txBody>
          <a:bodyPr vert="horz" lIns="91440" tIns="45720" rIns="91440" bIns="45720" rtlCol="0">
            <a:normAutofit/>
          </a:bodyPr>
          <a:lstStyle>
            <a:lvl1pPr marL="0" indent="0" algn="l" defTabSz="914400" rtl="0" eaLnBrk="1" latinLnBrk="0" hangingPunct="1">
              <a:lnSpc>
                <a:spcPct val="1500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1pPr>
            <a:lvl2pPr marL="4572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2pPr>
            <a:lvl3pPr marL="9144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3pPr>
            <a:lvl4pPr marL="13716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4pPr>
            <a:lvl5pPr marL="1828800" indent="0" algn="ctr" defTabSz="914400" rtl="0" eaLnBrk="1" latinLnBrk="0" hangingPunct="1">
              <a:lnSpc>
                <a:spcPts val="22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1600" dirty="0">
                <a:solidFill>
                  <a:schemeClr val="tx1"/>
                </a:solidFill>
              </a:rPr>
              <a:t>Children return to nursery on Tuesday 6 January 2026</a:t>
            </a:r>
          </a:p>
          <a:p>
            <a:pPr algn="ctr"/>
            <a:endParaRPr lang="en-GB" sz="1600" dirty="0">
              <a:solidFill>
                <a:schemeClr val="tx1"/>
              </a:solidFill>
            </a:endParaRPr>
          </a:p>
          <a:p>
            <a:endParaRPr lang="en-GB" dirty="0"/>
          </a:p>
        </p:txBody>
      </p:sp>
    </p:spTree>
    <p:extLst>
      <p:ext uri="{BB962C8B-B14F-4D97-AF65-F5344CB8AC3E}">
        <p14:creationId xmlns:p14="http://schemas.microsoft.com/office/powerpoint/2010/main" val="1463392540"/>
      </p:ext>
    </p:extLst>
  </p:cSld>
  <p:clrMapOvr>
    <a:masterClrMapping/>
  </p:clrMapOvr>
  <p:transition spd="slow" advTm="6687">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9265-BF53-F002-1E92-ED5FBA9A9BD5}"/>
              </a:ext>
            </a:extLst>
          </p:cNvPr>
          <p:cNvSpPr>
            <a:spLocks noGrp="1"/>
          </p:cNvSpPr>
          <p:nvPr>
            <p:ph type="title"/>
          </p:nvPr>
        </p:nvSpPr>
        <p:spPr>
          <a:xfrm>
            <a:off x="913774" y="327571"/>
            <a:ext cx="10364451" cy="1039412"/>
          </a:xfrm>
        </p:spPr>
        <p:txBody>
          <a:bodyPr/>
          <a:lstStyle/>
          <a:p>
            <a:r>
              <a:rPr lang="en-GB" dirty="0">
                <a:latin typeface="Arial" panose="020B0604020202020204" pitchFamily="34" charset="0"/>
                <a:cs typeface="Arial" panose="020B0604020202020204" pitchFamily="34" charset="0"/>
              </a:rPr>
              <a:t>Sun Safety</a:t>
            </a:r>
          </a:p>
        </p:txBody>
      </p:sp>
      <p:sp>
        <p:nvSpPr>
          <p:cNvPr id="3" name="Content Placeholder 2">
            <a:extLst>
              <a:ext uri="{FF2B5EF4-FFF2-40B4-BE49-F238E27FC236}">
                <a16:creationId xmlns:a16="http://schemas.microsoft.com/office/drawing/2014/main" id="{1DAF3A33-85FF-73F9-E1E5-7BDFC04E1EEB}"/>
              </a:ext>
            </a:extLst>
          </p:cNvPr>
          <p:cNvSpPr>
            <a:spLocks noGrp="1"/>
          </p:cNvSpPr>
          <p:nvPr>
            <p:ph sz="quarter" idx="13"/>
          </p:nvPr>
        </p:nvSpPr>
        <p:spPr>
          <a:xfrm>
            <a:off x="913774" y="1366983"/>
            <a:ext cx="10363826" cy="5163446"/>
          </a:xfrm>
        </p:spPr>
        <p:txBody>
          <a:bodyPr>
            <a:normAutofit lnSpcReduction="10000"/>
          </a:bodyPr>
          <a:lstStyle/>
          <a:p>
            <a:pPr marL="0" lvl="0" indent="0">
              <a:buNone/>
              <a:tabLst>
                <a:tab pos="457200" algn="l"/>
              </a:tabLst>
            </a:pPr>
            <a:r>
              <a:rPr lang="en-GB" sz="1300" cap="none" dirty="0">
                <a:effectLst/>
                <a:latin typeface="Arial" panose="020B0604020202020204" pitchFamily="34" charset="0"/>
                <a:ea typeface="Times New Roman" panose="02020603050405020304" pitchFamily="18" charset="0"/>
              </a:rPr>
              <a:t>Parents should provide children with their own clearly labelled bottle of sunscreen, at least factor SPF 30+ and 4 or 5 stars or you can make a donation to the nursery suncream via </a:t>
            </a:r>
            <a:r>
              <a:rPr lang="en-GB" sz="1300" cap="none" dirty="0" err="1">
                <a:effectLst/>
                <a:latin typeface="Arial" panose="020B0604020202020204" pitchFamily="34" charset="0"/>
                <a:ea typeface="Times New Roman" panose="02020603050405020304" pitchFamily="18" charset="0"/>
              </a:rPr>
              <a:t>Parentpay</a:t>
            </a:r>
            <a:r>
              <a:rPr lang="en-GB" sz="1300" cap="none" dirty="0">
                <a:effectLst/>
                <a:latin typeface="Arial" panose="020B0604020202020204" pitchFamily="34" charset="0"/>
                <a:ea typeface="Times New Roman" panose="02020603050405020304" pitchFamily="18" charset="0"/>
              </a:rPr>
              <a:t>.</a:t>
            </a:r>
            <a:endParaRPr lang="en-GB" sz="1300" cap="none"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300" b="1" cap="none" dirty="0">
                <a:effectLst/>
                <a:latin typeface="Arial" panose="020B0604020202020204" pitchFamily="34" charset="0"/>
                <a:ea typeface="Times New Roman" panose="02020603050405020304" pitchFamily="18" charset="0"/>
              </a:rPr>
              <a:t>Parents/carers</a:t>
            </a:r>
            <a:r>
              <a:rPr lang="en-GB" sz="1300" cap="none" dirty="0">
                <a:effectLst/>
                <a:latin typeface="Arial" panose="020B0604020202020204" pitchFamily="34" charset="0"/>
                <a:ea typeface="Times New Roman" panose="02020603050405020304" pitchFamily="18" charset="0"/>
              </a:rPr>
              <a:t> should apply sun cream to their child </a:t>
            </a:r>
            <a:r>
              <a:rPr lang="en-GB" sz="1300" b="1" cap="none" dirty="0">
                <a:effectLst/>
                <a:latin typeface="Arial" panose="020B0604020202020204" pitchFamily="34" charset="0"/>
                <a:ea typeface="Times New Roman" panose="02020603050405020304" pitchFamily="18" charset="0"/>
              </a:rPr>
              <a:t>before</a:t>
            </a:r>
            <a:r>
              <a:rPr lang="en-GB" sz="1300" cap="none" dirty="0">
                <a:effectLst/>
                <a:latin typeface="Arial" panose="020B0604020202020204" pitchFamily="34" charset="0"/>
                <a:ea typeface="Times New Roman" panose="02020603050405020304" pitchFamily="18" charset="0"/>
              </a:rPr>
              <a:t> the start of the session. Staff will reapply sun cream to children who are in nursery for an extended day or where deemed necessary to re-apply using their own bottle of suncream or the nursery supply.</a:t>
            </a:r>
            <a:endParaRPr lang="en-GB" sz="1300" cap="none" dirty="0">
              <a:effectLst/>
              <a:latin typeface="Times New Roman" panose="02020603050405020304" pitchFamily="18" charset="0"/>
              <a:ea typeface="Times New Roman" panose="02020603050405020304" pitchFamily="18" charset="0"/>
            </a:endParaRPr>
          </a:p>
          <a:p>
            <a:pPr marL="0" lvl="0" indent="0">
              <a:spcAft>
                <a:spcPts val="600"/>
              </a:spcAft>
              <a:buNone/>
              <a:tabLst>
                <a:tab pos="2637155" algn="ctr"/>
                <a:tab pos="5274310" algn="r"/>
                <a:tab pos="450215" algn="ctr"/>
                <a:tab pos="5274310" algn="r"/>
              </a:tabLst>
            </a:pPr>
            <a:r>
              <a:rPr lang="en-GB" sz="1300" cap="none" dirty="0">
                <a:effectLst/>
                <a:latin typeface="Arial" panose="020B0604020202020204" pitchFamily="34" charset="0"/>
                <a:ea typeface="Times New Roman" panose="02020603050405020304" pitchFamily="18" charset="0"/>
              </a:rPr>
              <a:t>In the event of a child not having their own sun cream, spare sun cream of at least factor </a:t>
            </a:r>
            <a:r>
              <a:rPr lang="en-GB" sz="1300" cap="none" dirty="0" err="1">
                <a:effectLst/>
                <a:latin typeface="Arial" panose="020B0604020202020204" pitchFamily="34" charset="0"/>
                <a:ea typeface="Times New Roman" panose="02020603050405020304" pitchFamily="18" charset="0"/>
              </a:rPr>
              <a:t>spf</a:t>
            </a:r>
            <a:r>
              <a:rPr lang="en-GB" sz="1300" cap="none" dirty="0">
                <a:effectLst/>
                <a:latin typeface="Arial" panose="020B0604020202020204" pitchFamily="34" charset="0"/>
                <a:ea typeface="Times New Roman" panose="02020603050405020304" pitchFamily="18" charset="0"/>
              </a:rPr>
              <a:t> 30+, 4 or 5 stars and does not contain ingredients which impact on child’s known individual medical needs i.e. Allergies and sensitivity will be available at nursery. For children who require sun cream to be re-applied, it is the </a:t>
            </a:r>
            <a:r>
              <a:rPr lang="en-GB" sz="1300" b="1" cap="none" dirty="0">
                <a:effectLst/>
                <a:latin typeface="Arial" panose="020B0604020202020204" pitchFamily="34" charset="0"/>
                <a:ea typeface="Times New Roman" panose="02020603050405020304" pitchFamily="18" charset="0"/>
              </a:rPr>
              <a:t>responsibility of the parent </a:t>
            </a:r>
            <a:r>
              <a:rPr lang="en-GB" sz="1300" cap="none" dirty="0">
                <a:effectLst/>
                <a:latin typeface="Arial" panose="020B0604020202020204" pitchFamily="34" charset="0"/>
                <a:ea typeface="Times New Roman" panose="02020603050405020304" pitchFamily="18" charset="0"/>
              </a:rPr>
              <a:t>to inform nursery if their child is allergic to a particular brand of sun lotion</a:t>
            </a:r>
            <a:r>
              <a:rPr lang="en-GB" sz="1300" dirty="0">
                <a:effectLst/>
                <a:latin typeface="Arial" panose="020B0604020202020204" pitchFamily="34" charset="0"/>
                <a:ea typeface="Times New Roman" panose="02020603050405020304" pitchFamily="18" charset="0"/>
              </a:rPr>
              <a:t>.</a:t>
            </a:r>
          </a:p>
          <a:p>
            <a:pPr marL="0" indent="0">
              <a:buNone/>
              <a:tabLst>
                <a:tab pos="457200" algn="l"/>
              </a:tabLst>
            </a:pPr>
            <a:r>
              <a:rPr lang="en-GB" sz="1300" cap="none" dirty="0">
                <a:effectLst/>
                <a:latin typeface="Arial" panose="020B0604020202020204" pitchFamily="34" charset="0"/>
                <a:ea typeface="Times New Roman" panose="02020603050405020304" pitchFamily="18" charset="0"/>
              </a:rPr>
              <a:t>UV index forecast should be referred to, even when cloudy, on the met office website to inform sun safety risk assessments.</a:t>
            </a:r>
            <a:endParaRPr lang="en-GB" sz="1300" cap="none" dirty="0">
              <a:effectLst/>
              <a:latin typeface="Times New Roman" panose="02020603050405020304" pitchFamily="18" charset="0"/>
              <a:ea typeface="Times New Roman" panose="02020603050405020304" pitchFamily="18" charset="0"/>
            </a:endParaRPr>
          </a:p>
          <a:p>
            <a:pPr marL="0" indent="0">
              <a:buNone/>
            </a:pPr>
            <a:r>
              <a:rPr lang="en-GB" sz="1300" b="1" cap="none" dirty="0">
                <a:effectLst/>
                <a:latin typeface="Arial" panose="020B0604020202020204" pitchFamily="34" charset="0"/>
                <a:ea typeface="Times New Roman" panose="02020603050405020304" pitchFamily="18" charset="0"/>
              </a:rPr>
              <a:t>Clothing</a:t>
            </a:r>
            <a:endParaRPr lang="en-GB" sz="1300" cap="none" dirty="0">
              <a:effectLst/>
              <a:latin typeface="Times New Roman" panose="02020603050405020304" pitchFamily="18" charset="0"/>
              <a:ea typeface="Times New Roman" panose="02020603050405020304" pitchFamily="18" charset="0"/>
            </a:endParaRPr>
          </a:p>
          <a:p>
            <a:pPr marL="0" indent="0">
              <a:buNone/>
            </a:pPr>
            <a:r>
              <a:rPr lang="en-GB" sz="1300" cap="none" dirty="0">
                <a:effectLst/>
                <a:latin typeface="Arial" panose="020B0604020202020204" pitchFamily="34" charset="0"/>
                <a:ea typeface="Times New Roman" panose="02020603050405020304" pitchFamily="18" charset="0"/>
              </a:rPr>
              <a:t>Children will be encouraged to wear hats that cover the ears, face and neck between 11am and 3pm </a:t>
            </a:r>
            <a:r>
              <a:rPr lang="en-GB" sz="1300" cap="none" dirty="0" err="1">
                <a:effectLst/>
                <a:latin typeface="Arial" panose="020B0604020202020204" pitchFamily="34" charset="0"/>
                <a:ea typeface="Times New Roman" panose="02020603050405020304" pitchFamily="18" charset="0"/>
              </a:rPr>
              <a:t>i.E.</a:t>
            </a:r>
            <a:r>
              <a:rPr lang="en-GB" sz="1300" cap="none" dirty="0">
                <a:effectLst/>
                <a:latin typeface="Arial" panose="020B0604020202020204" pitchFamily="34" charset="0"/>
                <a:ea typeface="Times New Roman" panose="02020603050405020304" pitchFamily="18" charset="0"/>
              </a:rPr>
              <a:t> Legionnaire, broad brimmed or bucket hats are recommended; baseball caps do not offer the full protection required.</a:t>
            </a:r>
            <a:endParaRPr lang="en-GB" sz="1300" cap="none" dirty="0">
              <a:effectLst/>
              <a:latin typeface="Times New Roman" panose="02020603050405020304" pitchFamily="18" charset="0"/>
              <a:ea typeface="Times New Roman" panose="02020603050405020304" pitchFamily="18" charset="0"/>
            </a:endParaRPr>
          </a:p>
          <a:p>
            <a:pPr marL="0" indent="0">
              <a:buNone/>
            </a:pPr>
            <a:r>
              <a:rPr lang="en-GB" sz="1300" b="1" cap="none" dirty="0">
                <a:effectLst/>
                <a:latin typeface="Arial" panose="020B0604020202020204" pitchFamily="34" charset="0"/>
                <a:ea typeface="Times New Roman" panose="02020603050405020304" pitchFamily="18" charset="0"/>
              </a:rPr>
              <a:t>Shade &amp; hydration</a:t>
            </a:r>
            <a:endParaRPr lang="en-GB" sz="1300" cap="none" dirty="0">
              <a:effectLst/>
              <a:latin typeface="Times New Roman" panose="02020603050405020304" pitchFamily="18" charset="0"/>
              <a:ea typeface="Times New Roman" panose="02020603050405020304" pitchFamily="18" charset="0"/>
            </a:endParaRPr>
          </a:p>
          <a:p>
            <a:pPr marL="0" indent="0">
              <a:buNone/>
            </a:pPr>
            <a:r>
              <a:rPr lang="en-GB" sz="1300" cap="none" dirty="0">
                <a:effectLst/>
                <a:latin typeface="Arial" panose="020B0604020202020204" pitchFamily="34" charset="0"/>
                <a:ea typeface="Times New Roman" panose="02020603050405020304" pitchFamily="18" charset="0"/>
              </a:rPr>
              <a:t>When the sun is strong, staff will encourage children to sit/play in the shade where it is available, children will be encouraged to drink water when outdoors. </a:t>
            </a:r>
          </a:p>
          <a:p>
            <a:pPr marL="0" indent="0">
              <a:buNone/>
            </a:pPr>
            <a:r>
              <a:rPr lang="en-GB" sz="1400" b="1" dirty="0">
                <a:effectLst/>
                <a:latin typeface="Arial" panose="020B0604020202020204" pitchFamily="34" charset="0"/>
                <a:ea typeface="Times New Roman" panose="02020603050405020304" pitchFamily="18" charset="0"/>
              </a:rPr>
              <a:t>Further information</a:t>
            </a:r>
            <a:endParaRPr lang="en-GB" sz="1400" dirty="0">
              <a:effectLst/>
              <a:latin typeface="Times New Roman" panose="02020603050405020304" pitchFamily="18" charset="0"/>
              <a:ea typeface="Times New Roman" panose="02020603050405020304" pitchFamily="18" charset="0"/>
            </a:endParaRPr>
          </a:p>
          <a:p>
            <a:pPr marL="0" indent="0">
              <a:buNone/>
            </a:pPr>
            <a:r>
              <a:rPr lang="en-GB" sz="1400" dirty="0">
                <a:effectLst/>
                <a:latin typeface="Arial" panose="020B0604020202020204" pitchFamily="34" charset="0"/>
                <a:ea typeface="Times New Roman" panose="02020603050405020304" pitchFamily="18" charset="0"/>
              </a:rPr>
              <a:t>Please refer to our Nursery SUN safety policy</a:t>
            </a:r>
            <a:endParaRPr lang="en-GB" sz="1400" dirty="0">
              <a:effectLst/>
              <a:latin typeface="Times New Roman" panose="02020603050405020304" pitchFamily="18" charset="0"/>
              <a:ea typeface="Times New Roman" panose="02020603050405020304" pitchFamily="18" charset="0"/>
            </a:endParaRPr>
          </a:p>
          <a:p>
            <a:pPr marL="0" indent="0">
              <a:buNone/>
            </a:pPr>
            <a:endParaRPr lang="en-GB" sz="1300" cap="none" dirty="0"/>
          </a:p>
        </p:txBody>
      </p:sp>
      <p:pic>
        <p:nvPicPr>
          <p:cNvPr id="1026" name="Picture 2">
            <a:extLst>
              <a:ext uri="{FF2B5EF4-FFF2-40B4-BE49-F238E27FC236}">
                <a16:creationId xmlns:a16="http://schemas.microsoft.com/office/drawing/2014/main" id="{35195E61-CB4C-BDCA-09C3-6AC9DB1D77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29500" y="0"/>
            <a:ext cx="1482725" cy="14112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348839262"/>
      </p:ext>
    </p:extLst>
  </p:cSld>
  <p:clrMapOvr>
    <a:masterClrMapping/>
  </p:clrMapOvr>
  <p:transition spd="slow" advTm="8999">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pic>
        <p:nvPicPr>
          <p:cNvPr id="11" name="Picture 2">
            <a:extLst>
              <a:ext uri="{FF2B5EF4-FFF2-40B4-BE49-F238E27FC236}">
                <a16:creationId xmlns:a16="http://schemas.microsoft.com/office/drawing/2014/main" id="{9A0F0AC6-A89F-416B-9FA4-48E664065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a:extLst>
              <a:ext uri="{FF2B5EF4-FFF2-40B4-BE49-F238E27FC236}">
                <a16:creationId xmlns:a16="http://schemas.microsoft.com/office/drawing/2014/main" id="{C31AA009-40AD-4098-8AE7-680CA35C6E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5" name="Rectangle 14">
            <a:extLst>
              <a:ext uri="{FF2B5EF4-FFF2-40B4-BE49-F238E27FC236}">
                <a16:creationId xmlns:a16="http://schemas.microsoft.com/office/drawing/2014/main" id="{4E50CAEE-CAC0-4F18-9593-F09A3338C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a:extLst>
              <a:ext uri="{FF2B5EF4-FFF2-40B4-BE49-F238E27FC236}">
                <a16:creationId xmlns:a16="http://schemas.microsoft.com/office/drawing/2014/main" id="{D2DA77D5-12C4-446D-AC72-A514960A553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3623" t="43915" r="1" b="10213"/>
          <a:stretch/>
        </p:blipFill>
        <p:spPr>
          <a:xfrm>
            <a:off x="8199690" y="290557"/>
            <a:ext cx="3992310" cy="3905520"/>
          </a:xfrm>
          <a:prstGeom prst="rect">
            <a:avLst/>
          </a:prstGeom>
        </p:spPr>
      </p:pic>
      <p:pic>
        <p:nvPicPr>
          <p:cNvPr id="19" name="Picture 18">
            <a:extLst>
              <a:ext uri="{FF2B5EF4-FFF2-40B4-BE49-F238E27FC236}">
                <a16:creationId xmlns:a16="http://schemas.microsoft.com/office/drawing/2014/main" id="{19E04E4F-6B32-4651-ACE0-DACABF1FC2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12450" t="1120" r="54326" b="73832"/>
          <a:stretch/>
        </p:blipFill>
        <p:spPr>
          <a:xfrm>
            <a:off x="4581330" y="0"/>
            <a:ext cx="6762408" cy="2867764"/>
          </a:xfrm>
          <a:prstGeom prst="rect">
            <a:avLst/>
          </a:prstGeom>
        </p:spPr>
      </p:pic>
      <p:pic>
        <p:nvPicPr>
          <p:cNvPr id="21" name="Picture 20">
            <a:extLst>
              <a:ext uri="{FF2B5EF4-FFF2-40B4-BE49-F238E27FC236}">
                <a16:creationId xmlns:a16="http://schemas.microsoft.com/office/drawing/2014/main" id="{13D4F2B0-7771-46FC-9763-240E8F55F14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65973" t="81531" r="19879"/>
          <a:stretch/>
        </p:blipFill>
        <p:spPr>
          <a:xfrm>
            <a:off x="10246407" y="5429242"/>
            <a:ext cx="1945594" cy="1428758"/>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pic>
        <p:nvPicPr>
          <p:cNvPr id="23" name="Picture 22">
            <a:extLst>
              <a:ext uri="{FF2B5EF4-FFF2-40B4-BE49-F238E27FC236}">
                <a16:creationId xmlns:a16="http://schemas.microsoft.com/office/drawing/2014/main" id="{6164F387-6750-4AFF-8A10-65C64D31ECA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46466" t="75007" r="30510"/>
          <a:stretch/>
        </p:blipFill>
        <p:spPr>
          <a:xfrm>
            <a:off x="9795659" y="4064996"/>
            <a:ext cx="2716669" cy="1658803"/>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
        <p:nvSpPr>
          <p:cNvPr id="9" name="TextBox 8">
            <a:extLst>
              <a:ext uri="{FF2B5EF4-FFF2-40B4-BE49-F238E27FC236}">
                <a16:creationId xmlns:a16="http://schemas.microsoft.com/office/drawing/2014/main" id="{017B9604-F80D-D3A9-174B-0454F1F5B7A9}"/>
              </a:ext>
            </a:extLst>
          </p:cNvPr>
          <p:cNvSpPr txBox="1"/>
          <p:nvPr/>
        </p:nvSpPr>
        <p:spPr>
          <a:xfrm>
            <a:off x="314632" y="290557"/>
            <a:ext cx="11029106" cy="646331"/>
          </a:xfrm>
          <a:prstGeom prst="rect">
            <a:avLst/>
          </a:prstGeom>
          <a:noFill/>
        </p:spPr>
        <p:txBody>
          <a:bodyPr wrap="square" rtlCol="0">
            <a:spAutoFit/>
          </a:bodyPr>
          <a:lstStyle/>
          <a:p>
            <a:pPr algn="ctr"/>
            <a:r>
              <a:rPr lang="en-GB" sz="3600" dirty="0">
                <a:latin typeface="Arial" panose="020B0604020202020204" pitchFamily="34" charset="0"/>
                <a:cs typeface="Arial" panose="020B0604020202020204" pitchFamily="34" charset="0"/>
              </a:rPr>
              <a:t>Parent Information</a:t>
            </a:r>
          </a:p>
        </p:txBody>
      </p:sp>
      <p:sp>
        <p:nvSpPr>
          <p:cNvPr id="12" name="TextBox 11">
            <a:extLst>
              <a:ext uri="{FF2B5EF4-FFF2-40B4-BE49-F238E27FC236}">
                <a16:creationId xmlns:a16="http://schemas.microsoft.com/office/drawing/2014/main" id="{4426DE3D-EE17-EFC7-1C9F-34747A2AC3D7}"/>
              </a:ext>
            </a:extLst>
          </p:cNvPr>
          <p:cNvSpPr txBox="1"/>
          <p:nvPr/>
        </p:nvSpPr>
        <p:spPr>
          <a:xfrm>
            <a:off x="570271" y="1474839"/>
            <a:ext cx="11029106" cy="4524315"/>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GB" dirty="0">
                <a:latin typeface="Arial" panose="020B0604020202020204" pitchFamily="34" charset="0"/>
                <a:cs typeface="Arial" panose="020B0604020202020204" pitchFamily="34" charset="0"/>
              </a:rPr>
              <a:t>Please check your child’s pocket in the foyer for letters etc that may be issued</a:t>
            </a:r>
          </a:p>
          <a:p>
            <a:pPr marL="285750" indent="-285750">
              <a:lnSpc>
                <a:spcPct val="150000"/>
              </a:lnSpc>
              <a:buFont typeface="Arial" panose="020B0604020202020204" pitchFamily="34" charset="0"/>
              <a:buChar char="•"/>
            </a:pPr>
            <a:r>
              <a:rPr lang="en-GB" dirty="0">
                <a:latin typeface="Arial" panose="020B0604020202020204" pitchFamily="34" charset="0"/>
                <a:cs typeface="Arial" panose="020B0604020202020204" pitchFamily="34" charset="0"/>
              </a:rPr>
              <a:t>Nursery notifications will be sent by </a:t>
            </a:r>
            <a:r>
              <a:rPr lang="en-GB" dirty="0" err="1">
                <a:latin typeface="Arial" panose="020B0604020202020204" pitchFamily="34" charset="0"/>
                <a:cs typeface="Arial" panose="020B0604020202020204" pitchFamily="34" charset="0"/>
              </a:rPr>
              <a:t>Groupcall</a:t>
            </a:r>
            <a:r>
              <a:rPr lang="en-GB" dirty="0">
                <a:latin typeface="Arial" panose="020B0604020202020204" pitchFamily="34" charset="0"/>
                <a:cs typeface="Arial" panose="020B0604020202020204" pitchFamily="34" charset="0"/>
              </a:rPr>
              <a:t> via text or email so don’t forget to check these</a:t>
            </a:r>
          </a:p>
          <a:p>
            <a:pPr marL="285750" indent="-285750">
              <a:lnSpc>
                <a:spcPct val="150000"/>
              </a:lnSpc>
              <a:buFont typeface="Arial" panose="020B0604020202020204" pitchFamily="34" charset="0"/>
              <a:buChar char="•"/>
            </a:pPr>
            <a:r>
              <a:rPr lang="en-GB" dirty="0">
                <a:latin typeface="Arial" panose="020B0604020202020204" pitchFamily="34" charset="0"/>
                <a:cs typeface="Arial" panose="020B0604020202020204" pitchFamily="34" charset="0"/>
              </a:rPr>
              <a:t>Your child will need spare clothes, wipes, nappies or pull ups in nursery, a member of staff will let you know when these are required</a:t>
            </a:r>
          </a:p>
          <a:p>
            <a:pPr marL="285750" indent="-285750">
              <a:lnSpc>
                <a:spcPct val="150000"/>
              </a:lnSpc>
              <a:buFont typeface="Arial" panose="020B0604020202020204" pitchFamily="34" charset="0"/>
              <a:buChar char="•"/>
            </a:pPr>
            <a:r>
              <a:rPr lang="en-GB" dirty="0">
                <a:latin typeface="Arial" panose="020B0604020202020204" pitchFamily="34" charset="0"/>
                <a:cs typeface="Arial" panose="020B0604020202020204" pitchFamily="34" charset="0"/>
              </a:rPr>
              <a:t>All pram/bikes etc need to be stored in the pram shed which is located at the rear of the nursery, all property left in the pram shed unattended is at the owners risk </a:t>
            </a:r>
            <a:r>
              <a:rPr lang="en-GB" b="1" dirty="0">
                <a:latin typeface="Arial" panose="020B0604020202020204" pitchFamily="34" charset="0"/>
                <a:cs typeface="Arial" panose="020B0604020202020204" pitchFamily="34" charset="0"/>
              </a:rPr>
              <a:t>(Management do not accept the responsibility for any damage or theft)</a:t>
            </a:r>
          </a:p>
          <a:p>
            <a:pPr marL="285750" indent="-285750">
              <a:lnSpc>
                <a:spcPct val="150000"/>
              </a:lnSpc>
              <a:buFont typeface="Arial" panose="020B0604020202020204" pitchFamily="34" charset="0"/>
              <a:buChar char="•"/>
            </a:pPr>
            <a:r>
              <a:rPr lang="en-GB" dirty="0">
                <a:latin typeface="Arial" panose="020B0604020202020204" pitchFamily="34" charset="0"/>
                <a:cs typeface="Arial" panose="020B0604020202020204" pitchFamily="34" charset="0"/>
              </a:rPr>
              <a:t>Can we please ask that children do not bring personal toys etc to nursery as these may get broken or lost.</a:t>
            </a:r>
          </a:p>
          <a:p>
            <a:pPr marL="285750" indent="-285750">
              <a:lnSpc>
                <a:spcPct val="150000"/>
              </a:lnSpc>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5547273"/>
      </p:ext>
    </p:extLst>
  </p:cSld>
  <p:clrMapOvr>
    <a:masterClrMapping/>
  </p:clrMapOvr>
  <p:transition spd="slow" advTm="9250">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14B24-E6D0-870B-8A96-2022BFAB188A}"/>
              </a:ext>
            </a:extLst>
          </p:cNvPr>
          <p:cNvSpPr>
            <a:spLocks noGrp="1"/>
          </p:cNvSpPr>
          <p:nvPr>
            <p:ph type="title"/>
          </p:nvPr>
        </p:nvSpPr>
        <p:spPr>
          <a:xfrm>
            <a:off x="913774" y="215582"/>
            <a:ext cx="10364451" cy="1596177"/>
          </a:xfrm>
        </p:spPr>
        <p:txBody>
          <a:bodyPr/>
          <a:lstStyle/>
          <a:p>
            <a:r>
              <a:rPr lang="en-GB" dirty="0">
                <a:latin typeface="Arial" panose="020B0604020202020204" pitchFamily="34" charset="0"/>
                <a:cs typeface="Arial" panose="020B0604020202020204" pitchFamily="34" charset="0"/>
              </a:rPr>
              <a:t>Car Park Information</a:t>
            </a:r>
          </a:p>
        </p:txBody>
      </p:sp>
      <p:graphicFrame>
        <p:nvGraphicFramePr>
          <p:cNvPr id="7" name="Content Placeholder 6">
            <a:extLst>
              <a:ext uri="{FF2B5EF4-FFF2-40B4-BE49-F238E27FC236}">
                <a16:creationId xmlns:a16="http://schemas.microsoft.com/office/drawing/2014/main" id="{0D4960C0-E77D-9178-17A1-0DC65CF7A005}"/>
              </a:ext>
            </a:extLst>
          </p:cNvPr>
          <p:cNvGraphicFramePr>
            <a:graphicFrameLocks noGrp="1"/>
          </p:cNvGraphicFramePr>
          <p:nvPr>
            <p:ph sz="quarter" idx="13"/>
            <p:extLst>
              <p:ext uri="{D42A27DB-BD31-4B8C-83A1-F6EECF244321}">
                <p14:modId xmlns:p14="http://schemas.microsoft.com/office/powerpoint/2010/main" val="2561122122"/>
              </p:ext>
            </p:extLst>
          </p:nvPr>
        </p:nvGraphicFramePr>
        <p:xfrm>
          <a:off x="924857" y="1561223"/>
          <a:ext cx="10353368" cy="4754624"/>
        </p:xfrm>
        <a:graphic>
          <a:graphicData uri="http://schemas.openxmlformats.org/drawingml/2006/table">
            <a:tbl>
              <a:tblPr>
                <a:tableStyleId>{5C22544A-7EE6-4342-B048-85BDC9FD1C3A}</a:tableStyleId>
              </a:tblPr>
              <a:tblGrid>
                <a:gridCol w="10353368">
                  <a:extLst>
                    <a:ext uri="{9D8B030D-6E8A-4147-A177-3AD203B41FA5}">
                      <a16:colId xmlns:a16="http://schemas.microsoft.com/office/drawing/2014/main" val="3383462033"/>
                    </a:ext>
                  </a:extLst>
                </a:gridCol>
              </a:tblGrid>
              <a:tr h="4754624">
                <a:tc>
                  <a:txBody>
                    <a:bodyPr/>
                    <a:lstStyle/>
                    <a:p>
                      <a:pPr algn="l">
                        <a:lnSpc>
                          <a:spcPct val="107000"/>
                        </a:lnSpc>
                        <a:spcAft>
                          <a:spcPts val="800"/>
                        </a:spcAft>
                      </a:pPr>
                      <a:r>
                        <a:rPr lang="en-GB" sz="1800" dirty="0">
                          <a:effectLst/>
                          <a:latin typeface="Arial" panose="020B0604020202020204" pitchFamily="34" charset="0"/>
                          <a:cs typeface="Arial" panose="020B0604020202020204" pitchFamily="34" charset="0"/>
                        </a:rPr>
                        <a:t>We wish to remind all parents and families that our </a:t>
                      </a:r>
                      <a:r>
                        <a:rPr lang="en-GB" sz="1800" b="1" dirty="0">
                          <a:effectLst/>
                          <a:latin typeface="Arial" panose="020B0604020202020204" pitchFamily="34" charset="0"/>
                          <a:cs typeface="Arial" panose="020B0604020202020204" pitchFamily="34" charset="0"/>
                        </a:rPr>
                        <a:t>CAR PARK IS FOR STAFF USE ONLY AND SHOULD NOT BE USED AT ANY TIME</a:t>
                      </a:r>
                      <a:r>
                        <a:rPr lang="en-GB" sz="1800" dirty="0">
                          <a:effectLst/>
                          <a:latin typeface="Arial" panose="020B0604020202020204" pitchFamily="34" charset="0"/>
                          <a:cs typeface="Arial" panose="020B0604020202020204" pitchFamily="34" charset="0"/>
                        </a:rPr>
                        <a:t>. Parents are increasingly using the car park for dropping off and picking up children and it is having a significant impact on the service.</a:t>
                      </a:r>
                    </a:p>
                    <a:p>
                      <a:pPr algn="l">
                        <a:lnSpc>
                          <a:spcPct val="107000"/>
                        </a:lnSpc>
                        <a:spcAft>
                          <a:spcPts val="800"/>
                        </a:spcAft>
                      </a:pPr>
                      <a:r>
                        <a:rPr lang="en-GB" sz="1800" dirty="0">
                          <a:effectLst/>
                          <a:latin typeface="Arial" panose="020B0604020202020204" pitchFamily="34" charset="0"/>
                          <a:cs typeface="Arial" panose="020B0604020202020204" pitchFamily="34" charset="0"/>
                        </a:rPr>
                        <a:t>Our staff work on a rota and start / finish work at a various times throughout the day. On numerous occasions recently, staff have been unable to begin work on time as parents have been blocking access to the car park. This means that our playrooms do not have enough staff in the playrooms to meet ratios. This impacts on our children as we can only accept children in time for their session if the playroom is staffed appropriately.  </a:t>
                      </a:r>
                    </a:p>
                    <a:p>
                      <a:pPr algn="l">
                        <a:lnSpc>
                          <a:spcPct val="107000"/>
                        </a:lnSpc>
                        <a:spcAft>
                          <a:spcPts val="800"/>
                        </a:spcAft>
                      </a:pPr>
                      <a:r>
                        <a:rPr lang="en-GB" sz="1800" dirty="0">
                          <a:effectLst/>
                          <a:latin typeface="Arial" panose="020B0604020202020204" pitchFamily="34" charset="0"/>
                          <a:cs typeface="Arial" panose="020B0604020202020204" pitchFamily="34" charset="0"/>
                        </a:rPr>
                        <a:t>Staff must be able to leave the car park freely at the end of their shift and parents / carers blocking cars in preventing them from doing so. </a:t>
                      </a:r>
                    </a:p>
                    <a:p>
                      <a:pPr algn="l">
                        <a:lnSpc>
                          <a:spcPct val="107000"/>
                        </a:lnSpc>
                        <a:spcAft>
                          <a:spcPts val="800"/>
                        </a:spcAft>
                      </a:pPr>
                      <a:r>
                        <a:rPr lang="en-GB" sz="1800" dirty="0">
                          <a:effectLst/>
                          <a:latin typeface="Arial" panose="020B0604020202020204" pitchFamily="34" charset="0"/>
                          <a:cs typeface="Arial" panose="020B0604020202020204" pitchFamily="34" charset="0"/>
                        </a:rPr>
                        <a:t>If using a taxi to bring your child to / from nursery, we ask that you remind your driver not to enter the car park.  </a:t>
                      </a:r>
                    </a:p>
                    <a:p>
                      <a:pPr algn="l">
                        <a:lnSpc>
                          <a:spcPct val="107000"/>
                        </a:lnSpc>
                        <a:spcAft>
                          <a:spcPts val="800"/>
                        </a:spcAft>
                      </a:pPr>
                      <a:r>
                        <a:rPr lang="en-GB" sz="1800" dirty="0">
                          <a:effectLst/>
                          <a:latin typeface="Arial" panose="020B0604020202020204" pitchFamily="34" charset="0"/>
                          <a:cs typeface="Arial" panose="020B0604020202020204" pitchFamily="34" charset="0"/>
                        </a:rPr>
                        <a:t> </a:t>
                      </a:r>
                    </a:p>
                    <a:p>
                      <a:pPr algn="l">
                        <a:lnSpc>
                          <a:spcPct val="107000"/>
                        </a:lnSpc>
                        <a:spcAft>
                          <a:spcPts val="800"/>
                        </a:spcAft>
                      </a:pPr>
                      <a:r>
                        <a:rPr lang="en-GB" sz="1800" dirty="0">
                          <a:effectLst/>
                          <a:latin typeface="Arial" panose="020B0604020202020204" pitchFamily="34" charset="0"/>
                          <a:cs typeface="Arial" panose="020B0604020202020204" pitchFamily="34" charset="0"/>
                        </a:rPr>
                        <a:t>The car park at Stow Street is available to use for the 1</a:t>
                      </a:r>
                      <a:r>
                        <a:rPr lang="en-GB" sz="1800" baseline="30000" dirty="0">
                          <a:effectLst/>
                          <a:latin typeface="Arial" panose="020B0604020202020204" pitchFamily="34" charset="0"/>
                          <a:cs typeface="Arial" panose="020B0604020202020204" pitchFamily="34" charset="0"/>
                        </a:rPr>
                        <a:t>st</a:t>
                      </a:r>
                      <a:r>
                        <a:rPr lang="en-GB" sz="1800" dirty="0">
                          <a:effectLst/>
                          <a:latin typeface="Arial" panose="020B0604020202020204" pitchFamily="34" charset="0"/>
                          <a:cs typeface="Arial" panose="020B0604020202020204" pitchFamily="34" charset="0"/>
                        </a:rPr>
                        <a:t> hr free when parking.</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noFill/>
                  </a:tcPr>
                </a:tc>
                <a:extLst>
                  <a:ext uri="{0D108BD9-81ED-4DB2-BD59-A6C34878D82A}">
                    <a16:rowId xmlns:a16="http://schemas.microsoft.com/office/drawing/2014/main" val="817889874"/>
                  </a:ext>
                </a:extLst>
              </a:tr>
            </a:tbl>
          </a:graphicData>
        </a:graphic>
      </p:graphicFrame>
    </p:spTree>
    <p:extLst>
      <p:ext uri="{BB962C8B-B14F-4D97-AF65-F5344CB8AC3E}">
        <p14:creationId xmlns:p14="http://schemas.microsoft.com/office/powerpoint/2010/main" val="1390301485"/>
      </p:ext>
    </p:extLst>
  </p:cSld>
  <p:clrMapOvr>
    <a:masterClrMapping/>
  </p:clrMapOvr>
  <p:transition spd="slow" advTm="11510">
    <p:fade/>
  </p:transition>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4F12D6A-2BE8-4847-A724-6F141C79A2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E6AE0A-D4B0-4A5B-9359-3C20E0AE6F61}">
  <ds:schemaRefs>
    <ds:schemaRef ds:uri="71af3243-3dd4-4a8d-8c0d-dd76da1f02a5"/>
    <ds:schemaRef ds:uri="http://purl.org/dc/elements/1.1/"/>
    <ds:schemaRef ds:uri="http://schemas.microsoft.com/office/2006/metadata/properties"/>
    <ds:schemaRef ds:uri="230e9df3-be65-4c73-a93b-d1236ebd677e"/>
    <ds:schemaRef ds:uri="http://schemas.microsoft.com/sharepoint/v3"/>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purl.org/dc/dcmitype/"/>
    <ds:schemaRef ds:uri="16c05727-aa75-4e4a-9b5f-8a80a1165891"/>
    <ds:schemaRef ds:uri="http://www.w3.org/XML/1998/namespace"/>
  </ds:schemaRefs>
</ds:datastoreItem>
</file>

<file path=customXml/itemProps3.xml><?xml version="1.0" encoding="utf-8"?>
<ds:datastoreItem xmlns:ds="http://schemas.openxmlformats.org/officeDocument/2006/customXml" ds:itemID="{E0C88140-B977-44ED-8877-83D5BCE76393}">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TM04033925[[fn=Droplet]]</Template>
  <TotalTime>6848</TotalTime>
  <Words>729</Words>
  <Application>Microsoft Office PowerPoint</Application>
  <PresentationFormat>Widescreen</PresentationFormat>
  <Paragraphs>46</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Times New Roman</vt:lpstr>
      <vt:lpstr>Tw Cen MT</vt:lpstr>
      <vt:lpstr>Droplet</vt:lpstr>
      <vt:lpstr>Welcome to Paisley ELCC </vt:lpstr>
      <vt:lpstr>PowerPoint Presentation</vt:lpstr>
      <vt:lpstr>Sun Safety</vt:lpstr>
      <vt:lpstr>PowerPoint Presentation</vt:lpstr>
      <vt:lpstr>Car Park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NURSERY HOLIDAYS</dc:title>
  <dc:creator>Lynda Pollard</dc:creator>
  <cp:lastModifiedBy>Lynda Pollard</cp:lastModifiedBy>
  <cp:revision>43</cp:revision>
  <cp:lastPrinted>2025-02-26T12:10:39Z</cp:lastPrinted>
  <dcterms:created xsi:type="dcterms:W3CDTF">2024-08-13T13:01:54Z</dcterms:created>
  <dcterms:modified xsi:type="dcterms:W3CDTF">2025-07-29T07:43:03Z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