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7" r:id="rId10"/>
    <p:sldId id="268" r:id="rId11"/>
    <p:sldId id="269" r:id="rId12"/>
    <p:sldId id="270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10:24:08.0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0T12:03:40.9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0T12:38:29.1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0T12:40:44.2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0T12:39:37.5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0T12:41:43.3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0T12:42:08.4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0T12:42:30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10:09:35.7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2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7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6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6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3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1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8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9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4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7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.uk/url?sa=i&amp;url=https://www.schoolwearmadeeasy.com/badged-school-uniform/m-p/o/our-lady-of-the-peace-nursery&amp;psig=AOvVaw3pnAgvE-JXspXwAgUTtfd9&amp;ust=1597325651744000&amp;source=images&amp;cd=vfe&amp;ved=0CAIQjRxqFwoTCIDn3fPjlesCFQAAAAAdAAAAABAD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D2F6E-0854-4AA3-9545-97A7AE6F5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r>
              <a:rPr lang="en-GB" sz="8000"/>
              <a:t>OLOP ELCC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B30E02-86A0-4C7B-894C-39FFB061A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499616"/>
          </a:xfrm>
        </p:spPr>
        <p:txBody>
          <a:bodyPr>
            <a:normAutofit/>
          </a:bodyPr>
          <a:lstStyle/>
          <a:p>
            <a:r>
              <a:rPr lang="en-GB" sz="7200" b="1"/>
              <a:t>Meet the Team</a:t>
            </a:r>
            <a:endParaRPr lang="en-GB" sz="7200" b="1" dirty="0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AE73"/>
          </a:solidFill>
          <a:ln w="38100" cap="rnd">
            <a:solidFill>
              <a:srgbClr val="0EAE7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Our Lady of the Peace Nursery - O - M - P - Badged School Uniform ...">
            <a:hlinkClick r:id="rId2"/>
            <a:extLst>
              <a:ext uri="{FF2B5EF4-FFF2-40B4-BE49-F238E27FC236}">
                <a16:creationId xmlns:a16="http://schemas.microsoft.com/office/drawing/2014/main" id="{6B8A7557-FA85-4EE4-87A4-77D3EA29B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84038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0" name="Rectangle 1127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65639-5D40-4D58-A1E8-E4BC22AC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7200"/>
              <a:t>OLOP ELCC Family</a:t>
            </a:r>
          </a:p>
        </p:txBody>
      </p:sp>
      <p:sp>
        <p:nvSpPr>
          <p:cNvPr id="1128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FFFA94"/>
          </a:solidFill>
          <a:ln w="38100" cap="rnd">
            <a:solidFill>
              <a:srgbClr val="FFFA9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D362A-49F7-4016-AE0C-C7413F59F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dirty="0"/>
              <a:t>Mrs Rachel Owens</a:t>
            </a:r>
          </a:p>
          <a:p>
            <a:r>
              <a:rPr lang="en-GB" dirty="0"/>
              <a:t>Red Group - Early Learning &amp; Childcare Officer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B0B3D63-CE7D-4375-80C5-EC3AE0F70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7" r="-2" b="4725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240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8" name="Rectangle 1332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0A9F0-9645-401C-B620-65E3636C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7200"/>
              <a:t>OLOP ELCC Family</a:t>
            </a:r>
          </a:p>
        </p:txBody>
      </p:sp>
      <p:sp>
        <p:nvSpPr>
          <p:cNvPr id="13330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C66A4D"/>
          </a:solidFill>
          <a:ln w="38100" cap="rnd">
            <a:solidFill>
              <a:srgbClr val="C66A4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DF2B4-D57F-4320-B552-6C5DE1ABE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dirty="0"/>
              <a:t>Miss Pauline McCann</a:t>
            </a:r>
          </a:p>
          <a:p>
            <a:r>
              <a:rPr lang="en-GB" dirty="0"/>
              <a:t>Yellow Group - Early Learning &amp; Childcare Officer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9CE6A-C9E6-0E26-B744-8184977B1C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73" b="2862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4" name="Rectangle 1435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3C46F-201A-430B-928A-CBE1F388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OLOP ELCC Family</a:t>
            </a:r>
          </a:p>
        </p:txBody>
      </p:sp>
      <p:sp>
        <p:nvSpPr>
          <p:cNvPr id="14356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A3856A"/>
          </a:solidFill>
          <a:ln w="38100" cap="rnd">
            <a:solidFill>
              <a:srgbClr val="A3856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9C6A6-8968-4638-A50A-159B721F4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 dirty="0"/>
              <a:t>Miss Deborah Sinclair</a:t>
            </a:r>
          </a:p>
          <a:p>
            <a:r>
              <a:rPr lang="en-GB" dirty="0"/>
              <a:t>White Group - Early Learning &amp; Childcare Officer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358" name="Ink 1435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14358" name="Ink 1435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F6AB674-81CC-008B-08D5-ABCC3F7F9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55" y="640080"/>
            <a:ext cx="39881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2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0" name="Rectangle 1639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882DB-CE8F-4F0E-8FD2-6F17D9EB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OLOP ELCC Family</a:t>
            </a:r>
          </a:p>
        </p:txBody>
      </p:sp>
      <p:sp>
        <p:nvSpPr>
          <p:cNvPr id="1640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67461"/>
          </a:solidFill>
          <a:ln w="38100" cap="rnd">
            <a:solidFill>
              <a:srgbClr val="B674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1D24A-77FE-4164-B3FF-7A9314DD8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 dirty="0"/>
              <a:t>Mrs Fiona McLaughlin</a:t>
            </a:r>
          </a:p>
          <a:p>
            <a:r>
              <a:rPr lang="en-GB" dirty="0"/>
              <a:t>Purple Group - Early Learning &amp; Childcare  Officer</a:t>
            </a:r>
          </a:p>
          <a:p>
            <a:r>
              <a:rPr lang="en-GB" dirty="0"/>
              <a:t>Numeracy Champion</a:t>
            </a:r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404" name="Ink 1640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16404" name="Ink 1640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C2235CB5-9194-1176-2B0D-80159101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55" y="640080"/>
            <a:ext cx="39881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47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8" name="Rectangle 1639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882DB-CE8F-4F0E-8FD2-6F17D9EB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OLOP ELCC Family</a:t>
            </a:r>
          </a:p>
        </p:txBody>
      </p:sp>
      <p:sp>
        <p:nvSpPr>
          <p:cNvPr id="16400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A06151"/>
          </a:solidFill>
          <a:ln w="38100" cap="rnd">
            <a:solidFill>
              <a:srgbClr val="A0615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1D24A-77FE-4164-B3FF-7A9314DD8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 dirty="0"/>
              <a:t>Mrs Karen McDonough</a:t>
            </a:r>
          </a:p>
          <a:p>
            <a:r>
              <a:rPr lang="en-GB" dirty="0"/>
              <a:t> Early Learning &amp; Childcare  Officer</a:t>
            </a:r>
          </a:p>
          <a:p>
            <a:r>
              <a:rPr lang="en-GB" dirty="0"/>
              <a:t>Health &amp; Wellbeing Champion</a:t>
            </a:r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402" name="Ink 1640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402" name="Ink 1640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A person with red hair and a striped shirt">
            <a:extLst>
              <a:ext uri="{FF2B5EF4-FFF2-40B4-BE49-F238E27FC236}">
                <a16:creationId xmlns:a16="http://schemas.microsoft.com/office/drawing/2014/main" id="{24514A23-CD4C-B1B5-188A-D5C6271B7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9612" y="1337310"/>
            <a:ext cx="557784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D8B21-3BBC-4F12-BA62-FB49620B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GB"/>
              <a:t>OLOP ELCC Family</a:t>
            </a:r>
          </a:p>
        </p:txBody>
      </p:sp>
      <p:sp>
        <p:nvSpPr>
          <p:cNvPr id="1040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4E812"/>
          </a:solidFill>
          <a:ln w="38100" cap="rnd">
            <a:solidFill>
              <a:srgbClr val="F4E81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CCA7D-EA55-43AA-BA36-9DE4ADD38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GB" sz="4400" dirty="0"/>
              <a:t>Mrs Lesley-Anne Dick</a:t>
            </a:r>
          </a:p>
          <a:p>
            <a:r>
              <a:rPr lang="en-GB" sz="4400" dirty="0"/>
              <a:t>Head Teacher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42" name="Ink 104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042" name="Ink 104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3B60511-BD8A-F8CB-0823-F8B8A51FE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117" y="639520"/>
            <a:ext cx="4174144" cy="56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0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6" name="Rectangle 207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335DE-1BE7-4F18-BB71-B6FC2984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OLOP ELCC Family</a:t>
            </a:r>
          </a:p>
        </p:txBody>
      </p:sp>
      <p:sp>
        <p:nvSpPr>
          <p:cNvPr id="2077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C87560"/>
          </a:solidFill>
          <a:ln w="38100" cap="rnd">
            <a:solidFill>
              <a:srgbClr val="C875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7565E-CAAC-44B7-8C1B-E515827EA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 sz="5400" dirty="0"/>
              <a:t>Ms Claire McLaren</a:t>
            </a:r>
          </a:p>
          <a:p>
            <a:r>
              <a:rPr lang="en-GB" sz="5400" dirty="0"/>
              <a:t>Depute Head Teacher</a:t>
            </a:r>
          </a:p>
          <a:p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75" name="Ink 207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2075" name="Ink 207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41B359A-ADCB-B365-3249-2DB917332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087" y="797097"/>
            <a:ext cx="3583710" cy="488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8" name="Rectangle 309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D0BA8-26D3-42EC-AF54-2872F93E0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OLOP ELCC Family</a:t>
            </a:r>
          </a:p>
        </p:txBody>
      </p:sp>
      <p:sp>
        <p:nvSpPr>
          <p:cNvPr id="3100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5705E"/>
          </a:solidFill>
          <a:ln w="38100" cap="rnd">
            <a:solidFill>
              <a:srgbClr val="B5705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A9E9B-22B5-4EE4-ABF8-A4ECD8417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 dirty="0"/>
              <a:t>Ms Linda McGoldrick</a:t>
            </a:r>
          </a:p>
          <a:p>
            <a:r>
              <a:rPr lang="en-GB" dirty="0"/>
              <a:t>Senior ELCO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102" name="Ink 310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3102" name="Ink 310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68EE7DE8-8EB5-1022-D8C2-87DA0FA46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55" y="640080"/>
            <a:ext cx="39881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9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4" name="Rectangle 412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090D2-5E87-49D8-9BED-1DE6343B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OLOP ELCC Family</a:t>
            </a:r>
          </a:p>
        </p:txBody>
      </p:sp>
      <p:sp>
        <p:nvSpPr>
          <p:cNvPr id="4126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367DD9"/>
          </a:solidFill>
          <a:ln w="38100" cap="rnd">
            <a:solidFill>
              <a:srgbClr val="367DD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E877C-AAD8-4190-8693-26207F692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/>
              <a:t>Mrs Natalie Sommerville</a:t>
            </a:r>
          </a:p>
          <a:p>
            <a:r>
              <a:rPr lang="en-GB"/>
              <a:t>Graduate</a:t>
            </a:r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128" name="Ink 412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4128" name="Ink 412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59B87C4C-EEE0-F26D-863B-3111E17BD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55" y="640080"/>
            <a:ext cx="39881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3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6" name="Rectangle 514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A462C-3AB1-4712-854C-E03465B3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OLOP ELCC Family</a:t>
            </a:r>
          </a:p>
        </p:txBody>
      </p:sp>
      <p:sp>
        <p:nvSpPr>
          <p:cNvPr id="5148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AE6856"/>
          </a:solidFill>
          <a:ln w="38100" cap="rnd">
            <a:solidFill>
              <a:srgbClr val="AE685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FB57E-68E1-4572-9F73-824C3B058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 dirty="0"/>
              <a:t>Mrs Wendy McKinnon</a:t>
            </a:r>
          </a:p>
          <a:p>
            <a:r>
              <a:rPr lang="en-GB" dirty="0"/>
              <a:t>Blue Group - Early Learning &amp; Childcare Officer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150" name="Ink 514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5150" name="Ink 514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erson wearing a blue robe&#10;&#10;Description automatically generated">
            <a:extLst>
              <a:ext uri="{FF2B5EF4-FFF2-40B4-BE49-F238E27FC236}">
                <a16:creationId xmlns:a16="http://schemas.microsoft.com/office/drawing/2014/main" id="{0E003CEE-9B11-A2D6-1409-63D2C17D2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55" y="640080"/>
            <a:ext cx="39881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29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81" name="Rectangle 618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62854-EA3E-4E71-BD1A-EFB2AB93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/>
              <a:t>OLOP ELCC Family</a:t>
            </a:r>
          </a:p>
        </p:txBody>
      </p:sp>
      <p:sp>
        <p:nvSpPr>
          <p:cNvPr id="618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5755D"/>
          </a:solidFill>
          <a:ln w="38100" cap="rnd">
            <a:solidFill>
              <a:srgbClr val="D5755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12823-BBF5-45BB-B2E4-8390E7150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 dirty="0"/>
              <a:t>Miss Kerry McDowall</a:t>
            </a:r>
          </a:p>
          <a:p>
            <a:r>
              <a:rPr lang="en-GB" dirty="0"/>
              <a:t>Purple Group -  Early Learning &amp; Childcare Officer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180" name="Ink 617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6180" name="Ink 617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erson with long red hair&#10;&#10;Description automatically generated">
            <a:extLst>
              <a:ext uri="{FF2B5EF4-FFF2-40B4-BE49-F238E27FC236}">
                <a16:creationId xmlns:a16="http://schemas.microsoft.com/office/drawing/2014/main" id="{98FEFBB2-7DD2-C39B-CCF8-334531CA9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55" y="640080"/>
            <a:ext cx="39881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2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92" name="Rectangle 1539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B1C68-5FCB-41C4-8EEF-EB5E0D4D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7200"/>
              <a:t>OLOP ELCC Family</a:t>
            </a:r>
          </a:p>
        </p:txBody>
      </p:sp>
      <p:sp>
        <p:nvSpPr>
          <p:cNvPr id="1539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83F21"/>
          </a:solidFill>
          <a:ln w="38100" cap="rnd">
            <a:solidFill>
              <a:srgbClr val="B83F2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2EBC7-F4AF-4E1F-A68D-F9336714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dirty="0"/>
              <a:t>Mrs Kelly Meechan</a:t>
            </a:r>
          </a:p>
          <a:p>
            <a:r>
              <a:rPr lang="en-GB" dirty="0"/>
              <a:t>Early Learning &amp; Childcare Support Officer</a:t>
            </a:r>
          </a:p>
        </p:txBody>
      </p:sp>
      <p:pic>
        <p:nvPicPr>
          <p:cNvPr id="5" name="Picture 4" descr="A person in a red hoodie&#10;&#10;Description automatically generated">
            <a:extLst>
              <a:ext uri="{FF2B5EF4-FFF2-40B4-BE49-F238E27FC236}">
                <a16:creationId xmlns:a16="http://schemas.microsoft.com/office/drawing/2014/main" id="{E308A5AD-EB00-F300-1A4B-B66E24C15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23215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2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74" name="Rectangle 1027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3C004-E44E-4184-9738-576F28F8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7200"/>
              <a:t>OLOP ELCC Family</a:t>
            </a:r>
          </a:p>
        </p:txBody>
      </p:sp>
      <p:sp>
        <p:nvSpPr>
          <p:cNvPr id="10276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AA6351"/>
          </a:solidFill>
          <a:ln w="38100" cap="rnd">
            <a:solidFill>
              <a:srgbClr val="AA635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4AAFC-AF78-4282-9CC3-0B545021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dirty="0"/>
              <a:t>Mrs Emma Hagen</a:t>
            </a:r>
          </a:p>
          <a:p>
            <a:r>
              <a:rPr lang="en-GB" dirty="0"/>
              <a:t>Red Group - Early Learning &amp; Childcare Officer</a:t>
            </a:r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085DD50-9DA2-FBDE-1D12-1B0086617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b="21340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8842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165</Words>
  <Application>Microsoft Office PowerPoint</Application>
  <PresentationFormat>Widescreen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Modern Love</vt:lpstr>
      <vt:lpstr>The Hand</vt:lpstr>
      <vt:lpstr>SketchyVTI</vt:lpstr>
      <vt:lpstr>OLOP ELCC</vt:lpstr>
      <vt:lpstr>OLOP ELCC Family</vt:lpstr>
      <vt:lpstr>OLOP ELCC Family</vt:lpstr>
      <vt:lpstr>OLOP ELCC Family</vt:lpstr>
      <vt:lpstr>OLOP ELCC Family</vt:lpstr>
      <vt:lpstr>OLOP ELCC Family</vt:lpstr>
      <vt:lpstr>OLOP ELCC Family</vt:lpstr>
      <vt:lpstr>OLOP ELCC Family</vt:lpstr>
      <vt:lpstr>OLOP ELCC Family</vt:lpstr>
      <vt:lpstr>OLOP ELCC Family</vt:lpstr>
      <vt:lpstr>OLOP ELCC Family</vt:lpstr>
      <vt:lpstr>OLOP ELCC Family</vt:lpstr>
      <vt:lpstr>OLOP ELCC Family</vt:lpstr>
      <vt:lpstr>OLOP ELCC Family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OLOP ELCC</dc:title>
  <dc:creator>linda mcgoldrick</dc:creator>
  <cp:lastModifiedBy>Claire McLaren</cp:lastModifiedBy>
  <cp:revision>11</cp:revision>
  <dcterms:created xsi:type="dcterms:W3CDTF">2021-02-18T10:25:51Z</dcterms:created>
  <dcterms:modified xsi:type="dcterms:W3CDTF">2024-10-10T12:44:19Z</dcterms:modified>
</cp:coreProperties>
</file>