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1" r:id="rId10"/>
    <p:sldId id="267" r:id="rId11"/>
    <p:sldId id="268" r:id="rId12"/>
    <p:sldId id="269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24:08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11:32.3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11:25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11:00.1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10:14.8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09:35.7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23:54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23:48.1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12:28.5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12:22.2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12:12.7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12:04.8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11:54.5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0:11:40.5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7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6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6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3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8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url=https://www.schoolwearmadeeasy.com/badged-school-uniform/m-p/o/our-lady-of-the-peace-nursery&amp;psig=AOvVaw3pnAgvE-JXspXwAgUTtfd9&amp;ust=1597325651744000&amp;source=images&amp;cd=vfe&amp;ved=0CAIQjRxqFwoTCIDn3fPjlesCFQAAAAAdAAAAAB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D2F6E-0854-4AA3-9545-97A7AE6F5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en-GB" sz="8000"/>
              <a:t>OLOP ELCC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30E02-86A0-4C7B-894C-39FFB061A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r>
              <a:rPr lang="en-GB" b="1" dirty="0"/>
              <a:t>Meet the Team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0EAE73"/>
          </a:solidFill>
          <a:ln w="38100" cap="rnd">
            <a:solidFill>
              <a:srgbClr val="0EAE7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Our Lady of the Peace Nursery - O - M - P - Badged School Uniform ...">
            <a:hlinkClick r:id="rId2"/>
            <a:extLst>
              <a:ext uri="{FF2B5EF4-FFF2-40B4-BE49-F238E27FC236}">
                <a16:creationId xmlns:a16="http://schemas.microsoft.com/office/drawing/2014/main" id="{6B8A7557-FA85-4EE4-87A4-77D3EA29B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08403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9" name="Rectangle 1025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3C004-E44E-4184-9738-576F28F8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1026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46BBB"/>
          </a:solidFill>
          <a:ln w="38100" cap="rnd">
            <a:solidFill>
              <a:srgbClr val="246B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4AAFC-AF78-4282-9CC3-0B545021E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Mrs Emma Hagen</a:t>
            </a:r>
          </a:p>
          <a:p>
            <a:r>
              <a:rPr lang="en-GB" dirty="0"/>
              <a:t>Red Group - Early Learning &amp; Childcare Officer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58" name="Ink 1025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0258" name="Ink 1025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C7CCECE3-82F6-42CE-AC21-37807FEFE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r="10088"/>
          <a:stretch/>
        </p:blipFill>
        <p:spPr bwMode="auto">
          <a:xfrm>
            <a:off x="7181296" y="640080"/>
            <a:ext cx="329447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8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65639-5D40-4D58-A1E8-E4BC22AC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112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A94"/>
          </a:solidFill>
          <a:ln w="38100" cap="rnd">
            <a:solidFill>
              <a:srgbClr val="FFFA9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362A-49F7-4016-AE0C-C7413F59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Mrs Rachel Owens</a:t>
            </a:r>
          </a:p>
          <a:p>
            <a:r>
              <a:rPr lang="en-GB" dirty="0"/>
              <a:t>Red Group - Early Learning &amp; Childcare Officer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75" name="Ink 112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1275" name="Ink 112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EB0B3D63-CE7D-4375-80C5-EC3AE0F70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7" r="-2" b="6365"/>
          <a:stretch/>
        </p:blipFill>
        <p:spPr bwMode="auto">
          <a:xfrm>
            <a:off x="6099048" y="707767"/>
            <a:ext cx="5458968" cy="544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4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0A9F0-9645-401C-B620-65E3636C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1332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6E2715"/>
          </a:solidFill>
          <a:ln w="38100" cap="rnd">
            <a:solidFill>
              <a:srgbClr val="6E271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F2B4-D57F-4320-B552-6C5DE1AB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Miss Pauline McCann</a:t>
            </a:r>
          </a:p>
          <a:p>
            <a:r>
              <a:rPr lang="en-GB" dirty="0"/>
              <a:t>Yellow Group - Early Learning &amp; Childcare Officer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323" name="Ink 133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323" name="Ink 133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3314" name="Picture 2">
            <a:extLst>
              <a:ext uri="{FF2B5EF4-FFF2-40B4-BE49-F238E27FC236}">
                <a16:creationId xmlns:a16="http://schemas.microsoft.com/office/drawing/2014/main" id="{7A50EC88-09F8-4057-BDBB-3734D6CFD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 r="2" b="4498"/>
          <a:stretch/>
        </p:blipFill>
        <p:spPr bwMode="auto">
          <a:xfrm>
            <a:off x="6099048" y="707734"/>
            <a:ext cx="5458968" cy="54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8" name="Rectangle 1434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3C46F-201A-430B-928A-CBE1F388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1434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B7812A"/>
          </a:solidFill>
          <a:ln w="38100" cap="rnd">
            <a:solidFill>
              <a:srgbClr val="B7812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C6A6-8968-4638-A50A-159B721F4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Miss Deborah Sinclair</a:t>
            </a:r>
          </a:p>
          <a:p>
            <a:r>
              <a:rPr lang="en-GB" dirty="0"/>
              <a:t>White Group - Early Learning &amp; Childcare Officer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347" name="Ink 1434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347" name="Ink 1434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4338" name="Picture 2">
            <a:extLst>
              <a:ext uri="{FF2B5EF4-FFF2-40B4-BE49-F238E27FC236}">
                <a16:creationId xmlns:a16="http://schemas.microsoft.com/office/drawing/2014/main" id="{150F6D6B-CEBF-4FBF-B12D-9186B8C12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 r="-1" b="28334"/>
          <a:stretch/>
        </p:blipFill>
        <p:spPr bwMode="auto">
          <a:xfrm>
            <a:off x="6099048" y="707743"/>
            <a:ext cx="5458968" cy="54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2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882DB-CE8F-4F0E-8FD2-6F17D9EB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1639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A05E4D"/>
          </a:solidFill>
          <a:ln w="38100" cap="rnd">
            <a:solidFill>
              <a:srgbClr val="A05E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D24A-77FE-4164-B3FF-7A9314DD8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Mrs Fiona McLaughlin</a:t>
            </a:r>
          </a:p>
          <a:p>
            <a:r>
              <a:rPr lang="en-GB" dirty="0"/>
              <a:t>Purple Group - Early Learning &amp; Childcare  Officer</a:t>
            </a:r>
          </a:p>
          <a:p>
            <a:r>
              <a:rPr lang="en-GB" dirty="0"/>
              <a:t>Numeracy Champion</a:t>
            </a:r>
          </a:p>
          <a:p>
            <a:pPr marL="0" indent="0">
              <a:buNone/>
            </a:pP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395" name="Ink 1639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395" name="Ink 1639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6386" name="Picture 2">
            <a:extLst>
              <a:ext uri="{FF2B5EF4-FFF2-40B4-BE49-F238E27FC236}">
                <a16:creationId xmlns:a16="http://schemas.microsoft.com/office/drawing/2014/main" id="{D8A7BA9A-B8A4-459D-8FA2-C7425F1A2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 r="-2" b="-2"/>
          <a:stretch/>
        </p:blipFill>
        <p:spPr bwMode="auto">
          <a:xfrm>
            <a:off x="6099048" y="707759"/>
            <a:ext cx="5458968" cy="54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4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8" name="Rectangle 1639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882DB-CE8F-4F0E-8FD2-6F17D9EB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1640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A06151"/>
          </a:solidFill>
          <a:ln w="38100" cap="rnd">
            <a:solidFill>
              <a:srgbClr val="A061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D24A-77FE-4164-B3FF-7A9314DD8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Mrs Karen McDonough</a:t>
            </a:r>
          </a:p>
          <a:p>
            <a:r>
              <a:rPr lang="en-GB" dirty="0"/>
              <a:t> Early Learning &amp; Childcare  Officer</a:t>
            </a:r>
          </a:p>
          <a:p>
            <a:r>
              <a:rPr lang="en-GB" dirty="0"/>
              <a:t>Health &amp; Wellbeing Champion</a:t>
            </a:r>
          </a:p>
          <a:p>
            <a:pPr marL="0" indent="0">
              <a:buNone/>
            </a:pP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402" name="Ink 1640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402" name="Ink 1640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 person with red hair and a striped shirt">
            <a:extLst>
              <a:ext uri="{FF2B5EF4-FFF2-40B4-BE49-F238E27FC236}">
                <a16:creationId xmlns:a16="http://schemas.microsoft.com/office/drawing/2014/main" id="{24514A23-CD4C-B1B5-188A-D5C6271B7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9612" y="1337310"/>
            <a:ext cx="557784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9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D8B21-3BBC-4F12-BA62-FB49620B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/>
              <a:t>OLOP ELCC Family</a:t>
            </a:r>
          </a:p>
        </p:txBody>
      </p:sp>
      <p:sp>
        <p:nvSpPr>
          <p:cNvPr id="104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4E812"/>
          </a:solidFill>
          <a:ln w="38100" cap="rnd">
            <a:solidFill>
              <a:srgbClr val="F4E8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CCA7D-EA55-43AA-BA36-9DE4ADD3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GB" sz="2400"/>
              <a:t>Mrs Lesley-Anne Dick</a:t>
            </a:r>
          </a:p>
          <a:p>
            <a:r>
              <a:rPr lang="en-GB" sz="2400"/>
              <a:t>Head Teacher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42" name="Ink 104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042" name="Ink 104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FFF5ED8-E153-4FFF-AAE8-33D434E70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26917"/>
          <a:stretch/>
        </p:blipFill>
        <p:spPr bwMode="auto">
          <a:xfrm>
            <a:off x="6458918" y="640080"/>
            <a:ext cx="329447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0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335DE-1BE7-4F18-BB71-B6FC2984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206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D2AC72"/>
          </a:solidFill>
          <a:ln w="38100" cap="rnd">
            <a:solidFill>
              <a:srgbClr val="D2AC7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7565E-CAAC-44B7-8C1B-E515827EA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/>
              <a:t>Miss Claire McLaren</a:t>
            </a:r>
          </a:p>
          <a:p>
            <a:r>
              <a:rPr lang="en-GB"/>
              <a:t>Depute Head Teacher</a:t>
            </a:r>
          </a:p>
          <a:p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66" name="Ink 206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66" name="Ink 206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1">
            <a:extLst>
              <a:ext uri="{FF2B5EF4-FFF2-40B4-BE49-F238E27FC236}">
                <a16:creationId xmlns:a16="http://schemas.microsoft.com/office/drawing/2014/main" id="{E28E140F-7691-44A5-876B-819268528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r="10458"/>
          <a:stretch/>
        </p:blipFill>
        <p:spPr bwMode="auto">
          <a:xfrm>
            <a:off x="7181305" y="640080"/>
            <a:ext cx="3294453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3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D0BA8-26D3-42EC-AF54-2872F93E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309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17765"/>
          </a:solidFill>
          <a:ln w="38100" cap="rnd">
            <a:solidFill>
              <a:srgbClr val="C1776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9E9B-22B5-4EE4-ABF8-A4ECD841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Miss Linda McGoldrick</a:t>
            </a:r>
          </a:p>
          <a:p>
            <a:r>
              <a:rPr lang="en-GB" dirty="0"/>
              <a:t>Senior ELCO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93" name="Ink 309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3093" name="Ink 309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239F9B6A-6B92-448E-B09C-EDDED54A6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r="20844"/>
          <a:stretch/>
        </p:blipFill>
        <p:spPr bwMode="auto">
          <a:xfrm>
            <a:off x="7181286" y="640080"/>
            <a:ext cx="329449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9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5" name="Rectangle 41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90D2-5E87-49D8-9BED-1DE6343B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411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B2604C"/>
          </a:solidFill>
          <a:ln w="38100" cap="rnd">
            <a:solidFill>
              <a:srgbClr val="B2604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E877C-AAD8-4190-8693-26207F69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/>
              <a:t>Mrs Natalie Sommerville</a:t>
            </a:r>
          </a:p>
          <a:p>
            <a:r>
              <a:rPr lang="en-GB"/>
              <a:t>Graduate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19" name="Ink 41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4119" name="Ink 41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5FDD442F-3B83-4013-B500-0FF2B449D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r="16767"/>
          <a:stretch/>
        </p:blipFill>
        <p:spPr bwMode="auto">
          <a:xfrm>
            <a:off x="7181302" y="640080"/>
            <a:ext cx="329445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3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A462C-3AB1-4712-854C-E03465B3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513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18A42"/>
          </a:solidFill>
          <a:ln w="38100" cap="rnd">
            <a:solidFill>
              <a:srgbClr val="C18A4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FB57E-68E1-4572-9F73-824C3B058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Mrs Wendy McKinnon</a:t>
            </a:r>
          </a:p>
          <a:p>
            <a:r>
              <a:rPr lang="en-GB" dirty="0"/>
              <a:t>Blue Group - Early Learning &amp; Childcare Officer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41" name="Ink 514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5141" name="Ink 514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3419CA9F-459D-473C-AD8A-48B72E5B4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r="22523"/>
          <a:stretch/>
        </p:blipFill>
        <p:spPr bwMode="auto">
          <a:xfrm>
            <a:off x="7181292" y="640080"/>
            <a:ext cx="329448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2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62854-EA3E-4E71-BD1A-EFB2AB93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616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B27166"/>
          </a:solidFill>
          <a:ln w="38100" cap="rnd">
            <a:solidFill>
              <a:srgbClr val="B271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2823-BBF5-45BB-B2E4-8390E7150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Miss Kerry McDowall</a:t>
            </a:r>
          </a:p>
          <a:p>
            <a:r>
              <a:rPr lang="en-GB" dirty="0"/>
              <a:t>Purple Group -  Early Learning &amp; Childcare Officer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62" name="Ink 616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6162" name="Ink 616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E82FB47F-05B6-4E30-9D52-E767C757F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7535"/>
          <a:stretch/>
        </p:blipFill>
        <p:spPr bwMode="auto">
          <a:xfrm>
            <a:off x="7181278" y="640080"/>
            <a:ext cx="329450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2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2" name="Rectangle 1230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6BA36-C9FD-45B0-818D-E187EBE0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1230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96C4FF"/>
          </a:solidFill>
          <a:ln w="38100" cap="rnd">
            <a:solidFill>
              <a:srgbClr val="96C4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CCF96-6826-46F1-8AF4-43BEC1DF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Mrs Sarah Jamieson</a:t>
            </a:r>
          </a:p>
          <a:p>
            <a:r>
              <a:rPr lang="en-GB" dirty="0"/>
              <a:t>Literacy Champion </a:t>
            </a:r>
          </a:p>
          <a:p>
            <a:r>
              <a:rPr lang="en-GB" dirty="0"/>
              <a:t> Early Learning &amp; Childcare Officer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306" name="Ink 1230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2306" name="Ink 1230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2290" name="Picture 2">
            <a:extLst>
              <a:ext uri="{FF2B5EF4-FFF2-40B4-BE49-F238E27FC236}">
                <a16:creationId xmlns:a16="http://schemas.microsoft.com/office/drawing/2014/main" id="{EB366224-ACEA-40E2-832D-26C17D872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r="16754"/>
          <a:stretch/>
        </p:blipFill>
        <p:spPr bwMode="auto">
          <a:xfrm>
            <a:off x="7181294" y="640080"/>
            <a:ext cx="329447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5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4" name="Rectangle 1537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B1C68-5FCB-41C4-8EEF-EB5E0D4D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OLOP ELCC Family</a:t>
            </a:r>
          </a:p>
        </p:txBody>
      </p:sp>
      <p:sp>
        <p:nvSpPr>
          <p:cNvPr id="1537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B87362"/>
          </a:solidFill>
          <a:ln w="38100" cap="rnd">
            <a:solidFill>
              <a:srgbClr val="B873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2EBC7-F4AF-4E1F-A68D-F9336714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/>
              <a:t>Mrs Kelly Meechan</a:t>
            </a:r>
          </a:p>
          <a:p>
            <a:r>
              <a:rPr lang="en-GB" dirty="0"/>
              <a:t>Early Learning &amp; Childcare support Officer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378" name="Ink 1537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5378" name="Ink 1537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5362" name="Picture 2">
            <a:extLst>
              <a:ext uri="{FF2B5EF4-FFF2-40B4-BE49-F238E27FC236}">
                <a16:creationId xmlns:a16="http://schemas.microsoft.com/office/drawing/2014/main" id="{3B16AFFA-F5CB-4789-996F-9E45BB4B8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7" r="28808" b="1"/>
          <a:stretch/>
        </p:blipFill>
        <p:spPr bwMode="auto">
          <a:xfrm>
            <a:off x="7181289" y="640080"/>
            <a:ext cx="329448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2070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179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Modern Love</vt:lpstr>
      <vt:lpstr>The Hand</vt:lpstr>
      <vt:lpstr>SketchyVTI</vt:lpstr>
      <vt:lpstr>OLOP ELCC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OLOP ELCC</dc:title>
  <dc:creator>linda mcgoldrick</dc:creator>
  <cp:lastModifiedBy>Claire McLaren</cp:lastModifiedBy>
  <cp:revision>9</cp:revision>
  <dcterms:created xsi:type="dcterms:W3CDTF">2021-02-18T10:25:51Z</dcterms:created>
  <dcterms:modified xsi:type="dcterms:W3CDTF">2023-09-13T13:29:07Z</dcterms:modified>
</cp:coreProperties>
</file>