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7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6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3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1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8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url=https://www.schoolwearmadeeasy.com/badged-school-uniform/m-p/o/our-lady-of-the-peace-nursery&amp;psig=AOvVaw3pnAgvE-JXspXwAgUTtfd9&amp;ust=1597325651744000&amp;source=images&amp;cd=vfe&amp;ved=0CAIQjRxqFwoTCIDn3fPjlesCFQAAAAAdAAAAAB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D2F6E-0854-4AA3-9545-97A7AE6F5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en-GB" sz="8000"/>
              <a:t>OLOP ELCC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30E02-86A0-4C7B-894C-39FFB061A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r>
              <a:rPr lang="en-GB" sz="4800" b="1" dirty="0"/>
              <a:t>Meet the Team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0EAE73"/>
          </a:solidFill>
          <a:ln w="38100" cap="rnd">
            <a:solidFill>
              <a:srgbClr val="0EAE7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Our Lady of the Peace Nursery - O - M - P - Badged School Uniform ...">
            <a:hlinkClick r:id="rId2"/>
            <a:extLst>
              <a:ext uri="{FF2B5EF4-FFF2-40B4-BE49-F238E27FC236}">
                <a16:creationId xmlns:a16="http://schemas.microsoft.com/office/drawing/2014/main" id="{6B8A7557-FA85-4EE4-87A4-77D3EA29B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08403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B1C68-5FCB-41C4-8EEF-EB5E0D4DA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87362"/>
          </a:solidFill>
          <a:ln w="38100" cap="rnd">
            <a:solidFill>
              <a:srgbClr val="B873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2EBC7-F4AF-4E1F-A68D-F9336714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Kelly Meechan</a:t>
            </a:r>
          </a:p>
          <a:p>
            <a:r>
              <a:rPr lang="en-GB" dirty="0"/>
              <a:t>Early Learning &amp; Childcare Support Officer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B16AFFA-F5CB-4789-996F-9E45BB4B8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r="10869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820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04D62-540C-4281-8306-C2100E011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15527"/>
          </a:solidFill>
          <a:ln w="38100" cap="rnd">
            <a:solidFill>
              <a:srgbClr val="71552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44C0-6234-4373-9927-37CC38265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Caroline Evans</a:t>
            </a:r>
          </a:p>
          <a:p>
            <a:r>
              <a:rPr lang="en-GB" dirty="0"/>
              <a:t>Green Group - Early Learning &amp; Childcare Officer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B9C13E0-DA07-4C2E-AD11-FD725286F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8" r="-2" b="1149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7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3C004-E44E-4184-9738-576F28F8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246BBB"/>
          </a:solidFill>
          <a:ln w="38100" cap="rnd">
            <a:solidFill>
              <a:srgbClr val="246BB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4AAFC-AF78-4282-9CC3-0B545021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Emma Hagen</a:t>
            </a:r>
          </a:p>
          <a:p>
            <a:r>
              <a:rPr lang="en-GB" dirty="0"/>
              <a:t>Red Group - Early Learning &amp; Childcare Officer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7CCECE3-82F6-42CE-AC21-37807FEFE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r="-1" b="1011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8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65639-5D40-4D58-A1E8-E4BC22ACB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FFA94"/>
          </a:solidFill>
          <a:ln w="38100" cap="rnd">
            <a:solidFill>
              <a:srgbClr val="FFFA9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D362A-49F7-4016-AE0C-C7413F59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Rachel Owens</a:t>
            </a:r>
          </a:p>
          <a:p>
            <a:r>
              <a:rPr lang="en-GB" dirty="0"/>
              <a:t>Red Group - Early Learning &amp; Childcare Officer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B0B3D63-CE7D-4375-80C5-EC3AE0F70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7" r="-2" b="636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40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0A9F0-9645-401C-B620-65E3636C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E2715"/>
          </a:solidFill>
          <a:ln w="38100" cap="rnd">
            <a:solidFill>
              <a:srgbClr val="6E271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F2B4-D57F-4320-B552-6C5DE1AB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Pauline McCann</a:t>
            </a:r>
          </a:p>
          <a:p>
            <a:r>
              <a:rPr lang="en-GB" dirty="0"/>
              <a:t>Yellow Group - Early Learning &amp; Childcare Officer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A50EC88-09F8-4057-BDBB-3734D6CFD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r="2" b="449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3C46F-201A-430B-928A-CBE1F388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7812A"/>
          </a:solidFill>
          <a:ln w="38100" cap="rnd">
            <a:solidFill>
              <a:srgbClr val="B7812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C6A6-8968-4638-A50A-159B721F4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Deborah Sinclair</a:t>
            </a:r>
          </a:p>
          <a:p>
            <a:r>
              <a:rPr lang="en-GB" dirty="0"/>
              <a:t>White Group - Early Learning &amp; Childcare Officer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50F6D6B-CEBF-4FBF-B12D-9186B8C12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 r="-1" b="2833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02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882DB-CE8F-4F0E-8FD2-6F17D9EB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4E85B"/>
          </a:solidFill>
          <a:ln w="38100" cap="rnd">
            <a:solidFill>
              <a:srgbClr val="E4E85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D24A-77FE-4164-B3FF-7A9314DD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Gillian Sloan</a:t>
            </a:r>
          </a:p>
          <a:p>
            <a:r>
              <a:rPr lang="en-GB" dirty="0"/>
              <a:t>Group Support - Early Learning &amp; Childcare Officer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erson standing in front of a wall with posters on it&#10;&#10;Description automatically generated with medium confidence">
            <a:extLst>
              <a:ext uri="{FF2B5EF4-FFF2-40B4-BE49-F238E27FC236}">
                <a16:creationId xmlns:a16="http://schemas.microsoft.com/office/drawing/2014/main" id="{2A5942D7-BA29-40C2-A1BF-9FD0DECE7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27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684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D8B21-3BBC-4F12-BA62-FB49620B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4E812"/>
          </a:solidFill>
          <a:ln w="38100" cap="rnd">
            <a:solidFill>
              <a:srgbClr val="F4E81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CCA7D-EA55-43AA-BA36-9DE4ADD3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4800" dirty="0"/>
              <a:t>Mrs Lesley-Anne Dick</a:t>
            </a:r>
          </a:p>
          <a:p>
            <a:r>
              <a:rPr lang="en-GB" sz="4800" dirty="0"/>
              <a:t>Head Teacher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FF5ED8-E153-4FFF-AAE8-33D434E70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0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335DE-1BE7-4F18-BB71-B6FC2984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2AC72"/>
          </a:solidFill>
          <a:ln w="38100" cap="rnd">
            <a:solidFill>
              <a:srgbClr val="D2AC7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565E-CAAC-44B7-8C1B-E515827EA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Claire McLaren</a:t>
            </a:r>
          </a:p>
          <a:p>
            <a:r>
              <a:rPr lang="en-GB" dirty="0"/>
              <a:t>Depute Head Teacher (ELCC – P4)</a:t>
            </a:r>
          </a:p>
          <a:p>
            <a:endParaRPr lang="en-GB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E28E140F-7691-44A5-876B-819268528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r="-1" b="1298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03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D0BA8-26D3-42EC-AF54-2872F93E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7765"/>
          </a:solidFill>
          <a:ln w="38100" cap="rnd">
            <a:solidFill>
              <a:srgbClr val="C1776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A9E9B-22B5-4EE4-ABF8-A4ECD841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Linda McGoldrick</a:t>
            </a:r>
          </a:p>
          <a:p>
            <a:r>
              <a:rPr lang="en-GB" dirty="0"/>
              <a:t>Senior Early Learning &amp; Childcare Officer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9F9B6A-6B92-448E-B09C-EDDED54A6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r="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9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90D2-5E87-49D8-9BED-1DE6343B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2604C"/>
          </a:solidFill>
          <a:ln w="38100" cap="rnd">
            <a:solidFill>
              <a:srgbClr val="B2604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E877C-AAD8-4190-8693-26207F69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Natalie Sommerville</a:t>
            </a:r>
          </a:p>
          <a:p>
            <a:r>
              <a:rPr lang="en-GB" dirty="0"/>
              <a:t>Graduate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DD442F-3B83-4013-B500-0FF2B449D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r="-2" b="726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538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FA462C-3AB1-4712-854C-E03465B3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18A42"/>
          </a:solidFill>
          <a:ln w="38100" cap="rnd">
            <a:solidFill>
              <a:srgbClr val="C18A4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FB57E-68E1-4572-9F73-824C3B058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Wendy McKinnon</a:t>
            </a:r>
          </a:p>
          <a:p>
            <a:r>
              <a:rPr lang="en-GB" dirty="0"/>
              <a:t>Blue Group - Early Learning &amp; Childcare Officer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419CA9F-459D-473C-AD8A-48B72E5B4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3" r="-2" b="305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2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262854-EA3E-4E71-BD1A-EFB2AB93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27166"/>
          </a:solidFill>
          <a:ln w="38100" cap="rnd">
            <a:solidFill>
              <a:srgbClr val="B2716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2823-BBF5-45BB-B2E4-8390E715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Miss Kerry McDowall</a:t>
            </a:r>
          </a:p>
          <a:p>
            <a:r>
              <a:rPr lang="en-GB" dirty="0"/>
              <a:t>Purple Group -  Early Learning &amp; Childcare Officer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82FB47F-05B6-4E30-9D52-E767C757F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7" r="2" b="525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2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01BA0-0D20-4C2C-961E-8206FB9A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AF4F38"/>
          </a:solidFill>
          <a:ln w="38100" cap="rnd">
            <a:solidFill>
              <a:srgbClr val="AF4F3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CE68B-391E-4421-AFE8-24DC1C08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Fiona McLaughlin</a:t>
            </a:r>
          </a:p>
          <a:p>
            <a:r>
              <a:rPr lang="en-GB" dirty="0"/>
              <a:t>Purple Group - Early Learning &amp; Childcare Officer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89004E-CFEF-496F-AE3E-E25D928DA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 r="-2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03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6BA36-C9FD-45B0-818D-E187EBE0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/>
              <a:t>OLOP ELCC Family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96C4FF"/>
          </a:solidFill>
          <a:ln w="38100" cap="rnd">
            <a:solidFill>
              <a:srgbClr val="96C4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CCF96-6826-46F1-8AF4-43BEC1DF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dirty="0"/>
              <a:t>Mrs Sarah Jamieson</a:t>
            </a:r>
          </a:p>
          <a:p>
            <a:r>
              <a:rPr lang="en-GB" dirty="0"/>
              <a:t>Early Learning &amp; Childcare Officer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B366224-ACEA-40E2-832D-26C17D872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5868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195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Modern Love</vt:lpstr>
      <vt:lpstr>The Hand</vt:lpstr>
      <vt:lpstr>SketchyVTI</vt:lpstr>
      <vt:lpstr>OLOP ELCC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  <vt:lpstr>OLOP ELCC Family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OLOP ELCC</dc:title>
  <dc:creator>linda mcgoldrick</dc:creator>
  <cp:lastModifiedBy>Claire McLaren</cp:lastModifiedBy>
  <cp:revision>11</cp:revision>
  <dcterms:created xsi:type="dcterms:W3CDTF">2021-02-18T10:25:51Z</dcterms:created>
  <dcterms:modified xsi:type="dcterms:W3CDTF">2022-11-17T16:41:54Z</dcterms:modified>
</cp:coreProperties>
</file>