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88" r:id="rId5"/>
    <p:sldId id="277" r:id="rId6"/>
    <p:sldId id="293" r:id="rId7"/>
    <p:sldId id="276" r:id="rId8"/>
    <p:sldId id="294" r:id="rId9"/>
    <p:sldId id="271" r:id="rId10"/>
    <p:sldId id="272" r:id="rId11"/>
    <p:sldId id="273" r:id="rId12"/>
    <p:sldId id="274" r:id="rId13"/>
    <p:sldId id="295" r:id="rId14"/>
    <p:sldId id="263" r:id="rId15"/>
    <p:sldId id="264" r:id="rId16"/>
    <p:sldId id="279" r:id="rId17"/>
    <p:sldId id="265" r:id="rId18"/>
    <p:sldId id="296" r:id="rId19"/>
    <p:sldId id="280" r:id="rId20"/>
    <p:sldId id="287" r:id="rId21"/>
    <p:sldId id="297" r:id="rId22"/>
    <p:sldId id="282" r:id="rId23"/>
    <p:sldId id="284" r:id="rId24"/>
    <p:sldId id="285" r:id="rId25"/>
    <p:sldId id="28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60"/>
  </p:normalViewPr>
  <p:slideViewPr>
    <p:cSldViewPr snapToGrid="0">
      <p:cViewPr varScale="1">
        <p:scale>
          <a:sx n="98" d="100"/>
          <a:sy n="98" d="100"/>
        </p:scale>
        <p:origin x="-252"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968046-22C8-0A4D-B430-54EF6820E15A}"/>
              </a:ext>
            </a:extLst>
          </p:cNvPr>
          <p:cNvSpPr>
            <a:spLocks noGrp="1"/>
          </p:cNvSpPr>
          <p:nvPr>
            <p:ph type="ctrTitle" hasCustomPrompt="1"/>
          </p:nvPr>
        </p:nvSpPr>
        <p:spPr>
          <a:xfrm>
            <a:off x="609601" y="4595480"/>
            <a:ext cx="4676274" cy="810710"/>
          </a:xfrm>
          <a:prstGeom prst="rect">
            <a:avLst/>
          </a:prstGeom>
        </p:spPr>
        <p:txBody>
          <a:bodyPr anchor="t">
            <a:normAutofit/>
          </a:bodyPr>
          <a:lstStyle>
            <a:lvl1pPr algn="l">
              <a:defRPr sz="4000" b="1">
                <a:solidFill>
                  <a:schemeClr val="tx1"/>
                </a:solidFill>
                <a:latin typeface="+mn-lt"/>
              </a:defRPr>
            </a:lvl1pPr>
          </a:lstStyle>
          <a:p>
            <a:r>
              <a:rPr lang="en-US"/>
              <a:t>Title of Presentation</a:t>
            </a:r>
            <a:br>
              <a:rPr lang="en-US"/>
            </a:br>
            <a:endParaRPr lang="en-US"/>
          </a:p>
        </p:txBody>
      </p:sp>
      <p:sp>
        <p:nvSpPr>
          <p:cNvPr id="12" name="Text Placeholder 11">
            <a:extLst>
              <a:ext uri="{FF2B5EF4-FFF2-40B4-BE49-F238E27FC236}">
                <a16:creationId xmlns:a16="http://schemas.microsoft.com/office/drawing/2014/main" xmlns="" id="{CBE0F40A-912F-664F-8E7E-CEE92B1FC3EC}"/>
              </a:ext>
            </a:extLst>
          </p:cNvPr>
          <p:cNvSpPr>
            <a:spLocks noGrp="1"/>
          </p:cNvSpPr>
          <p:nvPr>
            <p:ph type="body" sz="quarter" idx="10" hasCustomPrompt="1"/>
          </p:nvPr>
        </p:nvSpPr>
        <p:spPr>
          <a:xfrm>
            <a:off x="609600" y="5478463"/>
            <a:ext cx="4314825" cy="481179"/>
          </a:xfrm>
          <a:prstGeom prst="rect">
            <a:avLst/>
          </a:prstGeom>
        </p:spPr>
        <p:txBody>
          <a:bodyPr/>
          <a:lstStyle>
            <a:lvl1pPr marL="0" indent="0">
              <a:buFontTx/>
              <a:buNone/>
              <a:defRPr sz="2000"/>
            </a:lvl1pPr>
          </a:lstStyle>
          <a:p>
            <a:r>
              <a:rPr lang="en-US"/>
              <a:t>Name of Presenter</a:t>
            </a:r>
          </a:p>
        </p:txBody>
      </p:sp>
    </p:spTree>
    <p:extLst>
      <p:ext uri="{BB962C8B-B14F-4D97-AF65-F5344CB8AC3E}">
        <p14:creationId xmlns:p14="http://schemas.microsoft.com/office/powerpoint/2010/main" xmlns="" val="3522951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41338899-A493-F04E-8416-74773B89629B}"/>
              </a:ext>
            </a:extLst>
          </p:cNvPr>
          <p:cNvSpPr>
            <a:spLocks noGrp="1"/>
          </p:cNvSpPr>
          <p:nvPr>
            <p:ph type="body" sz="half" idx="2" hasCustomPrompt="1"/>
          </p:nvPr>
        </p:nvSpPr>
        <p:spPr>
          <a:xfrm>
            <a:off x="629654" y="2057400"/>
            <a:ext cx="3932237" cy="3811588"/>
          </a:xfrm>
          <a:prstGeom prst="rect">
            <a:avLst/>
          </a:prstGeom>
        </p:spPr>
        <p:txBody>
          <a:bodyPr>
            <a:normAutofit/>
          </a:bodyPr>
          <a:lstStyle>
            <a:lvl1pPr marL="0" indent="0">
              <a:buNone/>
              <a:defRPr lang="en-GB" sz="1600" smtClean="0">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is a column of text, or a list, or a flurry of words. You can put as much or as little text as you like.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xmlns="" id="{FF351F76-1649-3241-8A69-22E188694AC6}"/>
              </a:ext>
            </a:extLst>
          </p:cNvPr>
          <p:cNvSpPr>
            <a:spLocks noGrp="1"/>
          </p:cNvSpPr>
          <p:nvPr>
            <p:ph type="ctrTitle" hasCustomPrompt="1"/>
          </p:nvPr>
        </p:nvSpPr>
        <p:spPr>
          <a:xfrm>
            <a:off x="609601" y="536827"/>
            <a:ext cx="5727032" cy="818732"/>
          </a:xfrm>
          <a:prstGeom prst="rect">
            <a:avLst/>
          </a:prstGeom>
        </p:spPr>
        <p:txBody>
          <a:bodyPr anchor="t">
            <a:normAutofit/>
          </a:bodyPr>
          <a:lstStyle>
            <a:lvl1pPr algn="l">
              <a:defRPr sz="4000" b="1">
                <a:solidFill>
                  <a:schemeClr val="bg1"/>
                </a:solidFill>
                <a:latin typeface="+mn-lt"/>
              </a:defRPr>
            </a:lvl1pPr>
          </a:lstStyle>
          <a:p>
            <a:r>
              <a:rPr lang="en-US"/>
              <a:t>Title</a:t>
            </a:r>
            <a:br>
              <a:rPr lang="en-US"/>
            </a:br>
            <a:endParaRPr lang="en-US"/>
          </a:p>
        </p:txBody>
      </p:sp>
      <p:sp>
        <p:nvSpPr>
          <p:cNvPr id="10" name="Picture Placeholder 9">
            <a:extLst>
              <a:ext uri="{FF2B5EF4-FFF2-40B4-BE49-F238E27FC236}">
                <a16:creationId xmlns:a16="http://schemas.microsoft.com/office/drawing/2014/main" xmlns="" id="{F7A4AAF9-99BE-DB40-8FEF-3DA8B5451E02}"/>
              </a:ext>
            </a:extLst>
          </p:cNvPr>
          <p:cNvSpPr>
            <a:spLocks noGrp="1"/>
          </p:cNvSpPr>
          <p:nvPr>
            <p:ph type="pic" sz="quarter" idx="13"/>
          </p:nvPr>
        </p:nvSpPr>
        <p:spPr>
          <a:xfrm>
            <a:off x="4813300" y="2057400"/>
            <a:ext cx="6640513" cy="3811588"/>
          </a:xfrm>
          <a:prstGeom prst="rect">
            <a:avLst/>
          </a:prstGeom>
        </p:spPr>
        <p:txBody>
          <a:bodyPr/>
          <a:lstStyle/>
          <a:p>
            <a:endParaRPr lang="en-US" dirty="0"/>
          </a:p>
        </p:txBody>
      </p:sp>
    </p:spTree>
    <p:extLst>
      <p:ext uri="{BB962C8B-B14F-4D97-AF65-F5344CB8AC3E}">
        <p14:creationId xmlns:p14="http://schemas.microsoft.com/office/powerpoint/2010/main" xmlns="" val="60610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968046-22C8-0A4D-B430-54EF6820E15A}"/>
              </a:ext>
            </a:extLst>
          </p:cNvPr>
          <p:cNvSpPr>
            <a:spLocks noGrp="1"/>
          </p:cNvSpPr>
          <p:nvPr>
            <p:ph type="ctrTitle" hasCustomPrompt="1"/>
          </p:nvPr>
        </p:nvSpPr>
        <p:spPr>
          <a:xfrm>
            <a:off x="609601" y="4595480"/>
            <a:ext cx="5727032" cy="818732"/>
          </a:xfrm>
          <a:prstGeom prst="rect">
            <a:avLst/>
          </a:prstGeom>
        </p:spPr>
        <p:txBody>
          <a:bodyPr anchor="t">
            <a:normAutofit/>
          </a:bodyPr>
          <a:lstStyle>
            <a:lvl1pPr algn="l">
              <a:defRPr sz="4000" b="1">
                <a:solidFill>
                  <a:schemeClr val="tx1"/>
                </a:solidFill>
                <a:latin typeface="+mn-lt"/>
              </a:defRPr>
            </a:lvl1pPr>
          </a:lstStyle>
          <a:p>
            <a:r>
              <a:rPr lang="en-US"/>
              <a:t>Title of Presentation</a:t>
            </a:r>
            <a:br>
              <a:rPr lang="en-US"/>
            </a:br>
            <a:endParaRPr lang="en-US"/>
          </a:p>
        </p:txBody>
      </p:sp>
      <p:sp>
        <p:nvSpPr>
          <p:cNvPr id="4" name="Text Placeholder 11">
            <a:extLst>
              <a:ext uri="{FF2B5EF4-FFF2-40B4-BE49-F238E27FC236}">
                <a16:creationId xmlns:a16="http://schemas.microsoft.com/office/drawing/2014/main" xmlns="" id="{77C9FAC6-B2E8-CB40-8214-A09644C8F99B}"/>
              </a:ext>
            </a:extLst>
          </p:cNvPr>
          <p:cNvSpPr>
            <a:spLocks noGrp="1"/>
          </p:cNvSpPr>
          <p:nvPr>
            <p:ph type="body" sz="quarter" idx="10" hasCustomPrompt="1"/>
          </p:nvPr>
        </p:nvSpPr>
        <p:spPr>
          <a:xfrm>
            <a:off x="609600" y="5478463"/>
            <a:ext cx="4314825" cy="481179"/>
          </a:xfrm>
          <a:prstGeom prst="rect">
            <a:avLst/>
          </a:prstGeom>
        </p:spPr>
        <p:txBody>
          <a:bodyPr/>
          <a:lstStyle>
            <a:lvl1pPr marL="0" indent="0">
              <a:buFontTx/>
              <a:buNone/>
              <a:defRPr sz="2000"/>
            </a:lvl1pPr>
          </a:lstStyle>
          <a:p>
            <a:r>
              <a:rPr lang="en-US"/>
              <a:t>Name of Presenter</a:t>
            </a:r>
          </a:p>
        </p:txBody>
      </p:sp>
    </p:spTree>
    <p:extLst>
      <p:ext uri="{BB962C8B-B14F-4D97-AF65-F5344CB8AC3E}">
        <p14:creationId xmlns:p14="http://schemas.microsoft.com/office/powerpoint/2010/main" xmlns="" val="1120763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968046-22C8-0A4D-B430-54EF6820E15A}"/>
              </a:ext>
            </a:extLst>
          </p:cNvPr>
          <p:cNvSpPr>
            <a:spLocks noGrp="1"/>
          </p:cNvSpPr>
          <p:nvPr>
            <p:ph type="ctrTitle" hasCustomPrompt="1"/>
          </p:nvPr>
        </p:nvSpPr>
        <p:spPr>
          <a:xfrm>
            <a:off x="609601" y="4595479"/>
            <a:ext cx="4692316" cy="826753"/>
          </a:xfrm>
          <a:prstGeom prst="rect">
            <a:avLst/>
          </a:prstGeom>
        </p:spPr>
        <p:txBody>
          <a:bodyPr anchor="t">
            <a:normAutofit/>
          </a:bodyPr>
          <a:lstStyle>
            <a:lvl1pPr algn="l">
              <a:defRPr sz="4000" b="1">
                <a:solidFill>
                  <a:schemeClr val="bg1"/>
                </a:solidFill>
                <a:latin typeface="+mn-lt"/>
              </a:defRPr>
            </a:lvl1pPr>
          </a:lstStyle>
          <a:p>
            <a:r>
              <a:rPr lang="en-US"/>
              <a:t>Title of Presentation</a:t>
            </a:r>
            <a:br>
              <a:rPr lang="en-US"/>
            </a:br>
            <a:endParaRPr lang="en-US"/>
          </a:p>
        </p:txBody>
      </p:sp>
      <p:sp>
        <p:nvSpPr>
          <p:cNvPr id="7" name="Text Placeholder 11">
            <a:extLst>
              <a:ext uri="{FF2B5EF4-FFF2-40B4-BE49-F238E27FC236}">
                <a16:creationId xmlns:a16="http://schemas.microsoft.com/office/drawing/2014/main" xmlns="" id="{D33F9D61-D644-3C46-B8C1-D4F8F5397919}"/>
              </a:ext>
            </a:extLst>
          </p:cNvPr>
          <p:cNvSpPr>
            <a:spLocks noGrp="1"/>
          </p:cNvSpPr>
          <p:nvPr>
            <p:ph type="body" sz="quarter" idx="10" hasCustomPrompt="1"/>
          </p:nvPr>
        </p:nvSpPr>
        <p:spPr>
          <a:xfrm>
            <a:off x="609600" y="5478463"/>
            <a:ext cx="4314825" cy="481179"/>
          </a:xfrm>
          <a:prstGeom prst="rect">
            <a:avLst/>
          </a:prstGeom>
        </p:spPr>
        <p:txBody>
          <a:bodyPr/>
          <a:lstStyle>
            <a:lvl1pPr marL="0" indent="0">
              <a:buFontTx/>
              <a:buNone/>
              <a:defRPr sz="2000">
                <a:solidFill>
                  <a:schemeClr val="bg1"/>
                </a:solidFill>
              </a:defRPr>
            </a:lvl1pPr>
          </a:lstStyle>
          <a:p>
            <a:r>
              <a:rPr lang="en-US"/>
              <a:t>Name of Presenter</a:t>
            </a:r>
          </a:p>
        </p:txBody>
      </p:sp>
    </p:spTree>
    <p:extLst>
      <p:ext uri="{BB962C8B-B14F-4D97-AF65-F5344CB8AC3E}">
        <p14:creationId xmlns:p14="http://schemas.microsoft.com/office/powerpoint/2010/main" xmlns="" val="3273450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55415259-DDC1-804C-9E67-7340719199E0}"/>
              </a:ext>
            </a:extLst>
          </p:cNvPr>
          <p:cNvSpPr>
            <a:spLocks noGrp="1"/>
          </p:cNvSpPr>
          <p:nvPr>
            <p:ph type="ctrTitle" hasCustomPrompt="1"/>
          </p:nvPr>
        </p:nvSpPr>
        <p:spPr>
          <a:xfrm>
            <a:off x="609601" y="536827"/>
            <a:ext cx="5727032" cy="818732"/>
          </a:xfrm>
          <a:prstGeom prst="rect">
            <a:avLst/>
          </a:prstGeom>
        </p:spPr>
        <p:txBody>
          <a:bodyPr anchor="t">
            <a:normAutofit/>
          </a:bodyPr>
          <a:lstStyle>
            <a:lvl1pPr algn="l">
              <a:defRPr sz="4000" b="1">
                <a:solidFill>
                  <a:schemeClr val="tx1"/>
                </a:solidFill>
                <a:latin typeface="+mn-lt"/>
              </a:defRPr>
            </a:lvl1pPr>
          </a:lstStyle>
          <a:p>
            <a:r>
              <a:rPr lang="en-US"/>
              <a:t>Title</a:t>
            </a:r>
            <a:br>
              <a:rPr lang="en-US"/>
            </a:br>
            <a:endParaRPr lang="en-US"/>
          </a:p>
        </p:txBody>
      </p:sp>
      <p:sp>
        <p:nvSpPr>
          <p:cNvPr id="11" name="Text Placeholder 3">
            <a:extLst>
              <a:ext uri="{FF2B5EF4-FFF2-40B4-BE49-F238E27FC236}">
                <a16:creationId xmlns:a16="http://schemas.microsoft.com/office/drawing/2014/main" xmlns="" id="{E9BD4151-CE93-584F-90AD-A94878A2EA13}"/>
              </a:ext>
            </a:extLst>
          </p:cNvPr>
          <p:cNvSpPr>
            <a:spLocks noGrp="1"/>
          </p:cNvSpPr>
          <p:nvPr>
            <p:ph type="body" sz="half" idx="2" hasCustomPrompt="1"/>
          </p:nvPr>
        </p:nvSpPr>
        <p:spPr>
          <a:xfrm>
            <a:off x="629655" y="2057400"/>
            <a:ext cx="3789946" cy="3811588"/>
          </a:xfrm>
          <a:prstGeom prst="rect">
            <a:avLst/>
          </a:prstGeom>
        </p:spPr>
        <p:txBody>
          <a:bodyPr>
            <a:normAutofit/>
          </a:bodyPr>
          <a:lstStyle>
            <a:lvl1pPr marL="0" indent="0">
              <a:buNone/>
              <a:defRPr lang="en-GB" sz="18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is a column of text.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Placeholder 3">
            <a:extLst>
              <a:ext uri="{FF2B5EF4-FFF2-40B4-BE49-F238E27FC236}">
                <a16:creationId xmlns:a16="http://schemas.microsoft.com/office/drawing/2014/main" xmlns="" id="{DCFAECE5-0A9F-D241-B391-383193AAF863}"/>
              </a:ext>
            </a:extLst>
          </p:cNvPr>
          <p:cNvSpPr>
            <a:spLocks noGrp="1"/>
          </p:cNvSpPr>
          <p:nvPr>
            <p:ph type="body" sz="half" idx="10" hasCustomPrompt="1"/>
          </p:nvPr>
        </p:nvSpPr>
        <p:spPr>
          <a:xfrm>
            <a:off x="4752476" y="2057400"/>
            <a:ext cx="3789946" cy="3811588"/>
          </a:xfrm>
          <a:prstGeom prst="rect">
            <a:avLst/>
          </a:prstGeom>
        </p:spPr>
        <p:txBody>
          <a:bodyPr>
            <a:normAutofit/>
          </a:bodyPr>
          <a:lstStyle>
            <a:lvl1pPr marL="0" indent="0">
              <a:buNone/>
              <a:defRPr lang="en-GB" sz="18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is a column of text.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149705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41338899-A493-F04E-8416-74773B89629B}"/>
              </a:ext>
            </a:extLst>
          </p:cNvPr>
          <p:cNvSpPr>
            <a:spLocks noGrp="1"/>
          </p:cNvSpPr>
          <p:nvPr>
            <p:ph type="body" sz="half" idx="2" hasCustomPrompt="1"/>
          </p:nvPr>
        </p:nvSpPr>
        <p:spPr>
          <a:xfrm>
            <a:off x="629655" y="2057400"/>
            <a:ext cx="3789946" cy="3811588"/>
          </a:xfrm>
          <a:prstGeom prst="rect">
            <a:avLst/>
          </a:prstGeom>
        </p:spPr>
        <p:txBody>
          <a:bodyPr>
            <a:normAutofit/>
          </a:bodyPr>
          <a:lstStyle>
            <a:lvl1pPr marL="0" indent="0">
              <a:buNone/>
              <a:defRPr lang="en-GB" sz="18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is a column of text.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xmlns="" id="{FF351F76-1649-3241-8A69-22E188694AC6}"/>
              </a:ext>
            </a:extLst>
          </p:cNvPr>
          <p:cNvSpPr>
            <a:spLocks noGrp="1"/>
          </p:cNvSpPr>
          <p:nvPr>
            <p:ph type="ctrTitle" hasCustomPrompt="1"/>
          </p:nvPr>
        </p:nvSpPr>
        <p:spPr>
          <a:xfrm>
            <a:off x="609601" y="536827"/>
            <a:ext cx="5727032" cy="818732"/>
          </a:xfrm>
          <a:prstGeom prst="rect">
            <a:avLst/>
          </a:prstGeom>
        </p:spPr>
        <p:txBody>
          <a:bodyPr anchor="t">
            <a:normAutofit/>
          </a:bodyPr>
          <a:lstStyle>
            <a:lvl1pPr algn="l">
              <a:defRPr sz="4000" b="1">
                <a:solidFill>
                  <a:schemeClr val="tx1"/>
                </a:solidFill>
                <a:latin typeface="+mn-lt"/>
              </a:defRPr>
            </a:lvl1pPr>
          </a:lstStyle>
          <a:p>
            <a:r>
              <a:rPr lang="en-US"/>
              <a:t>Title</a:t>
            </a:r>
            <a:br>
              <a:rPr lang="en-US"/>
            </a:br>
            <a:endParaRPr lang="en-US"/>
          </a:p>
        </p:txBody>
      </p:sp>
      <p:sp>
        <p:nvSpPr>
          <p:cNvPr id="5" name="Text Placeholder 4">
            <a:extLst>
              <a:ext uri="{FF2B5EF4-FFF2-40B4-BE49-F238E27FC236}">
                <a16:creationId xmlns:a16="http://schemas.microsoft.com/office/drawing/2014/main" xmlns="" id="{D858B7BB-BE8D-F84D-B756-0D9B47C0382B}"/>
              </a:ext>
            </a:extLst>
          </p:cNvPr>
          <p:cNvSpPr>
            <a:spLocks noGrp="1"/>
          </p:cNvSpPr>
          <p:nvPr>
            <p:ph type="body" sz="quarter" idx="10" hasCustomPrompt="1"/>
          </p:nvPr>
        </p:nvSpPr>
        <p:spPr>
          <a:xfrm>
            <a:off x="4684295" y="2057400"/>
            <a:ext cx="4130675" cy="3811588"/>
          </a:xfrm>
          <a:prstGeom prst="rect">
            <a:avLst/>
          </a:prstGeom>
        </p:spPr>
        <p:txBody>
          <a:bodyPr>
            <a:normAutofit/>
          </a:bodyPr>
          <a:lstStyle>
            <a:lvl1pPr>
              <a:defRPr sz="1800"/>
            </a:lvl1pPr>
          </a:lstStyle>
          <a:p>
            <a:pPr lvl="0"/>
            <a:r>
              <a:rPr lang="en-US"/>
              <a:t>This is a list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927213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41338899-A493-F04E-8416-74773B89629B}"/>
              </a:ext>
            </a:extLst>
          </p:cNvPr>
          <p:cNvSpPr>
            <a:spLocks noGrp="1"/>
          </p:cNvSpPr>
          <p:nvPr>
            <p:ph type="body" sz="half" idx="2" hasCustomPrompt="1"/>
          </p:nvPr>
        </p:nvSpPr>
        <p:spPr>
          <a:xfrm>
            <a:off x="629655" y="2057400"/>
            <a:ext cx="3789946" cy="3811588"/>
          </a:xfrm>
          <a:prstGeom prst="rect">
            <a:avLst/>
          </a:prstGeom>
        </p:spPr>
        <p:txBody>
          <a:bodyPr>
            <a:normAutofit/>
          </a:bodyPr>
          <a:lstStyle>
            <a:lvl1pPr marL="0" indent="0">
              <a:buNone/>
              <a:defRPr lang="en-GB" sz="18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is a column of text.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xmlns="" id="{FF351F76-1649-3241-8A69-22E188694AC6}"/>
              </a:ext>
            </a:extLst>
          </p:cNvPr>
          <p:cNvSpPr>
            <a:spLocks noGrp="1"/>
          </p:cNvSpPr>
          <p:nvPr>
            <p:ph type="ctrTitle" hasCustomPrompt="1"/>
          </p:nvPr>
        </p:nvSpPr>
        <p:spPr>
          <a:xfrm>
            <a:off x="609601" y="536827"/>
            <a:ext cx="5727032" cy="818732"/>
          </a:xfrm>
          <a:prstGeom prst="rect">
            <a:avLst/>
          </a:prstGeom>
        </p:spPr>
        <p:txBody>
          <a:bodyPr anchor="t">
            <a:normAutofit/>
          </a:bodyPr>
          <a:lstStyle>
            <a:lvl1pPr algn="l">
              <a:defRPr sz="4000" b="1">
                <a:solidFill>
                  <a:schemeClr val="tx1"/>
                </a:solidFill>
                <a:latin typeface="+mn-lt"/>
              </a:defRPr>
            </a:lvl1pPr>
          </a:lstStyle>
          <a:p>
            <a:r>
              <a:rPr lang="en-US"/>
              <a:t>Title</a:t>
            </a:r>
            <a:br>
              <a:rPr lang="en-US"/>
            </a:br>
            <a:endParaRPr lang="en-US"/>
          </a:p>
        </p:txBody>
      </p:sp>
      <p:sp>
        <p:nvSpPr>
          <p:cNvPr id="5" name="Text Placeholder 4">
            <a:extLst>
              <a:ext uri="{FF2B5EF4-FFF2-40B4-BE49-F238E27FC236}">
                <a16:creationId xmlns:a16="http://schemas.microsoft.com/office/drawing/2014/main" xmlns="" id="{D858B7BB-BE8D-F84D-B756-0D9B47C0382B}"/>
              </a:ext>
            </a:extLst>
          </p:cNvPr>
          <p:cNvSpPr>
            <a:spLocks noGrp="1"/>
          </p:cNvSpPr>
          <p:nvPr>
            <p:ph type="body" sz="quarter" idx="10" hasCustomPrompt="1"/>
          </p:nvPr>
        </p:nvSpPr>
        <p:spPr>
          <a:xfrm>
            <a:off x="4684295" y="2057400"/>
            <a:ext cx="3433010" cy="3811588"/>
          </a:xfrm>
          <a:prstGeom prst="rect">
            <a:avLst/>
          </a:prstGeom>
        </p:spPr>
        <p:txBody>
          <a:bodyPr>
            <a:normAutofit/>
          </a:bodyPr>
          <a:lstStyle>
            <a:lvl1pPr>
              <a:defRPr sz="1800"/>
            </a:lvl1pPr>
          </a:lstStyle>
          <a:p>
            <a:pPr lvl="0"/>
            <a:r>
              <a:rPr lang="en-US"/>
              <a:t>This is a list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146418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F437E426-F189-AF48-AB0F-A6C8D94636FC}"/>
              </a:ext>
            </a:extLst>
          </p:cNvPr>
          <p:cNvSpPr>
            <a:spLocks noGrp="1"/>
          </p:cNvSpPr>
          <p:nvPr>
            <p:ph type="ctrTitle" hasCustomPrompt="1"/>
          </p:nvPr>
        </p:nvSpPr>
        <p:spPr>
          <a:xfrm>
            <a:off x="609601" y="536827"/>
            <a:ext cx="5727032" cy="818732"/>
          </a:xfrm>
          <a:prstGeom prst="rect">
            <a:avLst/>
          </a:prstGeom>
        </p:spPr>
        <p:txBody>
          <a:bodyPr anchor="t">
            <a:normAutofit/>
          </a:bodyPr>
          <a:lstStyle>
            <a:lvl1pPr algn="l">
              <a:defRPr sz="4000" b="1">
                <a:solidFill>
                  <a:schemeClr val="tx1"/>
                </a:solidFill>
                <a:latin typeface="+mn-lt"/>
              </a:defRPr>
            </a:lvl1pPr>
          </a:lstStyle>
          <a:p>
            <a:r>
              <a:rPr lang="en-US"/>
              <a:t>Title</a:t>
            </a:r>
            <a:br>
              <a:rPr lang="en-US"/>
            </a:br>
            <a:endParaRPr lang="en-US"/>
          </a:p>
        </p:txBody>
      </p:sp>
      <p:sp>
        <p:nvSpPr>
          <p:cNvPr id="9" name="Text Placeholder 3">
            <a:extLst>
              <a:ext uri="{FF2B5EF4-FFF2-40B4-BE49-F238E27FC236}">
                <a16:creationId xmlns:a16="http://schemas.microsoft.com/office/drawing/2014/main" xmlns="" id="{63FACFB8-BF32-2B48-B3C2-A88876A427E7}"/>
              </a:ext>
            </a:extLst>
          </p:cNvPr>
          <p:cNvSpPr>
            <a:spLocks noGrp="1"/>
          </p:cNvSpPr>
          <p:nvPr>
            <p:ph type="body" sz="half" idx="2" hasCustomPrompt="1"/>
          </p:nvPr>
        </p:nvSpPr>
        <p:spPr>
          <a:xfrm>
            <a:off x="629655" y="2057400"/>
            <a:ext cx="5017166" cy="3811588"/>
          </a:xfrm>
          <a:prstGeom prst="rect">
            <a:avLst/>
          </a:prstGeom>
        </p:spPr>
        <p:txBody>
          <a:bodyPr>
            <a:normAutofit/>
          </a:bodyPr>
          <a:lstStyle>
            <a:lvl1pPr marL="0" indent="0">
              <a:buNone/>
              <a:defRPr lang="en-GB" sz="18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is a column of text.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Placeholder 3">
            <a:extLst>
              <a:ext uri="{FF2B5EF4-FFF2-40B4-BE49-F238E27FC236}">
                <a16:creationId xmlns:a16="http://schemas.microsoft.com/office/drawing/2014/main" xmlns="" id="{F1001257-1982-074D-8DA8-E13F15F564C0}"/>
              </a:ext>
            </a:extLst>
          </p:cNvPr>
          <p:cNvSpPr>
            <a:spLocks noGrp="1"/>
          </p:cNvSpPr>
          <p:nvPr>
            <p:ph type="body" sz="half" idx="10" hasCustomPrompt="1"/>
          </p:nvPr>
        </p:nvSpPr>
        <p:spPr>
          <a:xfrm>
            <a:off x="6336633" y="2057400"/>
            <a:ext cx="5017166" cy="3811588"/>
          </a:xfrm>
          <a:prstGeom prst="rect">
            <a:avLst/>
          </a:prstGeom>
        </p:spPr>
        <p:txBody>
          <a:bodyPr>
            <a:normAutofit/>
          </a:bodyPr>
          <a:lstStyle>
            <a:lvl1pPr marL="0" indent="0">
              <a:buNone/>
              <a:defRPr lang="en-GB" sz="18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is a column of text. Or a picture. Or a list.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030918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F437E426-F189-AF48-AB0F-A6C8D94636FC}"/>
              </a:ext>
            </a:extLst>
          </p:cNvPr>
          <p:cNvSpPr>
            <a:spLocks noGrp="1"/>
          </p:cNvSpPr>
          <p:nvPr>
            <p:ph type="ctrTitle" hasCustomPrompt="1"/>
          </p:nvPr>
        </p:nvSpPr>
        <p:spPr>
          <a:xfrm>
            <a:off x="609601" y="536827"/>
            <a:ext cx="5727032" cy="818732"/>
          </a:xfrm>
          <a:prstGeom prst="rect">
            <a:avLst/>
          </a:prstGeom>
        </p:spPr>
        <p:txBody>
          <a:bodyPr anchor="t">
            <a:normAutofit/>
          </a:bodyPr>
          <a:lstStyle>
            <a:lvl1pPr algn="l">
              <a:defRPr sz="4000" b="1">
                <a:solidFill>
                  <a:schemeClr val="tx1"/>
                </a:solidFill>
                <a:latin typeface="+mn-lt"/>
              </a:defRPr>
            </a:lvl1pPr>
          </a:lstStyle>
          <a:p>
            <a:r>
              <a:rPr lang="en-US"/>
              <a:t>Title</a:t>
            </a:r>
            <a:br>
              <a:rPr lang="en-US"/>
            </a:br>
            <a:endParaRPr lang="en-US"/>
          </a:p>
        </p:txBody>
      </p:sp>
      <p:sp>
        <p:nvSpPr>
          <p:cNvPr id="9" name="Text Placeholder 3">
            <a:extLst>
              <a:ext uri="{FF2B5EF4-FFF2-40B4-BE49-F238E27FC236}">
                <a16:creationId xmlns:a16="http://schemas.microsoft.com/office/drawing/2014/main" xmlns="" id="{63FACFB8-BF32-2B48-B3C2-A88876A427E7}"/>
              </a:ext>
            </a:extLst>
          </p:cNvPr>
          <p:cNvSpPr>
            <a:spLocks noGrp="1"/>
          </p:cNvSpPr>
          <p:nvPr>
            <p:ph type="body" sz="half" idx="2" hasCustomPrompt="1"/>
          </p:nvPr>
        </p:nvSpPr>
        <p:spPr>
          <a:xfrm>
            <a:off x="629655" y="2057400"/>
            <a:ext cx="5017166" cy="3811588"/>
          </a:xfrm>
          <a:prstGeom prst="rect">
            <a:avLst/>
          </a:prstGeom>
        </p:spPr>
        <p:txBody>
          <a:bodyPr>
            <a:normAutofit/>
          </a:bodyPr>
          <a:lstStyle>
            <a:lvl1pPr marL="0" indent="0">
              <a:buNone/>
              <a:defRPr lang="en-GB" sz="18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is a column of text.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Placeholder 3">
            <a:extLst>
              <a:ext uri="{FF2B5EF4-FFF2-40B4-BE49-F238E27FC236}">
                <a16:creationId xmlns:a16="http://schemas.microsoft.com/office/drawing/2014/main" xmlns="" id="{F1001257-1982-074D-8DA8-E13F15F564C0}"/>
              </a:ext>
            </a:extLst>
          </p:cNvPr>
          <p:cNvSpPr>
            <a:spLocks noGrp="1"/>
          </p:cNvSpPr>
          <p:nvPr>
            <p:ph type="body" sz="half" idx="10" hasCustomPrompt="1"/>
          </p:nvPr>
        </p:nvSpPr>
        <p:spPr>
          <a:xfrm>
            <a:off x="6336633" y="2057400"/>
            <a:ext cx="5017166" cy="3811588"/>
          </a:xfrm>
          <a:prstGeom prst="rect">
            <a:avLst/>
          </a:prstGeom>
        </p:spPr>
        <p:txBody>
          <a:bodyPr>
            <a:normAutofit/>
          </a:bodyPr>
          <a:lstStyle>
            <a:lvl1pPr marL="0" indent="0">
              <a:buNone/>
              <a:defRPr lang="en-GB" sz="18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is a column of text. Or a picture.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705985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41338899-A493-F04E-8416-74773B89629B}"/>
              </a:ext>
            </a:extLst>
          </p:cNvPr>
          <p:cNvSpPr>
            <a:spLocks noGrp="1"/>
          </p:cNvSpPr>
          <p:nvPr>
            <p:ph type="body" sz="half" idx="2" hasCustomPrompt="1"/>
          </p:nvPr>
        </p:nvSpPr>
        <p:spPr>
          <a:xfrm>
            <a:off x="629654" y="2057400"/>
            <a:ext cx="3932237" cy="3811588"/>
          </a:xfrm>
          <a:prstGeom prst="rect">
            <a:avLst/>
          </a:prstGeom>
        </p:spPr>
        <p:txBody>
          <a:bodyPr>
            <a:normAutofit/>
          </a:bodyPr>
          <a:lstStyle>
            <a:lvl1pPr marL="0" indent="0">
              <a:buNone/>
              <a:defRPr lang="en-GB" sz="1600" smtClean="0">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is a column of text, or a list, or a flurry of words. You can put as much or as little text as you like.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xmlns="" id="{FF351F76-1649-3241-8A69-22E188694AC6}"/>
              </a:ext>
            </a:extLst>
          </p:cNvPr>
          <p:cNvSpPr>
            <a:spLocks noGrp="1"/>
          </p:cNvSpPr>
          <p:nvPr>
            <p:ph type="ctrTitle" hasCustomPrompt="1"/>
          </p:nvPr>
        </p:nvSpPr>
        <p:spPr>
          <a:xfrm>
            <a:off x="609601" y="536827"/>
            <a:ext cx="5727032" cy="818732"/>
          </a:xfrm>
          <a:prstGeom prst="rect">
            <a:avLst/>
          </a:prstGeom>
        </p:spPr>
        <p:txBody>
          <a:bodyPr anchor="t">
            <a:normAutofit/>
          </a:bodyPr>
          <a:lstStyle>
            <a:lvl1pPr algn="l">
              <a:defRPr sz="4000" b="1">
                <a:solidFill>
                  <a:schemeClr val="bg1"/>
                </a:solidFill>
                <a:latin typeface="+mn-lt"/>
              </a:defRPr>
            </a:lvl1pPr>
          </a:lstStyle>
          <a:p>
            <a:r>
              <a:rPr lang="en-US"/>
              <a:t>Title</a:t>
            </a:r>
            <a:br>
              <a:rPr lang="en-US"/>
            </a:br>
            <a:endParaRPr lang="en-US"/>
          </a:p>
        </p:txBody>
      </p:sp>
      <p:sp>
        <p:nvSpPr>
          <p:cNvPr id="10" name="Picture Placeholder 9">
            <a:extLst>
              <a:ext uri="{FF2B5EF4-FFF2-40B4-BE49-F238E27FC236}">
                <a16:creationId xmlns:a16="http://schemas.microsoft.com/office/drawing/2014/main" xmlns="" id="{F7A4AAF9-99BE-DB40-8FEF-3DA8B5451E02}"/>
              </a:ext>
            </a:extLst>
          </p:cNvPr>
          <p:cNvSpPr>
            <a:spLocks noGrp="1"/>
          </p:cNvSpPr>
          <p:nvPr>
            <p:ph type="pic" sz="quarter" idx="13"/>
          </p:nvPr>
        </p:nvSpPr>
        <p:spPr>
          <a:xfrm>
            <a:off x="4813300" y="2057400"/>
            <a:ext cx="6640513" cy="3811588"/>
          </a:xfrm>
          <a:prstGeom prst="rect">
            <a:avLst/>
          </a:prstGeom>
        </p:spPr>
        <p:txBody>
          <a:bodyPr/>
          <a:lstStyle/>
          <a:p>
            <a:endParaRPr lang="en-US" dirty="0"/>
          </a:p>
        </p:txBody>
      </p:sp>
    </p:spTree>
    <p:extLst>
      <p:ext uri="{BB962C8B-B14F-4D97-AF65-F5344CB8AC3E}">
        <p14:creationId xmlns:p14="http://schemas.microsoft.com/office/powerpoint/2010/main" xmlns="" val="42795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4053482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3" r:id="rId5"/>
    <p:sldLayoutId id="2147483664" r:id="rId6"/>
    <p:sldLayoutId id="2147483665" r:id="rId7"/>
    <p:sldLayoutId id="2147483652" r:id="rId8"/>
    <p:sldLayoutId id="2147483656" r:id="rId9"/>
    <p:sldLayoutId id="214748366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parkmains.com/floorplan/"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7F3107-EBDE-45C1-821D-538C1EFAF0E8}"/>
              </a:ext>
            </a:extLst>
          </p:cNvPr>
          <p:cNvSpPr>
            <a:spLocks noGrp="1"/>
          </p:cNvSpPr>
          <p:nvPr>
            <p:ph type="ctrTitle"/>
          </p:nvPr>
        </p:nvSpPr>
        <p:spPr>
          <a:xfrm>
            <a:off x="609601" y="536827"/>
            <a:ext cx="10744198" cy="818732"/>
          </a:xfrm>
        </p:spPr>
        <p:txBody>
          <a:bodyPr>
            <a:normAutofit/>
          </a:bodyPr>
          <a:lstStyle/>
          <a:p>
            <a:pPr algn="ctr"/>
            <a:r>
              <a:rPr lang="en-GB" dirty="0"/>
              <a:t>Transition to High School 2020</a:t>
            </a:r>
          </a:p>
        </p:txBody>
      </p:sp>
      <p:sp>
        <p:nvSpPr>
          <p:cNvPr id="3" name="Text Placeholder 2">
            <a:extLst>
              <a:ext uri="{FF2B5EF4-FFF2-40B4-BE49-F238E27FC236}">
                <a16:creationId xmlns:a16="http://schemas.microsoft.com/office/drawing/2014/main" xmlns="" id="{81562FD0-303E-435E-876F-138CF3A24B89}"/>
              </a:ext>
            </a:extLst>
          </p:cNvPr>
          <p:cNvSpPr>
            <a:spLocks noGrp="1"/>
          </p:cNvSpPr>
          <p:nvPr>
            <p:ph type="body" sz="half" idx="2"/>
          </p:nvPr>
        </p:nvSpPr>
        <p:spPr>
          <a:xfrm>
            <a:off x="629655" y="2057400"/>
            <a:ext cx="6080634" cy="3811588"/>
          </a:xfrm>
        </p:spPr>
        <p:txBody>
          <a:bodyPr>
            <a:normAutofit/>
          </a:bodyPr>
          <a:lstStyle/>
          <a:p>
            <a:pPr algn="ctr"/>
            <a:r>
              <a:rPr lang="en-GB" sz="2400" b="1" dirty="0"/>
              <a:t>Welcome to Park Mains High School!</a:t>
            </a:r>
          </a:p>
        </p:txBody>
      </p:sp>
      <p:sp>
        <p:nvSpPr>
          <p:cNvPr id="4" name="Text Placeholder 3">
            <a:extLst>
              <a:ext uri="{FF2B5EF4-FFF2-40B4-BE49-F238E27FC236}">
                <a16:creationId xmlns:a16="http://schemas.microsoft.com/office/drawing/2014/main" xmlns="" id="{94321C72-975E-45D6-A2BA-096BCE692958}"/>
              </a:ext>
            </a:extLst>
          </p:cNvPr>
          <p:cNvSpPr>
            <a:spLocks noGrp="1"/>
          </p:cNvSpPr>
          <p:nvPr>
            <p:ph type="body" sz="half" idx="10"/>
          </p:nvPr>
        </p:nvSpPr>
        <p:spPr>
          <a:xfrm>
            <a:off x="6907237" y="2057400"/>
            <a:ext cx="4446562" cy="3811588"/>
          </a:xfrm>
        </p:spPr>
        <p:txBody>
          <a:bodyPr>
            <a:normAutofit/>
          </a:bodyPr>
          <a:lstStyle/>
          <a:p>
            <a:pPr algn="ctr"/>
            <a:endParaRPr lang="en-GB" sz="2400" b="1" i="1" dirty="0"/>
          </a:p>
        </p:txBody>
      </p:sp>
      <p:pic>
        <p:nvPicPr>
          <p:cNvPr id="6" name="Picture 18" descr="Badged School Uniform - Schools Starting with P - Schoolwear Made Easy">
            <a:extLst>
              <a:ext uri="{FF2B5EF4-FFF2-40B4-BE49-F238E27FC236}">
                <a16:creationId xmlns:a16="http://schemas.microsoft.com/office/drawing/2014/main" xmlns="" id="{F05F9C4B-4F0C-4267-8C11-E2CEEC30449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88152" y="1948493"/>
            <a:ext cx="4446562" cy="39204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72889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E22FC0-0B0E-4221-94C0-E65F9D45FB29}"/>
              </a:ext>
            </a:extLst>
          </p:cNvPr>
          <p:cNvSpPr>
            <a:spLocks noGrp="1"/>
          </p:cNvSpPr>
          <p:nvPr>
            <p:ph type="ctrTitle"/>
          </p:nvPr>
        </p:nvSpPr>
        <p:spPr>
          <a:xfrm>
            <a:off x="2297723" y="2323425"/>
            <a:ext cx="8168639" cy="818732"/>
          </a:xfrm>
        </p:spPr>
        <p:txBody>
          <a:bodyPr>
            <a:normAutofit fontScale="90000"/>
          </a:bodyPr>
          <a:lstStyle/>
          <a:p>
            <a:r>
              <a:rPr lang="en-GB" dirty="0"/>
              <a:t>The school week/ timetable/daily routine </a:t>
            </a:r>
          </a:p>
        </p:txBody>
      </p:sp>
      <p:pic>
        <p:nvPicPr>
          <p:cNvPr id="5" name="Picture 4">
            <a:extLst>
              <a:ext uri="{FF2B5EF4-FFF2-40B4-BE49-F238E27FC236}">
                <a16:creationId xmlns:a16="http://schemas.microsoft.com/office/drawing/2014/main" xmlns="" id="{1290298D-9F21-4A42-9DD9-DE52AD5DD037}"/>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76835" y="3826923"/>
            <a:ext cx="1772528" cy="1392189"/>
          </a:xfrm>
          <a:prstGeom prst="rect">
            <a:avLst/>
          </a:prstGeom>
          <a:noFill/>
        </p:spPr>
      </p:pic>
    </p:spTree>
    <p:extLst>
      <p:ext uri="{BB962C8B-B14F-4D97-AF65-F5344CB8AC3E}">
        <p14:creationId xmlns:p14="http://schemas.microsoft.com/office/powerpoint/2010/main" xmlns="" val="1277168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602A6A-1303-0C49-83FC-C901DE4C6391}"/>
              </a:ext>
            </a:extLst>
          </p:cNvPr>
          <p:cNvSpPr>
            <a:spLocks noGrp="1"/>
          </p:cNvSpPr>
          <p:nvPr>
            <p:ph type="ctrTitle"/>
          </p:nvPr>
        </p:nvSpPr>
        <p:spPr>
          <a:xfrm>
            <a:off x="609601" y="536827"/>
            <a:ext cx="3311235" cy="818732"/>
          </a:xfrm>
        </p:spPr>
        <p:txBody>
          <a:bodyPr>
            <a:normAutofit fontScale="90000"/>
          </a:bodyPr>
          <a:lstStyle/>
          <a:p>
            <a:r>
              <a:rPr lang="en-GB" sz="3100" b="0" u="sng" dirty="0">
                <a:solidFill>
                  <a:schemeClr val="accent1"/>
                </a:solidFill>
              </a:rPr>
              <a:t>Peek at a Week</a:t>
            </a:r>
            <a:r>
              <a:rPr lang="en-GB" sz="3100" u="sng" dirty="0"/>
              <a:t/>
            </a:r>
            <a:br>
              <a:rPr lang="en-GB" sz="3100" u="sng" dirty="0"/>
            </a:br>
            <a:r>
              <a:rPr lang="en-GB" sz="2200" dirty="0"/>
              <a:t/>
            </a:r>
            <a:br>
              <a:rPr lang="en-GB" sz="2200" dirty="0"/>
            </a:br>
            <a:r>
              <a:rPr lang="en-GB" sz="2700" b="0" dirty="0">
                <a:solidFill>
                  <a:schemeClr val="accent1"/>
                </a:solidFill>
              </a:rPr>
              <a:t>Take a look at the S1 timetable on the next page.  </a:t>
            </a:r>
            <a:r>
              <a:rPr lang="en-GB" sz="2700" b="0" dirty="0">
                <a:solidFill>
                  <a:srgbClr val="00B050"/>
                </a:solidFill>
              </a:rPr>
              <a:t>List the different subjects that the pupil goes to for the whole week. Use tally marks to show how many times per week they have that subject. What do you think you’ll be learning?  </a:t>
            </a:r>
            <a:br>
              <a:rPr lang="en-GB" sz="2700" b="0" dirty="0">
                <a:solidFill>
                  <a:srgbClr val="00B050"/>
                </a:solidFill>
              </a:rPr>
            </a:br>
            <a:r>
              <a:rPr lang="en-GB" sz="2700" b="0" dirty="0">
                <a:solidFill>
                  <a:srgbClr val="00B050"/>
                </a:solidFill>
              </a:rPr>
              <a:t>Complete the table.</a:t>
            </a:r>
            <a:r>
              <a:rPr lang="en-GB" dirty="0">
                <a:solidFill>
                  <a:srgbClr val="00B050"/>
                </a:solidFill>
              </a:rPr>
              <a:t/>
            </a:r>
            <a:br>
              <a:rPr lang="en-GB" dirty="0">
                <a:solidFill>
                  <a:srgbClr val="00B050"/>
                </a:solidFill>
              </a:rPr>
            </a:br>
            <a:endParaRPr lang="en-US" dirty="0">
              <a:solidFill>
                <a:srgbClr val="00B050"/>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1189322772"/>
              </p:ext>
            </p:extLst>
          </p:nvPr>
        </p:nvGraphicFramePr>
        <p:xfrm>
          <a:off x="4451804" y="96982"/>
          <a:ext cx="7366124" cy="6352918"/>
        </p:xfrm>
        <a:graphic>
          <a:graphicData uri="http://schemas.openxmlformats.org/drawingml/2006/table">
            <a:tbl>
              <a:tblPr firstRow="1" firstCol="1" bandRow="1">
                <a:tableStyleId>{5C22544A-7EE6-4342-B048-85BDC9FD1C3A}</a:tableStyleId>
              </a:tblPr>
              <a:tblGrid>
                <a:gridCol w="2055586">
                  <a:extLst>
                    <a:ext uri="{9D8B030D-6E8A-4147-A177-3AD203B41FA5}">
                      <a16:colId xmlns:a16="http://schemas.microsoft.com/office/drawing/2014/main" xmlns="" val="122150208"/>
                    </a:ext>
                  </a:extLst>
                </a:gridCol>
                <a:gridCol w="1304759">
                  <a:extLst>
                    <a:ext uri="{9D8B030D-6E8A-4147-A177-3AD203B41FA5}">
                      <a16:colId xmlns:a16="http://schemas.microsoft.com/office/drawing/2014/main" xmlns="" val="811749431"/>
                    </a:ext>
                  </a:extLst>
                </a:gridCol>
                <a:gridCol w="4005779">
                  <a:extLst>
                    <a:ext uri="{9D8B030D-6E8A-4147-A177-3AD203B41FA5}">
                      <a16:colId xmlns:a16="http://schemas.microsoft.com/office/drawing/2014/main" xmlns="" val="4110661548"/>
                    </a:ext>
                  </a:extLst>
                </a:gridCol>
              </a:tblGrid>
              <a:tr h="207818">
                <a:tc>
                  <a:txBody>
                    <a:bodyPr/>
                    <a:lstStyle/>
                    <a:p>
                      <a:pPr>
                        <a:lnSpc>
                          <a:spcPct val="107000"/>
                        </a:lnSpc>
                        <a:spcAft>
                          <a:spcPts val="0"/>
                        </a:spcAft>
                      </a:pPr>
                      <a:r>
                        <a:rPr lang="en-GB" sz="1600" dirty="0">
                          <a:effectLst/>
                        </a:rPr>
                        <a:t>Subject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606" marR="41606" marT="0" marB="0"/>
                </a:tc>
                <a:tc>
                  <a:txBody>
                    <a:bodyPr/>
                    <a:lstStyle/>
                    <a:p>
                      <a:pPr>
                        <a:lnSpc>
                          <a:spcPct val="107000"/>
                        </a:lnSpc>
                        <a:spcAft>
                          <a:spcPts val="0"/>
                        </a:spcAft>
                      </a:pPr>
                      <a:r>
                        <a:rPr lang="en-GB" sz="1600" dirty="0">
                          <a:effectLst/>
                        </a:rPr>
                        <a:t>Frequency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606" marR="41606" marT="0" marB="0"/>
                </a:tc>
                <a:tc>
                  <a:txBody>
                    <a:bodyPr/>
                    <a:lstStyle/>
                    <a:p>
                      <a:pPr>
                        <a:lnSpc>
                          <a:spcPct val="107000"/>
                        </a:lnSpc>
                        <a:spcAft>
                          <a:spcPts val="0"/>
                        </a:spcAft>
                      </a:pPr>
                      <a:r>
                        <a:rPr lang="en-GB" sz="1600" dirty="0">
                          <a:effectLst/>
                        </a:rPr>
                        <a:t>What will I learn?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606" marR="41606" marT="0" marB="0"/>
                </a:tc>
                <a:extLst>
                  <a:ext uri="{0D108BD9-81ED-4DB2-BD59-A6C34878D82A}">
                    <a16:rowId xmlns:a16="http://schemas.microsoft.com/office/drawing/2014/main" xmlns="" val="1600783596"/>
                  </a:ext>
                </a:extLst>
              </a:tr>
              <a:tr h="432270">
                <a:tc>
                  <a:txBody>
                    <a:bodyPr/>
                    <a:lstStyle/>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06" marR="41606" marT="0" marB="0"/>
                </a:tc>
                <a:tc>
                  <a:txBody>
                    <a:bodyPr/>
                    <a:lstStyle/>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06" marR="41606" marT="0" marB="0"/>
                </a:tc>
                <a:tc>
                  <a:txBody>
                    <a:bodyPr/>
                    <a:lstStyle/>
                    <a:p>
                      <a:pPr>
                        <a:lnSpc>
                          <a:spcPct val="107000"/>
                        </a:lnSpc>
                        <a:spcAft>
                          <a:spcPts val="0"/>
                        </a:spcAft>
                      </a:pPr>
                      <a:r>
                        <a:rPr lang="en-GB" sz="700" dirty="0">
                          <a:effectLst/>
                        </a:rPr>
                        <a:t> </a:t>
                      </a:r>
                    </a:p>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06" marR="41606" marT="0" marB="0"/>
                </a:tc>
                <a:extLst>
                  <a:ext uri="{0D108BD9-81ED-4DB2-BD59-A6C34878D82A}">
                    <a16:rowId xmlns:a16="http://schemas.microsoft.com/office/drawing/2014/main" xmlns="" val="1131867908"/>
                  </a:ext>
                </a:extLst>
              </a:tr>
              <a:tr h="432270">
                <a:tc>
                  <a:txBody>
                    <a:bodyPr/>
                    <a:lstStyle/>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06" marR="41606" marT="0" marB="0"/>
                </a:tc>
                <a:tc>
                  <a:txBody>
                    <a:bodyPr/>
                    <a:lstStyle/>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06" marR="41606" marT="0" marB="0"/>
                </a:tc>
                <a:tc>
                  <a:txBody>
                    <a:bodyPr/>
                    <a:lstStyle/>
                    <a:p>
                      <a:pPr>
                        <a:lnSpc>
                          <a:spcPct val="107000"/>
                        </a:lnSpc>
                        <a:spcAft>
                          <a:spcPts val="0"/>
                        </a:spcAft>
                      </a:pPr>
                      <a:r>
                        <a:rPr lang="en-GB" sz="700" dirty="0">
                          <a:effectLst/>
                        </a:rPr>
                        <a:t> </a:t>
                      </a:r>
                    </a:p>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06" marR="41606" marT="0" marB="0"/>
                </a:tc>
                <a:extLst>
                  <a:ext uri="{0D108BD9-81ED-4DB2-BD59-A6C34878D82A}">
                    <a16:rowId xmlns:a16="http://schemas.microsoft.com/office/drawing/2014/main" xmlns="" val="2967576650"/>
                  </a:ext>
                </a:extLst>
              </a:tr>
              <a:tr h="442324">
                <a:tc>
                  <a:txBody>
                    <a:bodyPr/>
                    <a:lstStyle/>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06" marR="41606" marT="0" marB="0"/>
                </a:tc>
                <a:tc>
                  <a:txBody>
                    <a:bodyPr/>
                    <a:lstStyle/>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06" marR="41606" marT="0" marB="0"/>
                </a:tc>
                <a:tc>
                  <a:txBody>
                    <a:bodyPr/>
                    <a:lstStyle/>
                    <a:p>
                      <a:pPr>
                        <a:lnSpc>
                          <a:spcPct val="107000"/>
                        </a:lnSpc>
                        <a:spcAft>
                          <a:spcPts val="0"/>
                        </a:spcAft>
                      </a:pPr>
                      <a:r>
                        <a:rPr lang="en-GB" sz="700" dirty="0">
                          <a:effectLst/>
                        </a:rPr>
                        <a:t> </a:t>
                      </a:r>
                    </a:p>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06" marR="41606" marT="0" marB="0"/>
                </a:tc>
                <a:extLst>
                  <a:ext uri="{0D108BD9-81ED-4DB2-BD59-A6C34878D82A}">
                    <a16:rowId xmlns:a16="http://schemas.microsoft.com/office/drawing/2014/main" xmlns="" val="3150889186"/>
                  </a:ext>
                </a:extLst>
              </a:tr>
              <a:tr h="432270">
                <a:tc>
                  <a:txBody>
                    <a:bodyPr/>
                    <a:lstStyle/>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06" marR="41606" marT="0" marB="0"/>
                </a:tc>
                <a:tc>
                  <a:txBody>
                    <a:bodyPr/>
                    <a:lstStyle/>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06" marR="41606" marT="0" marB="0"/>
                </a:tc>
                <a:tc>
                  <a:txBody>
                    <a:bodyPr/>
                    <a:lstStyle/>
                    <a:p>
                      <a:pPr>
                        <a:lnSpc>
                          <a:spcPct val="107000"/>
                        </a:lnSpc>
                        <a:spcAft>
                          <a:spcPts val="0"/>
                        </a:spcAft>
                      </a:pPr>
                      <a:r>
                        <a:rPr lang="en-GB" sz="700" dirty="0">
                          <a:effectLst/>
                        </a:rPr>
                        <a:t> </a:t>
                      </a:r>
                    </a:p>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06" marR="41606" marT="0" marB="0"/>
                </a:tc>
                <a:extLst>
                  <a:ext uri="{0D108BD9-81ED-4DB2-BD59-A6C34878D82A}">
                    <a16:rowId xmlns:a16="http://schemas.microsoft.com/office/drawing/2014/main" xmlns="" val="3299526031"/>
                  </a:ext>
                </a:extLst>
              </a:tr>
              <a:tr h="432270">
                <a:tc>
                  <a:txBody>
                    <a:bodyPr/>
                    <a:lstStyle/>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06" marR="41606" marT="0" marB="0"/>
                </a:tc>
                <a:tc>
                  <a:txBody>
                    <a:bodyPr/>
                    <a:lstStyle/>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06" marR="41606" marT="0" marB="0"/>
                </a:tc>
                <a:tc>
                  <a:txBody>
                    <a:bodyPr/>
                    <a:lstStyle/>
                    <a:p>
                      <a:pPr>
                        <a:lnSpc>
                          <a:spcPct val="107000"/>
                        </a:lnSpc>
                        <a:spcAft>
                          <a:spcPts val="0"/>
                        </a:spcAft>
                      </a:pPr>
                      <a:r>
                        <a:rPr lang="en-GB" sz="700" dirty="0">
                          <a:effectLst/>
                        </a:rPr>
                        <a:t> </a:t>
                      </a:r>
                    </a:p>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06" marR="41606" marT="0" marB="0"/>
                </a:tc>
                <a:extLst>
                  <a:ext uri="{0D108BD9-81ED-4DB2-BD59-A6C34878D82A}">
                    <a16:rowId xmlns:a16="http://schemas.microsoft.com/office/drawing/2014/main" xmlns="" val="982079930"/>
                  </a:ext>
                </a:extLst>
              </a:tr>
              <a:tr h="442324">
                <a:tc>
                  <a:txBody>
                    <a:bodyPr/>
                    <a:lstStyle/>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06" marR="41606" marT="0" marB="0"/>
                </a:tc>
                <a:tc>
                  <a:txBody>
                    <a:bodyPr/>
                    <a:lstStyle/>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06" marR="41606" marT="0" marB="0"/>
                </a:tc>
                <a:tc>
                  <a:txBody>
                    <a:bodyPr/>
                    <a:lstStyle/>
                    <a:p>
                      <a:pPr>
                        <a:lnSpc>
                          <a:spcPct val="107000"/>
                        </a:lnSpc>
                        <a:spcAft>
                          <a:spcPts val="0"/>
                        </a:spcAft>
                      </a:pPr>
                      <a:r>
                        <a:rPr lang="en-GB" sz="700" dirty="0">
                          <a:effectLst/>
                        </a:rPr>
                        <a:t> </a:t>
                      </a:r>
                    </a:p>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06" marR="41606" marT="0" marB="0"/>
                </a:tc>
                <a:extLst>
                  <a:ext uri="{0D108BD9-81ED-4DB2-BD59-A6C34878D82A}">
                    <a16:rowId xmlns:a16="http://schemas.microsoft.com/office/drawing/2014/main" xmlns="" val="3291526411"/>
                  </a:ext>
                </a:extLst>
              </a:tr>
              <a:tr h="432270">
                <a:tc>
                  <a:txBody>
                    <a:bodyPr/>
                    <a:lstStyle/>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06" marR="41606" marT="0" marB="0"/>
                </a:tc>
                <a:tc>
                  <a:txBody>
                    <a:bodyPr/>
                    <a:lstStyle/>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06" marR="41606" marT="0" marB="0"/>
                </a:tc>
                <a:tc>
                  <a:txBody>
                    <a:bodyPr/>
                    <a:lstStyle/>
                    <a:p>
                      <a:pPr>
                        <a:lnSpc>
                          <a:spcPct val="107000"/>
                        </a:lnSpc>
                        <a:spcAft>
                          <a:spcPts val="0"/>
                        </a:spcAft>
                      </a:pPr>
                      <a:r>
                        <a:rPr lang="en-GB" sz="700" dirty="0">
                          <a:effectLst/>
                        </a:rPr>
                        <a:t> </a:t>
                      </a:r>
                    </a:p>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06" marR="41606" marT="0" marB="0"/>
                </a:tc>
                <a:extLst>
                  <a:ext uri="{0D108BD9-81ED-4DB2-BD59-A6C34878D82A}">
                    <a16:rowId xmlns:a16="http://schemas.microsoft.com/office/drawing/2014/main" xmlns="" val="2568858869"/>
                  </a:ext>
                </a:extLst>
              </a:tr>
              <a:tr h="432270">
                <a:tc>
                  <a:txBody>
                    <a:bodyPr/>
                    <a:lstStyle/>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06" marR="41606" marT="0" marB="0"/>
                </a:tc>
                <a:tc>
                  <a:txBody>
                    <a:bodyPr/>
                    <a:lstStyle/>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06" marR="41606" marT="0" marB="0"/>
                </a:tc>
                <a:tc>
                  <a:txBody>
                    <a:bodyPr/>
                    <a:lstStyle/>
                    <a:p>
                      <a:pPr>
                        <a:lnSpc>
                          <a:spcPct val="107000"/>
                        </a:lnSpc>
                        <a:spcAft>
                          <a:spcPts val="0"/>
                        </a:spcAft>
                      </a:pPr>
                      <a:r>
                        <a:rPr lang="en-GB" sz="700" dirty="0">
                          <a:effectLst/>
                        </a:rPr>
                        <a:t> </a:t>
                      </a:r>
                    </a:p>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06" marR="41606" marT="0" marB="0"/>
                </a:tc>
                <a:extLst>
                  <a:ext uri="{0D108BD9-81ED-4DB2-BD59-A6C34878D82A}">
                    <a16:rowId xmlns:a16="http://schemas.microsoft.com/office/drawing/2014/main" xmlns="" val="2389940169"/>
                  </a:ext>
                </a:extLst>
              </a:tr>
              <a:tr h="432270">
                <a:tc>
                  <a:txBody>
                    <a:bodyPr/>
                    <a:lstStyle/>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06" marR="41606" marT="0" marB="0"/>
                </a:tc>
                <a:tc>
                  <a:txBody>
                    <a:bodyPr/>
                    <a:lstStyle/>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06" marR="41606" marT="0" marB="0"/>
                </a:tc>
                <a:tc>
                  <a:txBody>
                    <a:bodyPr/>
                    <a:lstStyle/>
                    <a:p>
                      <a:pPr>
                        <a:lnSpc>
                          <a:spcPct val="107000"/>
                        </a:lnSpc>
                        <a:spcAft>
                          <a:spcPts val="0"/>
                        </a:spcAft>
                      </a:pPr>
                      <a:r>
                        <a:rPr lang="en-GB" sz="700" dirty="0">
                          <a:effectLst/>
                        </a:rPr>
                        <a:t> </a:t>
                      </a:r>
                    </a:p>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06" marR="41606" marT="0" marB="0"/>
                </a:tc>
                <a:extLst>
                  <a:ext uri="{0D108BD9-81ED-4DB2-BD59-A6C34878D82A}">
                    <a16:rowId xmlns:a16="http://schemas.microsoft.com/office/drawing/2014/main" xmlns="" val="3669693182"/>
                  </a:ext>
                </a:extLst>
              </a:tr>
              <a:tr h="442324">
                <a:tc>
                  <a:txBody>
                    <a:bodyPr/>
                    <a:lstStyle/>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06" marR="41606" marT="0" marB="0"/>
                </a:tc>
                <a:tc>
                  <a:txBody>
                    <a:bodyPr/>
                    <a:lstStyle/>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06" marR="41606" marT="0" marB="0"/>
                </a:tc>
                <a:tc>
                  <a:txBody>
                    <a:bodyPr/>
                    <a:lstStyle/>
                    <a:p>
                      <a:pPr>
                        <a:lnSpc>
                          <a:spcPct val="107000"/>
                        </a:lnSpc>
                        <a:spcAft>
                          <a:spcPts val="0"/>
                        </a:spcAft>
                      </a:pPr>
                      <a:r>
                        <a:rPr lang="en-GB" sz="700" dirty="0">
                          <a:effectLst/>
                        </a:rPr>
                        <a:t> </a:t>
                      </a:r>
                    </a:p>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06" marR="41606" marT="0" marB="0"/>
                </a:tc>
                <a:extLst>
                  <a:ext uri="{0D108BD9-81ED-4DB2-BD59-A6C34878D82A}">
                    <a16:rowId xmlns:a16="http://schemas.microsoft.com/office/drawing/2014/main" xmlns="" val="211490198"/>
                  </a:ext>
                </a:extLst>
              </a:tr>
              <a:tr h="432270">
                <a:tc>
                  <a:txBody>
                    <a:bodyPr/>
                    <a:lstStyle/>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06" marR="41606" marT="0" marB="0"/>
                </a:tc>
                <a:tc>
                  <a:txBody>
                    <a:bodyPr/>
                    <a:lstStyle/>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06" marR="41606" marT="0" marB="0"/>
                </a:tc>
                <a:tc>
                  <a:txBody>
                    <a:bodyPr/>
                    <a:lstStyle/>
                    <a:p>
                      <a:pPr>
                        <a:lnSpc>
                          <a:spcPct val="107000"/>
                        </a:lnSpc>
                        <a:spcAft>
                          <a:spcPts val="0"/>
                        </a:spcAft>
                      </a:pPr>
                      <a:r>
                        <a:rPr lang="en-GB" sz="700" dirty="0">
                          <a:effectLst/>
                        </a:rPr>
                        <a:t> </a:t>
                      </a:r>
                    </a:p>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06" marR="41606" marT="0" marB="0"/>
                </a:tc>
                <a:extLst>
                  <a:ext uri="{0D108BD9-81ED-4DB2-BD59-A6C34878D82A}">
                    <a16:rowId xmlns:a16="http://schemas.microsoft.com/office/drawing/2014/main" xmlns="" val="2835068465"/>
                  </a:ext>
                </a:extLst>
              </a:tr>
              <a:tr h="432270">
                <a:tc>
                  <a:txBody>
                    <a:bodyPr/>
                    <a:lstStyle/>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06" marR="41606" marT="0" marB="0"/>
                </a:tc>
                <a:tc>
                  <a:txBody>
                    <a:bodyPr/>
                    <a:lstStyle/>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06" marR="41606" marT="0" marB="0"/>
                </a:tc>
                <a:tc>
                  <a:txBody>
                    <a:bodyPr/>
                    <a:lstStyle/>
                    <a:p>
                      <a:pPr>
                        <a:lnSpc>
                          <a:spcPct val="107000"/>
                        </a:lnSpc>
                        <a:spcAft>
                          <a:spcPts val="0"/>
                        </a:spcAft>
                      </a:pPr>
                      <a:r>
                        <a:rPr lang="en-GB" sz="700" dirty="0">
                          <a:effectLst/>
                        </a:rPr>
                        <a:t> </a:t>
                      </a:r>
                    </a:p>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06" marR="41606" marT="0" marB="0"/>
                </a:tc>
                <a:extLst>
                  <a:ext uri="{0D108BD9-81ED-4DB2-BD59-A6C34878D82A}">
                    <a16:rowId xmlns:a16="http://schemas.microsoft.com/office/drawing/2014/main" xmlns="" val="240024839"/>
                  </a:ext>
                </a:extLst>
              </a:tr>
              <a:tr h="432270">
                <a:tc>
                  <a:txBody>
                    <a:bodyPr/>
                    <a:lstStyle/>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06" marR="41606" marT="0" marB="0"/>
                </a:tc>
                <a:tc>
                  <a:txBody>
                    <a:bodyPr/>
                    <a:lstStyle/>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06" marR="41606" marT="0" marB="0"/>
                </a:tc>
                <a:tc>
                  <a:txBody>
                    <a:bodyPr/>
                    <a:lstStyle/>
                    <a:p>
                      <a:pPr>
                        <a:lnSpc>
                          <a:spcPct val="107000"/>
                        </a:lnSpc>
                        <a:spcAft>
                          <a:spcPts val="0"/>
                        </a:spcAft>
                      </a:pPr>
                      <a:r>
                        <a:rPr lang="en-GB" sz="700" dirty="0">
                          <a:effectLst/>
                        </a:rPr>
                        <a:t> </a:t>
                      </a:r>
                    </a:p>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06" marR="41606" marT="0" marB="0"/>
                </a:tc>
                <a:extLst>
                  <a:ext uri="{0D108BD9-81ED-4DB2-BD59-A6C34878D82A}">
                    <a16:rowId xmlns:a16="http://schemas.microsoft.com/office/drawing/2014/main" xmlns="" val="3771944153"/>
                  </a:ext>
                </a:extLst>
              </a:tr>
              <a:tr h="442324">
                <a:tc>
                  <a:txBody>
                    <a:bodyPr/>
                    <a:lstStyle/>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06" marR="41606" marT="0" marB="0"/>
                </a:tc>
                <a:tc>
                  <a:txBody>
                    <a:bodyPr/>
                    <a:lstStyle/>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06" marR="41606" marT="0" marB="0"/>
                </a:tc>
                <a:tc>
                  <a:txBody>
                    <a:bodyPr/>
                    <a:lstStyle/>
                    <a:p>
                      <a:pPr>
                        <a:lnSpc>
                          <a:spcPct val="107000"/>
                        </a:lnSpc>
                        <a:spcAft>
                          <a:spcPts val="0"/>
                        </a:spcAft>
                      </a:pPr>
                      <a:r>
                        <a:rPr lang="en-GB" sz="700" dirty="0">
                          <a:effectLst/>
                        </a:rPr>
                        <a:t> </a:t>
                      </a:r>
                    </a:p>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06" marR="41606" marT="0" marB="0"/>
                </a:tc>
                <a:extLst>
                  <a:ext uri="{0D108BD9-81ED-4DB2-BD59-A6C34878D82A}">
                    <a16:rowId xmlns:a16="http://schemas.microsoft.com/office/drawing/2014/main" xmlns="" val="2277484664"/>
                  </a:ext>
                </a:extLst>
              </a:tr>
            </a:tbl>
          </a:graphicData>
        </a:graphic>
      </p:graphicFrame>
    </p:spTree>
    <p:extLst>
      <p:ext uri="{BB962C8B-B14F-4D97-AF65-F5344CB8AC3E}">
        <p14:creationId xmlns:p14="http://schemas.microsoft.com/office/powerpoint/2010/main" xmlns="" val="3868728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0172FB-2BCF-EB4A-9C63-2D9F83810866}"/>
              </a:ext>
            </a:extLst>
          </p:cNvPr>
          <p:cNvSpPr>
            <a:spLocks noGrp="1"/>
          </p:cNvSpPr>
          <p:nvPr>
            <p:ph type="ctrTitle"/>
          </p:nvPr>
        </p:nvSpPr>
        <p:spPr>
          <a:xfrm>
            <a:off x="609601" y="536827"/>
            <a:ext cx="7689272" cy="818732"/>
          </a:xfrm>
        </p:spPr>
        <p:txBody>
          <a:bodyPr>
            <a:normAutofit fontScale="90000"/>
          </a:bodyPr>
          <a:lstStyle/>
          <a:p>
            <a:r>
              <a:rPr lang="en-GB" u="sng" dirty="0">
                <a:solidFill>
                  <a:schemeClr val="accent1"/>
                </a:solidFill>
              </a:rPr>
              <a:t>Example Timetable for S1</a:t>
            </a:r>
            <a:r>
              <a:rPr lang="en-GB" dirty="0"/>
              <a:t/>
            </a:r>
            <a:br>
              <a:rPr lang="en-GB" dirty="0"/>
            </a:br>
            <a:endParaRPr lang="en-US" dirty="0"/>
          </a:p>
        </p:txBody>
      </p:sp>
      <p:sp>
        <p:nvSpPr>
          <p:cNvPr id="3" name="Text Placeholder 2">
            <a:extLst>
              <a:ext uri="{FF2B5EF4-FFF2-40B4-BE49-F238E27FC236}">
                <a16:creationId xmlns:a16="http://schemas.microsoft.com/office/drawing/2014/main" xmlns="" id="{57D88C98-7745-324A-A4E0-44613F0679CE}"/>
              </a:ext>
            </a:extLst>
          </p:cNvPr>
          <p:cNvSpPr>
            <a:spLocks noGrp="1"/>
          </p:cNvSpPr>
          <p:nvPr>
            <p:ph type="body" sz="half" idx="2"/>
          </p:nvPr>
        </p:nvSpPr>
        <p:spPr>
          <a:xfrm>
            <a:off x="629655" y="1524000"/>
            <a:ext cx="10052200" cy="4344988"/>
          </a:xfrm>
        </p:spPr>
        <p:txBody>
          <a:bodyPr/>
          <a:lstStyle/>
          <a:p>
            <a:endParaRPr lang="en-US" dirty="0"/>
          </a:p>
        </p:txBody>
      </p:sp>
      <p:graphicFrame>
        <p:nvGraphicFramePr>
          <p:cNvPr id="4" name="Table 3">
            <a:extLst>
              <a:ext uri="{FF2B5EF4-FFF2-40B4-BE49-F238E27FC236}">
                <a16:creationId xmlns:a16="http://schemas.microsoft.com/office/drawing/2014/main" xmlns="" id="{DAEAF3E9-61E9-4949-8E21-9C9163DCBE1C}"/>
              </a:ext>
            </a:extLst>
          </p:cNvPr>
          <p:cNvGraphicFramePr>
            <a:graphicFrameLocks noGrp="1"/>
          </p:cNvGraphicFramePr>
          <p:nvPr>
            <p:extLst>
              <p:ext uri="{D42A27DB-BD31-4B8C-83A1-F6EECF244321}">
                <p14:modId xmlns:p14="http://schemas.microsoft.com/office/powerpoint/2010/main" xmlns="" val="1220948616"/>
              </p:ext>
            </p:extLst>
          </p:nvPr>
        </p:nvGraphicFramePr>
        <p:xfrm>
          <a:off x="609601" y="1140642"/>
          <a:ext cx="10972795" cy="5099901"/>
        </p:xfrm>
        <a:graphic>
          <a:graphicData uri="http://schemas.openxmlformats.org/drawingml/2006/table">
            <a:tbl>
              <a:tblPr firstRow="1" firstCol="1" bandRow="1">
                <a:tableStyleId>{5C22544A-7EE6-4342-B048-85BDC9FD1C3A}</a:tableStyleId>
              </a:tblPr>
              <a:tblGrid>
                <a:gridCol w="1302525">
                  <a:extLst>
                    <a:ext uri="{9D8B030D-6E8A-4147-A177-3AD203B41FA5}">
                      <a16:colId xmlns:a16="http://schemas.microsoft.com/office/drawing/2014/main" xmlns="" val="3855857241"/>
                    </a:ext>
                  </a:extLst>
                </a:gridCol>
                <a:gridCol w="1431527">
                  <a:extLst>
                    <a:ext uri="{9D8B030D-6E8A-4147-A177-3AD203B41FA5}">
                      <a16:colId xmlns:a16="http://schemas.microsoft.com/office/drawing/2014/main" xmlns="" val="2608969345"/>
                    </a:ext>
                  </a:extLst>
                </a:gridCol>
                <a:gridCol w="1431527">
                  <a:extLst>
                    <a:ext uri="{9D8B030D-6E8A-4147-A177-3AD203B41FA5}">
                      <a16:colId xmlns:a16="http://schemas.microsoft.com/office/drawing/2014/main" xmlns="" val="3628841812"/>
                    </a:ext>
                  </a:extLst>
                </a:gridCol>
                <a:gridCol w="1479661">
                  <a:extLst>
                    <a:ext uri="{9D8B030D-6E8A-4147-A177-3AD203B41FA5}">
                      <a16:colId xmlns:a16="http://schemas.microsoft.com/office/drawing/2014/main" xmlns="" val="4234678093"/>
                    </a:ext>
                  </a:extLst>
                </a:gridCol>
                <a:gridCol w="1431527">
                  <a:extLst>
                    <a:ext uri="{9D8B030D-6E8A-4147-A177-3AD203B41FA5}">
                      <a16:colId xmlns:a16="http://schemas.microsoft.com/office/drawing/2014/main" xmlns="" val="1181516259"/>
                    </a:ext>
                  </a:extLst>
                </a:gridCol>
                <a:gridCol w="1286161">
                  <a:extLst>
                    <a:ext uri="{9D8B030D-6E8A-4147-A177-3AD203B41FA5}">
                      <a16:colId xmlns:a16="http://schemas.microsoft.com/office/drawing/2014/main" xmlns="" val="127928782"/>
                    </a:ext>
                  </a:extLst>
                </a:gridCol>
                <a:gridCol w="1286161">
                  <a:extLst>
                    <a:ext uri="{9D8B030D-6E8A-4147-A177-3AD203B41FA5}">
                      <a16:colId xmlns:a16="http://schemas.microsoft.com/office/drawing/2014/main" xmlns="" val="4176397528"/>
                    </a:ext>
                  </a:extLst>
                </a:gridCol>
                <a:gridCol w="1323706">
                  <a:extLst>
                    <a:ext uri="{9D8B030D-6E8A-4147-A177-3AD203B41FA5}">
                      <a16:colId xmlns:a16="http://schemas.microsoft.com/office/drawing/2014/main" xmlns="" val="3548836164"/>
                    </a:ext>
                  </a:extLst>
                </a:gridCol>
              </a:tblGrid>
              <a:tr h="136720">
                <a:tc>
                  <a:txBody>
                    <a:bodyPr/>
                    <a:lstStyle/>
                    <a:p>
                      <a:pPr algn="ctr">
                        <a:lnSpc>
                          <a:spcPct val="107000"/>
                        </a:lnSpc>
                        <a:spcAft>
                          <a:spcPts val="0"/>
                        </a:spcAft>
                      </a:pPr>
                      <a:r>
                        <a:rPr lang="en-GB" sz="700">
                          <a:effectLst/>
                        </a:rPr>
                        <a:t>Day</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tc>
                  <a:txBody>
                    <a:bodyPr/>
                    <a:lstStyle/>
                    <a:p>
                      <a:pPr algn="ctr">
                        <a:lnSpc>
                          <a:spcPct val="107000"/>
                        </a:lnSpc>
                        <a:spcAft>
                          <a:spcPts val="0"/>
                        </a:spcAft>
                      </a:pPr>
                      <a:r>
                        <a:rPr lang="en-GB" sz="700">
                          <a:effectLst/>
                        </a:rPr>
                        <a:t>1</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tc>
                  <a:txBody>
                    <a:bodyPr/>
                    <a:lstStyle/>
                    <a:p>
                      <a:pPr algn="ctr">
                        <a:lnSpc>
                          <a:spcPct val="107000"/>
                        </a:lnSpc>
                        <a:spcAft>
                          <a:spcPts val="0"/>
                        </a:spcAft>
                      </a:pPr>
                      <a:r>
                        <a:rPr lang="en-GB" sz="700">
                          <a:effectLst/>
                        </a:rPr>
                        <a:t>2</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tc>
                  <a:txBody>
                    <a:bodyPr/>
                    <a:lstStyle/>
                    <a:p>
                      <a:pPr algn="ctr">
                        <a:lnSpc>
                          <a:spcPct val="107000"/>
                        </a:lnSpc>
                        <a:spcAft>
                          <a:spcPts val="0"/>
                        </a:spcAft>
                      </a:pPr>
                      <a:r>
                        <a:rPr lang="en-GB" sz="700">
                          <a:effectLst/>
                        </a:rPr>
                        <a:t>3</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tc>
                  <a:txBody>
                    <a:bodyPr/>
                    <a:lstStyle/>
                    <a:p>
                      <a:pPr algn="ctr">
                        <a:lnSpc>
                          <a:spcPct val="107000"/>
                        </a:lnSpc>
                        <a:spcAft>
                          <a:spcPts val="0"/>
                        </a:spcAft>
                      </a:pPr>
                      <a:r>
                        <a:rPr lang="en-GB" sz="700">
                          <a:effectLst/>
                        </a:rPr>
                        <a:t>4</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tc>
                  <a:txBody>
                    <a:bodyPr/>
                    <a:lstStyle/>
                    <a:p>
                      <a:pPr algn="ctr">
                        <a:lnSpc>
                          <a:spcPct val="107000"/>
                        </a:lnSpc>
                        <a:spcAft>
                          <a:spcPts val="0"/>
                        </a:spcAft>
                      </a:pPr>
                      <a:r>
                        <a:rPr lang="en-GB" sz="700">
                          <a:effectLst/>
                        </a:rPr>
                        <a:t>5</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tc>
                  <a:txBody>
                    <a:bodyPr/>
                    <a:lstStyle/>
                    <a:p>
                      <a:pPr algn="ctr">
                        <a:lnSpc>
                          <a:spcPct val="107000"/>
                        </a:lnSpc>
                        <a:spcAft>
                          <a:spcPts val="0"/>
                        </a:spcAft>
                      </a:pPr>
                      <a:r>
                        <a:rPr lang="en-GB" sz="700">
                          <a:effectLst/>
                        </a:rPr>
                        <a:t>6</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tc>
                  <a:txBody>
                    <a:bodyPr/>
                    <a:lstStyle/>
                    <a:p>
                      <a:pPr algn="ctr">
                        <a:lnSpc>
                          <a:spcPct val="107000"/>
                        </a:lnSpc>
                        <a:spcAft>
                          <a:spcPts val="0"/>
                        </a:spcAft>
                      </a:pPr>
                      <a:r>
                        <a:rPr lang="en-GB" sz="700">
                          <a:effectLst/>
                        </a:rPr>
                        <a:t>7</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extLst>
                  <a:ext uri="{0D108BD9-81ED-4DB2-BD59-A6C34878D82A}">
                    <a16:rowId xmlns:a16="http://schemas.microsoft.com/office/drawing/2014/main" xmlns="" val="2719477601"/>
                  </a:ext>
                </a:extLst>
              </a:tr>
              <a:tr h="1122557">
                <a:tc>
                  <a:txBody>
                    <a:bodyPr/>
                    <a:lstStyle/>
                    <a:p>
                      <a:pPr algn="ctr">
                        <a:lnSpc>
                          <a:spcPct val="107000"/>
                        </a:lnSpc>
                        <a:spcAft>
                          <a:spcPts val="0"/>
                        </a:spcAft>
                      </a:pPr>
                      <a:r>
                        <a:rPr lang="en-GB" sz="700">
                          <a:effectLst/>
                        </a:rPr>
                        <a:t>Monday</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tc>
                  <a:txBody>
                    <a:bodyPr/>
                    <a:lstStyle/>
                    <a:p>
                      <a:pPr algn="ctr">
                        <a:lnSpc>
                          <a:spcPct val="107000"/>
                        </a:lnSpc>
                        <a:spcAft>
                          <a:spcPts val="0"/>
                        </a:spcAft>
                      </a:pPr>
                      <a:r>
                        <a:rPr lang="en-GB" sz="700">
                          <a:effectLst/>
                        </a:rPr>
                        <a:t> </a:t>
                      </a:r>
                    </a:p>
                    <a:p>
                      <a:pPr algn="ctr">
                        <a:lnSpc>
                          <a:spcPct val="107000"/>
                        </a:lnSpc>
                        <a:spcAft>
                          <a:spcPts val="0"/>
                        </a:spcAft>
                      </a:pPr>
                      <a:r>
                        <a:rPr lang="en-GB" sz="700">
                          <a:effectLst/>
                        </a:rPr>
                        <a:t>Information</a:t>
                      </a:r>
                    </a:p>
                    <a:p>
                      <a:pPr algn="ctr">
                        <a:lnSpc>
                          <a:spcPct val="107000"/>
                        </a:lnSpc>
                        <a:spcAft>
                          <a:spcPts val="0"/>
                        </a:spcAft>
                      </a:pPr>
                      <a:r>
                        <a:rPr lang="en-GB" sz="700">
                          <a:effectLst/>
                        </a:rPr>
                        <a:t>Technology</a:t>
                      </a:r>
                    </a:p>
                    <a:p>
                      <a:pPr algn="ctr">
                        <a:lnSpc>
                          <a:spcPct val="107000"/>
                        </a:lnSpc>
                        <a:spcAft>
                          <a:spcPts val="0"/>
                        </a:spcAft>
                      </a:pPr>
                      <a:r>
                        <a:rPr lang="en-GB" sz="700">
                          <a:effectLst/>
                        </a:rPr>
                        <a:t>CFE</a:t>
                      </a:r>
                    </a:p>
                    <a:p>
                      <a:pPr algn="ctr">
                        <a:lnSpc>
                          <a:spcPct val="107000"/>
                        </a:lnSpc>
                        <a:spcAft>
                          <a:spcPts val="0"/>
                        </a:spcAft>
                      </a:pPr>
                      <a:r>
                        <a:rPr lang="en-GB" sz="700">
                          <a:effectLst/>
                        </a:rPr>
                        <a:t>MrMilligan</a:t>
                      </a:r>
                    </a:p>
                    <a:p>
                      <a:pPr algn="ct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tc>
                  <a:txBody>
                    <a:bodyPr/>
                    <a:lstStyle/>
                    <a:p>
                      <a:pPr algn="ctr">
                        <a:lnSpc>
                          <a:spcPct val="107000"/>
                        </a:lnSpc>
                        <a:spcAft>
                          <a:spcPts val="0"/>
                        </a:spcAft>
                      </a:pPr>
                      <a:r>
                        <a:rPr lang="en-GB" sz="700">
                          <a:effectLst/>
                        </a:rPr>
                        <a:t> </a:t>
                      </a:r>
                    </a:p>
                    <a:p>
                      <a:pPr algn="ctr">
                        <a:lnSpc>
                          <a:spcPct val="107000"/>
                        </a:lnSpc>
                        <a:spcAft>
                          <a:spcPts val="0"/>
                        </a:spcAft>
                      </a:pPr>
                      <a:r>
                        <a:rPr lang="en-GB" sz="700">
                          <a:effectLst/>
                        </a:rPr>
                        <a:t>Mathematics</a:t>
                      </a:r>
                    </a:p>
                    <a:p>
                      <a:pPr algn="ctr">
                        <a:lnSpc>
                          <a:spcPct val="107000"/>
                        </a:lnSpc>
                        <a:spcAft>
                          <a:spcPts val="0"/>
                        </a:spcAft>
                      </a:pPr>
                      <a:r>
                        <a:rPr lang="en-GB" sz="700">
                          <a:effectLst/>
                        </a:rPr>
                        <a:t>CFE</a:t>
                      </a:r>
                    </a:p>
                    <a:p>
                      <a:pPr algn="ctr">
                        <a:lnSpc>
                          <a:spcPct val="107000"/>
                        </a:lnSpc>
                        <a:spcAft>
                          <a:spcPts val="0"/>
                        </a:spcAft>
                      </a:pPr>
                      <a:r>
                        <a:rPr lang="en-GB" sz="700">
                          <a:effectLst/>
                        </a:rPr>
                        <a:t>Mrs Campbell</a:t>
                      </a:r>
                    </a:p>
                    <a:p>
                      <a:pPr algn="ct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tc>
                  <a:txBody>
                    <a:bodyPr/>
                    <a:lstStyle/>
                    <a:p>
                      <a:pPr algn="ctr">
                        <a:lnSpc>
                          <a:spcPct val="107000"/>
                        </a:lnSpc>
                        <a:spcAft>
                          <a:spcPts val="0"/>
                        </a:spcAft>
                      </a:pPr>
                      <a:r>
                        <a:rPr lang="en-GB" sz="700">
                          <a:effectLst/>
                        </a:rPr>
                        <a:t> </a:t>
                      </a:r>
                    </a:p>
                    <a:p>
                      <a:pPr algn="ctr">
                        <a:lnSpc>
                          <a:spcPct val="107000"/>
                        </a:lnSpc>
                        <a:spcAft>
                          <a:spcPts val="0"/>
                        </a:spcAft>
                      </a:pPr>
                      <a:r>
                        <a:rPr lang="en-GB" sz="700">
                          <a:effectLst/>
                        </a:rPr>
                        <a:t>Technological Studies</a:t>
                      </a:r>
                    </a:p>
                    <a:p>
                      <a:pPr algn="ctr">
                        <a:lnSpc>
                          <a:spcPct val="107000"/>
                        </a:lnSpc>
                        <a:spcAft>
                          <a:spcPts val="0"/>
                        </a:spcAft>
                      </a:pPr>
                      <a:r>
                        <a:rPr lang="en-GB" sz="700">
                          <a:effectLst/>
                        </a:rPr>
                        <a:t>CFE</a:t>
                      </a:r>
                    </a:p>
                    <a:p>
                      <a:pPr algn="ctr">
                        <a:lnSpc>
                          <a:spcPct val="107000"/>
                        </a:lnSpc>
                        <a:spcAft>
                          <a:spcPts val="0"/>
                        </a:spcAft>
                      </a:pPr>
                      <a:r>
                        <a:rPr lang="en-GB" sz="700">
                          <a:effectLst/>
                        </a:rPr>
                        <a:t>Mrs Marshall</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tc>
                  <a:txBody>
                    <a:bodyPr/>
                    <a:lstStyle/>
                    <a:p>
                      <a:pPr algn="ctr">
                        <a:lnSpc>
                          <a:spcPct val="107000"/>
                        </a:lnSpc>
                        <a:spcAft>
                          <a:spcPts val="0"/>
                        </a:spcAft>
                      </a:pPr>
                      <a:r>
                        <a:rPr lang="en-GB" sz="700">
                          <a:effectLst/>
                        </a:rPr>
                        <a:t> </a:t>
                      </a:r>
                    </a:p>
                    <a:p>
                      <a:pPr algn="ctr">
                        <a:lnSpc>
                          <a:spcPct val="107000"/>
                        </a:lnSpc>
                        <a:spcAft>
                          <a:spcPts val="0"/>
                        </a:spcAft>
                      </a:pPr>
                      <a:r>
                        <a:rPr lang="en-GB" sz="700">
                          <a:effectLst/>
                        </a:rPr>
                        <a:t>History</a:t>
                      </a:r>
                    </a:p>
                    <a:p>
                      <a:pPr algn="ctr">
                        <a:lnSpc>
                          <a:spcPct val="107000"/>
                        </a:lnSpc>
                        <a:spcAft>
                          <a:spcPts val="0"/>
                        </a:spcAft>
                      </a:pPr>
                      <a:r>
                        <a:rPr lang="en-GB" sz="700">
                          <a:effectLst/>
                        </a:rPr>
                        <a:t>CFE</a:t>
                      </a:r>
                    </a:p>
                    <a:p>
                      <a:pPr algn="ctr">
                        <a:lnSpc>
                          <a:spcPct val="107000"/>
                        </a:lnSpc>
                        <a:spcAft>
                          <a:spcPts val="0"/>
                        </a:spcAft>
                      </a:pPr>
                      <a:r>
                        <a:rPr lang="en-GB" sz="700">
                          <a:effectLst/>
                        </a:rPr>
                        <a:t>Mr Hiddleston</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tc>
                  <a:txBody>
                    <a:bodyPr/>
                    <a:lstStyle/>
                    <a:p>
                      <a:pPr algn="ctr">
                        <a:lnSpc>
                          <a:spcPct val="107000"/>
                        </a:lnSpc>
                        <a:spcAft>
                          <a:spcPts val="0"/>
                        </a:spcAft>
                      </a:pPr>
                      <a:r>
                        <a:rPr lang="en-GB" sz="700">
                          <a:effectLst/>
                        </a:rPr>
                        <a:t> </a:t>
                      </a:r>
                    </a:p>
                    <a:p>
                      <a:pPr algn="ctr">
                        <a:lnSpc>
                          <a:spcPct val="107000"/>
                        </a:lnSpc>
                        <a:spcAft>
                          <a:spcPts val="0"/>
                        </a:spcAft>
                      </a:pPr>
                      <a:r>
                        <a:rPr lang="en-GB" sz="700">
                          <a:effectLst/>
                        </a:rPr>
                        <a:t>English</a:t>
                      </a:r>
                    </a:p>
                    <a:p>
                      <a:pPr algn="ctr">
                        <a:lnSpc>
                          <a:spcPct val="107000"/>
                        </a:lnSpc>
                        <a:spcAft>
                          <a:spcPts val="0"/>
                        </a:spcAft>
                      </a:pPr>
                      <a:r>
                        <a:rPr lang="en-GB" sz="700">
                          <a:effectLst/>
                        </a:rPr>
                        <a:t>CFE</a:t>
                      </a:r>
                    </a:p>
                    <a:p>
                      <a:pPr algn="ctr">
                        <a:lnSpc>
                          <a:spcPct val="107000"/>
                        </a:lnSpc>
                        <a:spcAft>
                          <a:spcPts val="0"/>
                        </a:spcAft>
                      </a:pPr>
                      <a:r>
                        <a:rPr lang="en-GB" sz="700">
                          <a:effectLst/>
                        </a:rPr>
                        <a:t>Mrs MacLennan</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tc>
                  <a:txBody>
                    <a:bodyPr/>
                    <a:lstStyle/>
                    <a:p>
                      <a:pPr algn="ctr">
                        <a:lnSpc>
                          <a:spcPct val="107000"/>
                        </a:lnSpc>
                        <a:spcAft>
                          <a:spcPts val="0"/>
                        </a:spcAft>
                      </a:pPr>
                      <a:r>
                        <a:rPr lang="en-GB" sz="700">
                          <a:effectLst/>
                        </a:rPr>
                        <a:t> </a:t>
                      </a:r>
                    </a:p>
                    <a:p>
                      <a:pPr algn="ctr">
                        <a:lnSpc>
                          <a:spcPct val="107000"/>
                        </a:lnSpc>
                        <a:spcAft>
                          <a:spcPts val="0"/>
                        </a:spcAft>
                      </a:pPr>
                      <a:r>
                        <a:rPr lang="en-GB" sz="700">
                          <a:effectLst/>
                        </a:rPr>
                        <a:t>Religious Studies</a:t>
                      </a:r>
                    </a:p>
                    <a:p>
                      <a:pPr algn="ctr">
                        <a:lnSpc>
                          <a:spcPct val="107000"/>
                        </a:lnSpc>
                        <a:spcAft>
                          <a:spcPts val="0"/>
                        </a:spcAft>
                      </a:pPr>
                      <a:r>
                        <a:rPr lang="en-GB" sz="700">
                          <a:effectLst/>
                        </a:rPr>
                        <a:t>CFE</a:t>
                      </a:r>
                    </a:p>
                    <a:p>
                      <a:pPr algn="ctr">
                        <a:lnSpc>
                          <a:spcPct val="107000"/>
                        </a:lnSpc>
                        <a:spcAft>
                          <a:spcPts val="0"/>
                        </a:spcAft>
                      </a:pPr>
                      <a:r>
                        <a:rPr lang="en-GB" sz="700">
                          <a:effectLst/>
                        </a:rPr>
                        <a:t>Mr Patrick</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tc>
                  <a:txBody>
                    <a:bodyPr/>
                    <a:lstStyle/>
                    <a:p>
                      <a:pPr algn="ctr">
                        <a:lnSpc>
                          <a:spcPct val="107000"/>
                        </a:lnSpc>
                        <a:spcAft>
                          <a:spcPts val="0"/>
                        </a:spcAft>
                      </a:pPr>
                      <a:r>
                        <a:rPr lang="en-GB" sz="700">
                          <a:effectLst/>
                        </a:rPr>
                        <a:t> </a:t>
                      </a:r>
                    </a:p>
                    <a:p>
                      <a:pPr algn="ctr">
                        <a:lnSpc>
                          <a:spcPct val="107000"/>
                        </a:lnSpc>
                        <a:spcAft>
                          <a:spcPts val="0"/>
                        </a:spcAft>
                      </a:pPr>
                      <a:r>
                        <a:rPr lang="en-GB" sz="700">
                          <a:effectLst/>
                        </a:rPr>
                        <a:t>CFE-STEM</a:t>
                      </a:r>
                    </a:p>
                    <a:p>
                      <a:pPr algn="ctr">
                        <a:lnSpc>
                          <a:spcPct val="107000"/>
                        </a:lnSpc>
                        <a:spcAft>
                          <a:spcPts val="0"/>
                        </a:spcAft>
                      </a:pPr>
                      <a:r>
                        <a:rPr lang="en-GB" sz="700">
                          <a:effectLst/>
                        </a:rPr>
                        <a:t>Miss Divers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extLst>
                  <a:ext uri="{0D108BD9-81ED-4DB2-BD59-A6C34878D82A}">
                    <a16:rowId xmlns:a16="http://schemas.microsoft.com/office/drawing/2014/main" xmlns="" val="44023345"/>
                  </a:ext>
                </a:extLst>
              </a:tr>
              <a:tr h="867597">
                <a:tc>
                  <a:txBody>
                    <a:bodyPr/>
                    <a:lstStyle/>
                    <a:p>
                      <a:pPr algn="ctr">
                        <a:lnSpc>
                          <a:spcPct val="107000"/>
                        </a:lnSpc>
                        <a:spcAft>
                          <a:spcPts val="0"/>
                        </a:spcAft>
                      </a:pPr>
                      <a:r>
                        <a:rPr lang="en-GB" sz="700">
                          <a:effectLst/>
                        </a:rPr>
                        <a:t>Tuesday</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tc>
                  <a:txBody>
                    <a:bodyPr/>
                    <a:lstStyle/>
                    <a:p>
                      <a:pPr algn="ctr">
                        <a:lnSpc>
                          <a:spcPct val="107000"/>
                        </a:lnSpc>
                        <a:spcAft>
                          <a:spcPts val="0"/>
                        </a:spcAft>
                      </a:pPr>
                      <a:r>
                        <a:rPr lang="en-GB" sz="700">
                          <a:effectLst/>
                        </a:rPr>
                        <a:t> </a:t>
                      </a:r>
                    </a:p>
                    <a:p>
                      <a:pPr algn="ctr">
                        <a:lnSpc>
                          <a:spcPct val="107000"/>
                        </a:lnSpc>
                        <a:spcAft>
                          <a:spcPts val="0"/>
                        </a:spcAft>
                      </a:pPr>
                      <a:r>
                        <a:rPr lang="en-GB" sz="700">
                          <a:effectLst/>
                        </a:rPr>
                        <a:t>Physical Education</a:t>
                      </a:r>
                    </a:p>
                    <a:p>
                      <a:pPr algn="ctr">
                        <a:lnSpc>
                          <a:spcPct val="107000"/>
                        </a:lnSpc>
                        <a:spcAft>
                          <a:spcPts val="0"/>
                        </a:spcAft>
                      </a:pPr>
                      <a:r>
                        <a:rPr lang="en-GB" sz="700">
                          <a:effectLst/>
                        </a:rPr>
                        <a:t>CFE</a:t>
                      </a:r>
                    </a:p>
                    <a:p>
                      <a:pPr algn="ctr">
                        <a:lnSpc>
                          <a:spcPct val="107000"/>
                        </a:lnSpc>
                        <a:spcAft>
                          <a:spcPts val="0"/>
                        </a:spcAft>
                      </a:pPr>
                      <a:r>
                        <a:rPr lang="en-GB" sz="700">
                          <a:effectLst/>
                        </a:rPr>
                        <a:t>Miss Heeps</a:t>
                      </a:r>
                    </a:p>
                    <a:p>
                      <a:pPr algn="ct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tc>
                  <a:txBody>
                    <a:bodyPr/>
                    <a:lstStyle/>
                    <a:p>
                      <a:pPr algn="ctr">
                        <a:lnSpc>
                          <a:spcPct val="107000"/>
                        </a:lnSpc>
                        <a:spcAft>
                          <a:spcPts val="0"/>
                        </a:spcAft>
                      </a:pPr>
                      <a:r>
                        <a:rPr lang="en-GB" sz="700">
                          <a:effectLst/>
                        </a:rPr>
                        <a:t> </a:t>
                      </a:r>
                    </a:p>
                    <a:p>
                      <a:pPr algn="ctr">
                        <a:lnSpc>
                          <a:spcPct val="107000"/>
                        </a:lnSpc>
                        <a:spcAft>
                          <a:spcPts val="0"/>
                        </a:spcAft>
                      </a:pPr>
                      <a:r>
                        <a:rPr lang="en-GB" sz="700">
                          <a:effectLst/>
                        </a:rPr>
                        <a:t>Music</a:t>
                      </a:r>
                    </a:p>
                    <a:p>
                      <a:pPr algn="ctr">
                        <a:lnSpc>
                          <a:spcPct val="107000"/>
                        </a:lnSpc>
                        <a:spcAft>
                          <a:spcPts val="0"/>
                        </a:spcAft>
                      </a:pPr>
                      <a:r>
                        <a:rPr lang="en-GB" sz="700">
                          <a:effectLst/>
                        </a:rPr>
                        <a:t>CFE</a:t>
                      </a:r>
                    </a:p>
                    <a:p>
                      <a:pPr algn="ctr">
                        <a:lnSpc>
                          <a:spcPct val="107000"/>
                        </a:lnSpc>
                        <a:spcAft>
                          <a:spcPts val="0"/>
                        </a:spcAft>
                      </a:pPr>
                      <a:r>
                        <a:rPr lang="en-GB" sz="700">
                          <a:effectLst/>
                        </a:rPr>
                        <a:t>Mr Tervet</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tc>
                  <a:txBody>
                    <a:bodyPr/>
                    <a:lstStyle/>
                    <a:p>
                      <a:pPr algn="ctr">
                        <a:lnSpc>
                          <a:spcPct val="107000"/>
                        </a:lnSpc>
                        <a:spcAft>
                          <a:spcPts val="0"/>
                        </a:spcAft>
                      </a:pPr>
                      <a:r>
                        <a:rPr lang="en-GB" sz="700">
                          <a:effectLst/>
                        </a:rPr>
                        <a:t> </a:t>
                      </a:r>
                    </a:p>
                    <a:p>
                      <a:pPr algn="ctr">
                        <a:lnSpc>
                          <a:spcPct val="107000"/>
                        </a:lnSpc>
                        <a:spcAft>
                          <a:spcPts val="0"/>
                        </a:spcAft>
                      </a:pPr>
                      <a:r>
                        <a:rPr lang="en-GB" sz="700">
                          <a:effectLst/>
                        </a:rPr>
                        <a:t>Technological Studies</a:t>
                      </a:r>
                    </a:p>
                    <a:p>
                      <a:pPr algn="ctr">
                        <a:lnSpc>
                          <a:spcPct val="107000"/>
                        </a:lnSpc>
                        <a:spcAft>
                          <a:spcPts val="0"/>
                        </a:spcAft>
                      </a:pPr>
                      <a:r>
                        <a:rPr lang="en-GB" sz="700">
                          <a:effectLst/>
                        </a:rPr>
                        <a:t>CFE</a:t>
                      </a:r>
                    </a:p>
                    <a:p>
                      <a:pPr algn="ctr">
                        <a:lnSpc>
                          <a:spcPct val="107000"/>
                        </a:lnSpc>
                        <a:spcAft>
                          <a:spcPts val="0"/>
                        </a:spcAft>
                      </a:pPr>
                      <a:r>
                        <a:rPr lang="en-GB" sz="700">
                          <a:effectLst/>
                        </a:rPr>
                        <a:t>Mrs Marshall</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tc>
                  <a:txBody>
                    <a:bodyPr/>
                    <a:lstStyle/>
                    <a:p>
                      <a:pPr algn="ctr">
                        <a:lnSpc>
                          <a:spcPct val="107000"/>
                        </a:lnSpc>
                        <a:spcAft>
                          <a:spcPts val="0"/>
                        </a:spcAft>
                      </a:pPr>
                      <a:r>
                        <a:rPr lang="en-GB" sz="700">
                          <a:effectLst/>
                        </a:rPr>
                        <a:t> </a:t>
                      </a:r>
                    </a:p>
                    <a:p>
                      <a:pPr algn="ctr">
                        <a:lnSpc>
                          <a:spcPct val="107000"/>
                        </a:lnSpc>
                        <a:spcAft>
                          <a:spcPts val="0"/>
                        </a:spcAft>
                      </a:pPr>
                      <a:r>
                        <a:rPr lang="en-GB" sz="700">
                          <a:effectLst/>
                        </a:rPr>
                        <a:t>Mathematics</a:t>
                      </a:r>
                    </a:p>
                    <a:p>
                      <a:pPr algn="ctr">
                        <a:lnSpc>
                          <a:spcPct val="107000"/>
                        </a:lnSpc>
                        <a:spcAft>
                          <a:spcPts val="0"/>
                        </a:spcAft>
                      </a:pPr>
                      <a:r>
                        <a:rPr lang="en-GB" sz="700">
                          <a:effectLst/>
                        </a:rPr>
                        <a:t>CFE</a:t>
                      </a:r>
                    </a:p>
                    <a:p>
                      <a:pPr algn="ctr">
                        <a:lnSpc>
                          <a:spcPct val="107000"/>
                        </a:lnSpc>
                        <a:spcAft>
                          <a:spcPts val="0"/>
                        </a:spcAft>
                      </a:pPr>
                      <a:r>
                        <a:rPr lang="en-GB" sz="700">
                          <a:effectLst/>
                        </a:rPr>
                        <a:t>Mrs Campbell</a:t>
                      </a:r>
                    </a:p>
                    <a:p>
                      <a:pPr algn="ct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tc>
                  <a:txBody>
                    <a:bodyPr/>
                    <a:lstStyle/>
                    <a:p>
                      <a:pPr algn="ctr">
                        <a:lnSpc>
                          <a:spcPct val="107000"/>
                        </a:lnSpc>
                        <a:spcAft>
                          <a:spcPts val="0"/>
                        </a:spcAft>
                      </a:pPr>
                      <a:r>
                        <a:rPr lang="en-GB" sz="700">
                          <a:effectLst/>
                        </a:rPr>
                        <a:t> </a:t>
                      </a:r>
                    </a:p>
                    <a:p>
                      <a:pPr algn="ctr">
                        <a:lnSpc>
                          <a:spcPct val="107000"/>
                        </a:lnSpc>
                        <a:spcAft>
                          <a:spcPts val="0"/>
                        </a:spcAft>
                      </a:pPr>
                      <a:r>
                        <a:rPr lang="en-GB" sz="700">
                          <a:effectLst/>
                        </a:rPr>
                        <a:t>Religious Studies</a:t>
                      </a:r>
                    </a:p>
                    <a:p>
                      <a:pPr algn="ctr">
                        <a:lnSpc>
                          <a:spcPct val="107000"/>
                        </a:lnSpc>
                        <a:spcAft>
                          <a:spcPts val="0"/>
                        </a:spcAft>
                      </a:pPr>
                      <a:r>
                        <a:rPr lang="en-GB" sz="700">
                          <a:effectLst/>
                        </a:rPr>
                        <a:t>CFE</a:t>
                      </a:r>
                    </a:p>
                    <a:p>
                      <a:pPr algn="ctr">
                        <a:lnSpc>
                          <a:spcPct val="107000"/>
                        </a:lnSpc>
                        <a:spcAft>
                          <a:spcPts val="0"/>
                        </a:spcAft>
                      </a:pPr>
                      <a:r>
                        <a:rPr lang="en-GB" sz="700">
                          <a:effectLst/>
                        </a:rPr>
                        <a:t>Mr Patrick</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tc>
                  <a:txBody>
                    <a:bodyPr/>
                    <a:lstStyle/>
                    <a:p>
                      <a:pPr algn="ctr">
                        <a:lnSpc>
                          <a:spcPct val="107000"/>
                        </a:lnSpc>
                        <a:spcAft>
                          <a:spcPts val="0"/>
                        </a:spcAft>
                      </a:pPr>
                      <a:r>
                        <a:rPr lang="en-GB" sz="700">
                          <a:effectLst/>
                        </a:rPr>
                        <a:t> </a:t>
                      </a:r>
                    </a:p>
                    <a:p>
                      <a:pPr algn="ctr">
                        <a:lnSpc>
                          <a:spcPct val="107000"/>
                        </a:lnSpc>
                        <a:spcAft>
                          <a:spcPts val="0"/>
                        </a:spcAft>
                      </a:pPr>
                      <a:r>
                        <a:rPr lang="en-GB" sz="700">
                          <a:effectLst/>
                        </a:rPr>
                        <a:t>English</a:t>
                      </a:r>
                    </a:p>
                    <a:p>
                      <a:pPr algn="ctr">
                        <a:lnSpc>
                          <a:spcPct val="107000"/>
                        </a:lnSpc>
                        <a:spcAft>
                          <a:spcPts val="0"/>
                        </a:spcAft>
                      </a:pPr>
                      <a:r>
                        <a:rPr lang="en-GB" sz="700">
                          <a:effectLst/>
                        </a:rPr>
                        <a:t>CFE</a:t>
                      </a:r>
                    </a:p>
                    <a:p>
                      <a:pPr algn="ctr">
                        <a:lnSpc>
                          <a:spcPct val="107000"/>
                        </a:lnSpc>
                        <a:spcAft>
                          <a:spcPts val="0"/>
                        </a:spcAft>
                      </a:pPr>
                      <a:r>
                        <a:rPr lang="en-GB" sz="700">
                          <a:effectLst/>
                        </a:rPr>
                        <a:t>Mrs MacLennan</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tc>
                  <a:txBody>
                    <a:bodyPr/>
                    <a:lstStyle/>
                    <a:p>
                      <a:pPr algn="ctr">
                        <a:lnSpc>
                          <a:spcPct val="107000"/>
                        </a:lnSpc>
                        <a:spcAft>
                          <a:spcPts val="0"/>
                        </a:spcAft>
                      </a:pPr>
                      <a:r>
                        <a:rPr lang="en-GB" sz="700">
                          <a:effectLst/>
                        </a:rPr>
                        <a:t> </a:t>
                      </a:r>
                    </a:p>
                    <a:p>
                      <a:pPr algn="ctr">
                        <a:lnSpc>
                          <a:spcPct val="107000"/>
                        </a:lnSpc>
                        <a:spcAft>
                          <a:spcPts val="0"/>
                        </a:spcAft>
                      </a:pPr>
                      <a:r>
                        <a:rPr lang="en-GB" sz="700">
                          <a:effectLst/>
                        </a:rPr>
                        <a:t>Science</a:t>
                      </a:r>
                    </a:p>
                    <a:p>
                      <a:pPr algn="ctr">
                        <a:lnSpc>
                          <a:spcPct val="107000"/>
                        </a:lnSpc>
                        <a:spcAft>
                          <a:spcPts val="0"/>
                        </a:spcAft>
                      </a:pPr>
                      <a:r>
                        <a:rPr lang="en-GB" sz="700">
                          <a:effectLst/>
                        </a:rPr>
                        <a:t>CFE</a:t>
                      </a:r>
                    </a:p>
                    <a:p>
                      <a:pPr algn="ctr">
                        <a:lnSpc>
                          <a:spcPct val="107000"/>
                        </a:lnSpc>
                        <a:spcAft>
                          <a:spcPts val="0"/>
                        </a:spcAft>
                      </a:pPr>
                      <a:r>
                        <a:rPr lang="en-GB" sz="700">
                          <a:effectLst/>
                        </a:rPr>
                        <a:t>Mrs McLaughlin</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extLst>
                  <a:ext uri="{0D108BD9-81ED-4DB2-BD59-A6C34878D82A}">
                    <a16:rowId xmlns:a16="http://schemas.microsoft.com/office/drawing/2014/main" xmlns="" val="1168775013"/>
                  </a:ext>
                </a:extLst>
              </a:tr>
              <a:tr h="867597">
                <a:tc>
                  <a:txBody>
                    <a:bodyPr/>
                    <a:lstStyle/>
                    <a:p>
                      <a:pPr algn="ctr">
                        <a:lnSpc>
                          <a:spcPct val="107000"/>
                        </a:lnSpc>
                        <a:spcAft>
                          <a:spcPts val="0"/>
                        </a:spcAft>
                      </a:pPr>
                      <a:r>
                        <a:rPr lang="en-GB" sz="700">
                          <a:effectLst/>
                        </a:rPr>
                        <a:t>Wednesday</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tc>
                  <a:txBody>
                    <a:bodyPr/>
                    <a:lstStyle/>
                    <a:p>
                      <a:pPr algn="l">
                        <a:lnSpc>
                          <a:spcPct val="107000"/>
                        </a:lnSpc>
                        <a:spcAft>
                          <a:spcPts val="0"/>
                        </a:spcAft>
                      </a:pPr>
                      <a:r>
                        <a:rPr lang="en-GB" sz="700">
                          <a:effectLst/>
                        </a:rPr>
                        <a:t> </a:t>
                      </a:r>
                    </a:p>
                    <a:p>
                      <a:pPr algn="ctr">
                        <a:lnSpc>
                          <a:spcPct val="107000"/>
                        </a:lnSpc>
                        <a:spcAft>
                          <a:spcPts val="0"/>
                        </a:spcAft>
                      </a:pPr>
                      <a:r>
                        <a:rPr lang="en-GB" sz="700">
                          <a:effectLst/>
                        </a:rPr>
                        <a:t>Art</a:t>
                      </a:r>
                    </a:p>
                    <a:p>
                      <a:pPr algn="ctr">
                        <a:lnSpc>
                          <a:spcPct val="107000"/>
                        </a:lnSpc>
                        <a:spcAft>
                          <a:spcPts val="0"/>
                        </a:spcAft>
                      </a:pPr>
                      <a:r>
                        <a:rPr lang="en-GB" sz="700">
                          <a:effectLst/>
                        </a:rPr>
                        <a:t>CFE</a:t>
                      </a:r>
                    </a:p>
                    <a:p>
                      <a:pPr algn="ctr">
                        <a:lnSpc>
                          <a:spcPct val="107000"/>
                        </a:lnSpc>
                        <a:spcAft>
                          <a:spcPts val="0"/>
                        </a:spcAft>
                      </a:pPr>
                      <a:r>
                        <a:rPr lang="en-GB" sz="700">
                          <a:effectLst/>
                        </a:rPr>
                        <a:t>Miss Fraser</a:t>
                      </a:r>
                    </a:p>
                    <a:p>
                      <a:pPr algn="ct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tc>
                  <a:txBody>
                    <a:bodyPr/>
                    <a:lstStyle/>
                    <a:p>
                      <a:pPr algn="ctr">
                        <a:lnSpc>
                          <a:spcPct val="107000"/>
                        </a:lnSpc>
                        <a:spcAft>
                          <a:spcPts val="0"/>
                        </a:spcAft>
                      </a:pPr>
                      <a:r>
                        <a:rPr lang="en-GB" sz="700">
                          <a:effectLst/>
                        </a:rPr>
                        <a:t> </a:t>
                      </a:r>
                    </a:p>
                    <a:p>
                      <a:pPr algn="ctr">
                        <a:lnSpc>
                          <a:spcPct val="107000"/>
                        </a:lnSpc>
                        <a:spcAft>
                          <a:spcPts val="0"/>
                        </a:spcAft>
                      </a:pPr>
                      <a:r>
                        <a:rPr lang="en-GB" sz="700">
                          <a:effectLst/>
                        </a:rPr>
                        <a:t>French</a:t>
                      </a:r>
                    </a:p>
                    <a:p>
                      <a:pPr algn="ctr">
                        <a:lnSpc>
                          <a:spcPct val="107000"/>
                        </a:lnSpc>
                        <a:spcAft>
                          <a:spcPts val="0"/>
                        </a:spcAft>
                      </a:pPr>
                      <a:r>
                        <a:rPr lang="en-GB" sz="700">
                          <a:effectLst/>
                        </a:rPr>
                        <a:t>CFE</a:t>
                      </a:r>
                    </a:p>
                    <a:p>
                      <a:pPr algn="ctr">
                        <a:lnSpc>
                          <a:spcPct val="107000"/>
                        </a:lnSpc>
                        <a:spcAft>
                          <a:spcPts val="0"/>
                        </a:spcAft>
                      </a:pPr>
                      <a:r>
                        <a:rPr lang="en-GB" sz="700">
                          <a:effectLst/>
                        </a:rPr>
                        <a:t>Mr McHugh</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tc>
                  <a:txBody>
                    <a:bodyPr/>
                    <a:lstStyle/>
                    <a:p>
                      <a:pPr algn="ctr">
                        <a:lnSpc>
                          <a:spcPct val="107000"/>
                        </a:lnSpc>
                        <a:spcAft>
                          <a:spcPts val="0"/>
                        </a:spcAft>
                      </a:pPr>
                      <a:r>
                        <a:rPr lang="en-GB" sz="700">
                          <a:effectLst/>
                        </a:rPr>
                        <a:t> </a:t>
                      </a:r>
                    </a:p>
                    <a:p>
                      <a:pPr algn="ctr">
                        <a:lnSpc>
                          <a:spcPct val="107000"/>
                        </a:lnSpc>
                        <a:spcAft>
                          <a:spcPts val="0"/>
                        </a:spcAft>
                      </a:pPr>
                      <a:r>
                        <a:rPr lang="en-GB" sz="700">
                          <a:effectLst/>
                        </a:rPr>
                        <a:t>Tutorial</a:t>
                      </a:r>
                    </a:p>
                    <a:p>
                      <a:pPr algn="ctr">
                        <a:lnSpc>
                          <a:spcPct val="107000"/>
                        </a:lnSpc>
                        <a:spcAft>
                          <a:spcPts val="0"/>
                        </a:spcAft>
                      </a:pPr>
                      <a:r>
                        <a:rPr lang="en-GB" sz="700">
                          <a:effectLst/>
                        </a:rPr>
                        <a:t>Mrs Gillespie</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tc>
                  <a:txBody>
                    <a:bodyPr/>
                    <a:lstStyle/>
                    <a:p>
                      <a:pPr algn="ctr">
                        <a:lnSpc>
                          <a:spcPct val="107000"/>
                        </a:lnSpc>
                        <a:spcAft>
                          <a:spcPts val="0"/>
                        </a:spcAft>
                      </a:pPr>
                      <a:r>
                        <a:rPr lang="en-GB" sz="700">
                          <a:effectLst/>
                        </a:rPr>
                        <a:t> </a:t>
                      </a:r>
                    </a:p>
                    <a:p>
                      <a:pPr algn="ctr">
                        <a:lnSpc>
                          <a:spcPct val="107000"/>
                        </a:lnSpc>
                        <a:spcAft>
                          <a:spcPts val="0"/>
                        </a:spcAft>
                      </a:pPr>
                      <a:r>
                        <a:rPr lang="en-GB" sz="700">
                          <a:effectLst/>
                        </a:rPr>
                        <a:t>Physical Education</a:t>
                      </a:r>
                    </a:p>
                    <a:p>
                      <a:pPr algn="ctr">
                        <a:lnSpc>
                          <a:spcPct val="107000"/>
                        </a:lnSpc>
                        <a:spcAft>
                          <a:spcPts val="0"/>
                        </a:spcAft>
                      </a:pPr>
                      <a:r>
                        <a:rPr lang="en-GB" sz="700">
                          <a:effectLst/>
                        </a:rPr>
                        <a:t>CFE</a:t>
                      </a:r>
                    </a:p>
                    <a:p>
                      <a:pPr algn="ctr">
                        <a:lnSpc>
                          <a:spcPct val="107000"/>
                        </a:lnSpc>
                        <a:spcAft>
                          <a:spcPts val="0"/>
                        </a:spcAft>
                      </a:pPr>
                      <a:r>
                        <a:rPr lang="en-GB" sz="700">
                          <a:effectLst/>
                        </a:rPr>
                        <a:t>Miss Heeps</a:t>
                      </a:r>
                    </a:p>
                    <a:p>
                      <a:pPr algn="ct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tc>
                  <a:txBody>
                    <a:bodyPr/>
                    <a:lstStyle/>
                    <a:p>
                      <a:pPr algn="ctr">
                        <a:lnSpc>
                          <a:spcPct val="107000"/>
                        </a:lnSpc>
                        <a:spcAft>
                          <a:spcPts val="0"/>
                        </a:spcAft>
                      </a:pPr>
                      <a:r>
                        <a:rPr lang="en-GB" sz="700">
                          <a:effectLst/>
                        </a:rPr>
                        <a:t> </a:t>
                      </a:r>
                    </a:p>
                    <a:p>
                      <a:pPr algn="ctr">
                        <a:lnSpc>
                          <a:spcPct val="107000"/>
                        </a:lnSpc>
                        <a:spcAft>
                          <a:spcPts val="0"/>
                        </a:spcAft>
                      </a:pPr>
                      <a:r>
                        <a:rPr lang="en-GB" sz="700">
                          <a:effectLst/>
                        </a:rPr>
                        <a:t>English</a:t>
                      </a:r>
                    </a:p>
                    <a:p>
                      <a:pPr algn="ctr">
                        <a:lnSpc>
                          <a:spcPct val="107000"/>
                        </a:lnSpc>
                        <a:spcAft>
                          <a:spcPts val="0"/>
                        </a:spcAft>
                      </a:pPr>
                      <a:r>
                        <a:rPr lang="en-GB" sz="700">
                          <a:effectLst/>
                        </a:rPr>
                        <a:t>CFE</a:t>
                      </a:r>
                    </a:p>
                    <a:p>
                      <a:pPr algn="ctr">
                        <a:lnSpc>
                          <a:spcPct val="107000"/>
                        </a:lnSpc>
                        <a:spcAft>
                          <a:spcPts val="0"/>
                        </a:spcAft>
                      </a:pPr>
                      <a:r>
                        <a:rPr lang="en-GB" sz="700">
                          <a:effectLst/>
                        </a:rPr>
                        <a:t>Mrs MacLennan</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tc>
                  <a:txBody>
                    <a:bodyPr/>
                    <a:lstStyle/>
                    <a:p>
                      <a:pPr algn="ctr">
                        <a:lnSpc>
                          <a:spcPct val="107000"/>
                        </a:lnSpc>
                        <a:spcAft>
                          <a:spcPts val="0"/>
                        </a:spcAft>
                      </a:pPr>
                      <a:r>
                        <a:rPr lang="en-GB" sz="700">
                          <a:effectLst/>
                        </a:rPr>
                        <a:t> </a:t>
                      </a:r>
                    </a:p>
                    <a:p>
                      <a:pPr algn="ctr">
                        <a:lnSpc>
                          <a:spcPct val="107000"/>
                        </a:lnSpc>
                        <a:spcAft>
                          <a:spcPts val="0"/>
                        </a:spcAft>
                      </a:pPr>
                      <a:r>
                        <a:rPr lang="en-GB" sz="700">
                          <a:effectLst/>
                        </a:rPr>
                        <a:t>Science </a:t>
                      </a:r>
                    </a:p>
                    <a:p>
                      <a:pPr algn="ctr">
                        <a:lnSpc>
                          <a:spcPct val="107000"/>
                        </a:lnSpc>
                        <a:spcAft>
                          <a:spcPts val="0"/>
                        </a:spcAft>
                      </a:pPr>
                      <a:r>
                        <a:rPr lang="en-GB" sz="700">
                          <a:effectLst/>
                        </a:rPr>
                        <a:t>CFE</a:t>
                      </a:r>
                    </a:p>
                    <a:p>
                      <a:pPr algn="ctr">
                        <a:lnSpc>
                          <a:spcPct val="107000"/>
                        </a:lnSpc>
                        <a:spcAft>
                          <a:spcPts val="0"/>
                        </a:spcAft>
                      </a:pPr>
                      <a:r>
                        <a:rPr lang="en-GB" sz="700">
                          <a:effectLst/>
                        </a:rPr>
                        <a:t>Miss Tawseen</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tc>
                  <a:txBody>
                    <a:bodyPr/>
                    <a:lstStyle/>
                    <a:p>
                      <a:pPr algn="ct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extLst>
                  <a:ext uri="{0D108BD9-81ED-4DB2-BD59-A6C34878D82A}">
                    <a16:rowId xmlns:a16="http://schemas.microsoft.com/office/drawing/2014/main" xmlns="" val="1377324172"/>
                  </a:ext>
                </a:extLst>
              </a:tr>
              <a:tr h="1052715">
                <a:tc>
                  <a:txBody>
                    <a:bodyPr/>
                    <a:lstStyle/>
                    <a:p>
                      <a:pPr algn="ctr">
                        <a:lnSpc>
                          <a:spcPct val="107000"/>
                        </a:lnSpc>
                        <a:spcAft>
                          <a:spcPts val="0"/>
                        </a:spcAft>
                      </a:pPr>
                      <a:r>
                        <a:rPr lang="en-GB" sz="700">
                          <a:effectLst/>
                        </a:rPr>
                        <a:t>Thursday</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tc>
                  <a:txBody>
                    <a:bodyPr/>
                    <a:lstStyle/>
                    <a:p>
                      <a:pPr algn="ctr">
                        <a:lnSpc>
                          <a:spcPct val="107000"/>
                        </a:lnSpc>
                        <a:spcAft>
                          <a:spcPts val="0"/>
                        </a:spcAft>
                      </a:pPr>
                      <a:r>
                        <a:rPr lang="en-GB" sz="700">
                          <a:effectLst/>
                        </a:rPr>
                        <a:t> </a:t>
                      </a:r>
                    </a:p>
                    <a:p>
                      <a:pPr algn="ctr">
                        <a:lnSpc>
                          <a:spcPct val="107000"/>
                        </a:lnSpc>
                        <a:spcAft>
                          <a:spcPts val="0"/>
                        </a:spcAft>
                      </a:pPr>
                      <a:r>
                        <a:rPr lang="en-GB" sz="700">
                          <a:effectLst/>
                        </a:rPr>
                        <a:t>Mathematics</a:t>
                      </a:r>
                    </a:p>
                    <a:p>
                      <a:pPr algn="ctr">
                        <a:lnSpc>
                          <a:spcPct val="107000"/>
                        </a:lnSpc>
                        <a:spcAft>
                          <a:spcPts val="0"/>
                        </a:spcAft>
                      </a:pPr>
                      <a:r>
                        <a:rPr lang="en-GB" sz="700">
                          <a:effectLst/>
                        </a:rPr>
                        <a:t>CFE</a:t>
                      </a:r>
                    </a:p>
                    <a:p>
                      <a:pPr algn="ctr">
                        <a:lnSpc>
                          <a:spcPct val="107000"/>
                        </a:lnSpc>
                        <a:spcAft>
                          <a:spcPts val="0"/>
                        </a:spcAft>
                      </a:pPr>
                      <a:r>
                        <a:rPr lang="en-GB" sz="700">
                          <a:effectLst/>
                        </a:rPr>
                        <a:t>Mrs McLaughlin</a:t>
                      </a:r>
                    </a:p>
                    <a:p>
                      <a:pPr algn="ctr">
                        <a:lnSpc>
                          <a:spcPct val="107000"/>
                        </a:lnSpc>
                        <a:spcAft>
                          <a:spcPts val="0"/>
                        </a:spcAft>
                      </a:pPr>
                      <a:r>
                        <a:rPr lang="en-GB" sz="700">
                          <a:effectLst/>
                        </a:rPr>
                        <a:t> </a:t>
                      </a:r>
                    </a:p>
                    <a:p>
                      <a:pPr algn="ctr">
                        <a:lnSpc>
                          <a:spcPct val="107000"/>
                        </a:lnSpc>
                        <a:spcAft>
                          <a:spcPts val="0"/>
                        </a:spcAft>
                      </a:pPr>
                      <a:r>
                        <a:rPr lang="en-GB" sz="700">
                          <a:effectLst/>
                        </a:rPr>
                        <a:t> </a:t>
                      </a:r>
                    </a:p>
                    <a:p>
                      <a:pPr algn="ct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tc>
                  <a:txBody>
                    <a:bodyPr/>
                    <a:lstStyle/>
                    <a:p>
                      <a:pPr algn="ctr">
                        <a:lnSpc>
                          <a:spcPct val="107000"/>
                        </a:lnSpc>
                        <a:spcAft>
                          <a:spcPts val="0"/>
                        </a:spcAft>
                      </a:pPr>
                      <a:r>
                        <a:rPr lang="en-GB" sz="700">
                          <a:effectLst/>
                        </a:rPr>
                        <a:t> </a:t>
                      </a:r>
                    </a:p>
                    <a:p>
                      <a:pPr algn="ctr">
                        <a:lnSpc>
                          <a:spcPct val="107000"/>
                        </a:lnSpc>
                        <a:spcAft>
                          <a:spcPts val="0"/>
                        </a:spcAft>
                      </a:pPr>
                      <a:r>
                        <a:rPr lang="en-GB" sz="700">
                          <a:effectLst/>
                        </a:rPr>
                        <a:t>Physical Education</a:t>
                      </a:r>
                    </a:p>
                    <a:p>
                      <a:pPr algn="ctr">
                        <a:lnSpc>
                          <a:spcPct val="107000"/>
                        </a:lnSpc>
                        <a:spcAft>
                          <a:spcPts val="0"/>
                        </a:spcAft>
                      </a:pPr>
                      <a:r>
                        <a:rPr lang="en-GB" sz="700">
                          <a:effectLst/>
                        </a:rPr>
                        <a:t>CFE</a:t>
                      </a:r>
                    </a:p>
                    <a:p>
                      <a:pPr algn="ctr">
                        <a:lnSpc>
                          <a:spcPct val="107000"/>
                        </a:lnSpc>
                        <a:spcAft>
                          <a:spcPts val="0"/>
                        </a:spcAft>
                      </a:pPr>
                      <a:r>
                        <a:rPr lang="en-GB" sz="700">
                          <a:effectLst/>
                        </a:rPr>
                        <a:t>Miss Heeps</a:t>
                      </a:r>
                    </a:p>
                    <a:p>
                      <a:pPr algn="ct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tc>
                  <a:txBody>
                    <a:bodyPr/>
                    <a:lstStyle/>
                    <a:p>
                      <a:pPr algn="ctr">
                        <a:lnSpc>
                          <a:spcPct val="107000"/>
                        </a:lnSpc>
                        <a:spcAft>
                          <a:spcPts val="0"/>
                        </a:spcAft>
                      </a:pPr>
                      <a:r>
                        <a:rPr lang="en-GB" sz="700">
                          <a:effectLst/>
                        </a:rPr>
                        <a:t> </a:t>
                      </a:r>
                    </a:p>
                    <a:p>
                      <a:pPr algn="ctr">
                        <a:lnSpc>
                          <a:spcPct val="107000"/>
                        </a:lnSpc>
                        <a:spcAft>
                          <a:spcPts val="0"/>
                        </a:spcAft>
                      </a:pPr>
                      <a:r>
                        <a:rPr lang="en-GB" sz="700">
                          <a:effectLst/>
                        </a:rPr>
                        <a:t>Art</a:t>
                      </a:r>
                    </a:p>
                    <a:p>
                      <a:pPr algn="ctr">
                        <a:lnSpc>
                          <a:spcPct val="107000"/>
                        </a:lnSpc>
                        <a:spcAft>
                          <a:spcPts val="0"/>
                        </a:spcAft>
                      </a:pPr>
                      <a:r>
                        <a:rPr lang="en-GB" sz="700">
                          <a:effectLst/>
                        </a:rPr>
                        <a:t>CFE</a:t>
                      </a:r>
                    </a:p>
                    <a:p>
                      <a:pPr algn="ctr">
                        <a:lnSpc>
                          <a:spcPct val="107000"/>
                        </a:lnSpc>
                        <a:spcAft>
                          <a:spcPts val="0"/>
                        </a:spcAft>
                      </a:pPr>
                      <a:r>
                        <a:rPr lang="en-GB" sz="700">
                          <a:effectLst/>
                        </a:rPr>
                        <a:t>Miss McKernan</a:t>
                      </a:r>
                    </a:p>
                    <a:p>
                      <a:pPr algn="ct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tc>
                  <a:txBody>
                    <a:bodyPr/>
                    <a:lstStyle/>
                    <a:p>
                      <a:pPr algn="ctr">
                        <a:lnSpc>
                          <a:spcPct val="107000"/>
                        </a:lnSpc>
                        <a:spcAft>
                          <a:spcPts val="0"/>
                        </a:spcAft>
                      </a:pPr>
                      <a:r>
                        <a:rPr lang="en-GB" sz="700">
                          <a:effectLst/>
                        </a:rPr>
                        <a:t> </a:t>
                      </a:r>
                    </a:p>
                    <a:p>
                      <a:pPr algn="ctr">
                        <a:lnSpc>
                          <a:spcPct val="107000"/>
                        </a:lnSpc>
                        <a:spcAft>
                          <a:spcPts val="0"/>
                        </a:spcAft>
                      </a:pPr>
                      <a:r>
                        <a:rPr lang="en-GB" sz="700">
                          <a:effectLst/>
                        </a:rPr>
                        <a:t>History</a:t>
                      </a:r>
                    </a:p>
                    <a:p>
                      <a:pPr algn="ctr">
                        <a:lnSpc>
                          <a:spcPct val="107000"/>
                        </a:lnSpc>
                        <a:spcAft>
                          <a:spcPts val="0"/>
                        </a:spcAft>
                      </a:pPr>
                      <a:r>
                        <a:rPr lang="en-GB" sz="700">
                          <a:effectLst/>
                        </a:rPr>
                        <a:t>CFE</a:t>
                      </a:r>
                    </a:p>
                    <a:p>
                      <a:pPr algn="ctr">
                        <a:lnSpc>
                          <a:spcPct val="107000"/>
                        </a:lnSpc>
                        <a:spcAft>
                          <a:spcPts val="0"/>
                        </a:spcAft>
                      </a:pPr>
                      <a:r>
                        <a:rPr lang="en-GB" sz="700">
                          <a:effectLst/>
                        </a:rPr>
                        <a:t>Mr Hiddleston</a:t>
                      </a:r>
                    </a:p>
                    <a:p>
                      <a:pPr algn="ct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tc>
                  <a:txBody>
                    <a:bodyPr/>
                    <a:lstStyle/>
                    <a:p>
                      <a:pPr algn="ctr">
                        <a:lnSpc>
                          <a:spcPct val="107000"/>
                        </a:lnSpc>
                        <a:spcAft>
                          <a:spcPts val="0"/>
                        </a:spcAft>
                      </a:pPr>
                      <a:r>
                        <a:rPr lang="en-GB" sz="700" dirty="0">
                          <a:effectLst/>
                        </a:rPr>
                        <a:t> </a:t>
                      </a:r>
                    </a:p>
                    <a:p>
                      <a:pPr algn="ctr">
                        <a:lnSpc>
                          <a:spcPct val="107000"/>
                        </a:lnSpc>
                        <a:spcAft>
                          <a:spcPts val="0"/>
                        </a:spcAft>
                      </a:pPr>
                      <a:r>
                        <a:rPr lang="en-GB" sz="700" dirty="0">
                          <a:effectLst/>
                        </a:rPr>
                        <a:t>Music</a:t>
                      </a:r>
                    </a:p>
                    <a:p>
                      <a:pPr algn="ctr">
                        <a:lnSpc>
                          <a:spcPct val="107000"/>
                        </a:lnSpc>
                        <a:spcAft>
                          <a:spcPts val="0"/>
                        </a:spcAft>
                      </a:pPr>
                      <a:r>
                        <a:rPr lang="en-GB" sz="700" dirty="0">
                          <a:effectLst/>
                        </a:rPr>
                        <a:t>CFE</a:t>
                      </a:r>
                    </a:p>
                    <a:p>
                      <a:pPr algn="ctr">
                        <a:lnSpc>
                          <a:spcPct val="107000"/>
                        </a:lnSpc>
                        <a:spcAft>
                          <a:spcPts val="0"/>
                        </a:spcAft>
                      </a:pPr>
                      <a:r>
                        <a:rPr lang="en-GB" sz="700" dirty="0">
                          <a:effectLst/>
                        </a:rPr>
                        <a:t>Miss Taylor</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tc>
                  <a:txBody>
                    <a:bodyPr/>
                    <a:lstStyle/>
                    <a:p>
                      <a:pPr algn="ctr">
                        <a:lnSpc>
                          <a:spcPct val="107000"/>
                        </a:lnSpc>
                        <a:spcAft>
                          <a:spcPts val="0"/>
                        </a:spcAft>
                      </a:pPr>
                      <a:r>
                        <a:rPr lang="en-GB" sz="700">
                          <a:effectLst/>
                        </a:rPr>
                        <a:t> </a:t>
                      </a:r>
                    </a:p>
                    <a:p>
                      <a:pPr algn="ctr">
                        <a:lnSpc>
                          <a:spcPct val="107000"/>
                        </a:lnSpc>
                        <a:spcAft>
                          <a:spcPts val="0"/>
                        </a:spcAft>
                      </a:pPr>
                      <a:r>
                        <a:rPr lang="en-GB" sz="700">
                          <a:effectLst/>
                        </a:rPr>
                        <a:t>French</a:t>
                      </a:r>
                    </a:p>
                    <a:p>
                      <a:pPr algn="ctr">
                        <a:lnSpc>
                          <a:spcPct val="107000"/>
                        </a:lnSpc>
                        <a:spcAft>
                          <a:spcPts val="0"/>
                        </a:spcAft>
                      </a:pPr>
                      <a:r>
                        <a:rPr lang="en-GB" sz="700">
                          <a:effectLst/>
                        </a:rPr>
                        <a:t>CFE</a:t>
                      </a:r>
                    </a:p>
                    <a:p>
                      <a:pPr algn="ctr">
                        <a:lnSpc>
                          <a:spcPct val="107000"/>
                        </a:lnSpc>
                        <a:spcAft>
                          <a:spcPts val="0"/>
                        </a:spcAft>
                      </a:pPr>
                      <a:r>
                        <a:rPr lang="en-GB" sz="700">
                          <a:effectLst/>
                        </a:rPr>
                        <a:t>Mr McHugh</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tc>
                  <a:txBody>
                    <a:bodyPr/>
                    <a:lstStyle/>
                    <a:p>
                      <a:pPr algn="ctr">
                        <a:lnSpc>
                          <a:spcPct val="107000"/>
                        </a:lnSpc>
                        <a:spcAft>
                          <a:spcPts val="0"/>
                        </a:spcAft>
                      </a:pPr>
                      <a:r>
                        <a:rPr lang="en-GB" sz="700">
                          <a:effectLst/>
                        </a:rPr>
                        <a:t> </a:t>
                      </a:r>
                    </a:p>
                    <a:p>
                      <a:pPr algn="ctr">
                        <a:lnSpc>
                          <a:spcPct val="107000"/>
                        </a:lnSpc>
                        <a:spcAft>
                          <a:spcPts val="0"/>
                        </a:spcAft>
                      </a:pPr>
                      <a:r>
                        <a:rPr lang="en-GB" sz="700">
                          <a:effectLst/>
                        </a:rPr>
                        <a:t>Information</a:t>
                      </a:r>
                    </a:p>
                    <a:p>
                      <a:pPr algn="ctr">
                        <a:lnSpc>
                          <a:spcPct val="107000"/>
                        </a:lnSpc>
                        <a:spcAft>
                          <a:spcPts val="0"/>
                        </a:spcAft>
                      </a:pPr>
                      <a:r>
                        <a:rPr lang="en-GB" sz="700">
                          <a:effectLst/>
                        </a:rPr>
                        <a:t>Technology</a:t>
                      </a:r>
                    </a:p>
                    <a:p>
                      <a:pPr algn="ctr">
                        <a:lnSpc>
                          <a:spcPct val="107000"/>
                        </a:lnSpc>
                        <a:spcAft>
                          <a:spcPts val="0"/>
                        </a:spcAft>
                      </a:pPr>
                      <a:r>
                        <a:rPr lang="en-GB" sz="700">
                          <a:effectLst/>
                        </a:rPr>
                        <a:t>CFE</a:t>
                      </a:r>
                    </a:p>
                    <a:p>
                      <a:pPr algn="ctr">
                        <a:lnSpc>
                          <a:spcPct val="107000"/>
                        </a:lnSpc>
                        <a:spcAft>
                          <a:spcPts val="0"/>
                        </a:spcAft>
                      </a:pPr>
                      <a:r>
                        <a:rPr lang="en-GB" sz="700">
                          <a:effectLst/>
                        </a:rPr>
                        <a:t>MrMilligan</a:t>
                      </a:r>
                    </a:p>
                    <a:p>
                      <a:pPr algn="ct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extLst>
                  <a:ext uri="{0D108BD9-81ED-4DB2-BD59-A6C34878D82A}">
                    <a16:rowId xmlns:a16="http://schemas.microsoft.com/office/drawing/2014/main" xmlns="" val="823883892"/>
                  </a:ext>
                </a:extLst>
              </a:tr>
              <a:tr h="1052715">
                <a:tc>
                  <a:txBody>
                    <a:bodyPr/>
                    <a:lstStyle/>
                    <a:p>
                      <a:pPr algn="ctr">
                        <a:lnSpc>
                          <a:spcPct val="107000"/>
                        </a:lnSpc>
                        <a:spcAft>
                          <a:spcPts val="0"/>
                        </a:spcAft>
                      </a:pPr>
                      <a:r>
                        <a:rPr lang="en-GB" sz="700">
                          <a:effectLst/>
                        </a:rPr>
                        <a:t>Friday</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tc>
                  <a:txBody>
                    <a:bodyPr/>
                    <a:lstStyle/>
                    <a:p>
                      <a:pPr algn="ctr">
                        <a:lnSpc>
                          <a:spcPct val="107000"/>
                        </a:lnSpc>
                        <a:spcAft>
                          <a:spcPts val="0"/>
                        </a:spcAft>
                      </a:pPr>
                      <a:r>
                        <a:rPr lang="en-GB" sz="700">
                          <a:effectLst/>
                        </a:rPr>
                        <a:t> </a:t>
                      </a:r>
                    </a:p>
                    <a:p>
                      <a:pPr algn="ctr">
                        <a:lnSpc>
                          <a:spcPct val="107000"/>
                        </a:lnSpc>
                        <a:spcAft>
                          <a:spcPts val="0"/>
                        </a:spcAft>
                      </a:pPr>
                      <a:r>
                        <a:rPr lang="en-GB" sz="700">
                          <a:effectLst/>
                        </a:rPr>
                        <a:t>Mathematics</a:t>
                      </a:r>
                    </a:p>
                    <a:p>
                      <a:pPr algn="ctr">
                        <a:lnSpc>
                          <a:spcPct val="107000"/>
                        </a:lnSpc>
                        <a:spcAft>
                          <a:spcPts val="0"/>
                        </a:spcAft>
                      </a:pPr>
                      <a:r>
                        <a:rPr lang="en-GB" sz="700">
                          <a:effectLst/>
                        </a:rPr>
                        <a:t>CFE</a:t>
                      </a:r>
                    </a:p>
                    <a:p>
                      <a:pPr algn="ctr">
                        <a:lnSpc>
                          <a:spcPct val="107000"/>
                        </a:lnSpc>
                        <a:spcAft>
                          <a:spcPts val="0"/>
                        </a:spcAft>
                      </a:pPr>
                      <a:r>
                        <a:rPr lang="en-GB" sz="700">
                          <a:effectLst/>
                        </a:rPr>
                        <a:t>Mrs McLaughlin</a:t>
                      </a:r>
                    </a:p>
                    <a:p>
                      <a:pPr algn="ctr">
                        <a:lnSpc>
                          <a:spcPct val="107000"/>
                        </a:lnSpc>
                        <a:spcAft>
                          <a:spcPts val="0"/>
                        </a:spcAft>
                      </a:pPr>
                      <a:r>
                        <a:rPr lang="en-GB" sz="700">
                          <a:effectLst/>
                        </a:rPr>
                        <a:t> </a:t>
                      </a:r>
                    </a:p>
                    <a:p>
                      <a:pPr algn="ctr">
                        <a:lnSpc>
                          <a:spcPct val="107000"/>
                        </a:lnSpc>
                        <a:spcAft>
                          <a:spcPts val="0"/>
                        </a:spcAft>
                      </a:pPr>
                      <a:r>
                        <a:rPr lang="en-GB" sz="700">
                          <a:effectLst/>
                        </a:rPr>
                        <a:t> </a:t>
                      </a:r>
                    </a:p>
                    <a:p>
                      <a:pPr algn="ct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tc>
                  <a:txBody>
                    <a:bodyPr/>
                    <a:lstStyle/>
                    <a:p>
                      <a:pPr algn="ctr">
                        <a:lnSpc>
                          <a:spcPct val="107000"/>
                        </a:lnSpc>
                        <a:spcAft>
                          <a:spcPts val="0"/>
                        </a:spcAft>
                      </a:pPr>
                      <a:r>
                        <a:rPr lang="en-GB" sz="700">
                          <a:effectLst/>
                        </a:rPr>
                        <a:t> </a:t>
                      </a:r>
                    </a:p>
                    <a:p>
                      <a:pPr algn="ctr">
                        <a:lnSpc>
                          <a:spcPct val="107000"/>
                        </a:lnSpc>
                        <a:spcAft>
                          <a:spcPts val="0"/>
                        </a:spcAft>
                      </a:pPr>
                      <a:r>
                        <a:rPr lang="en-GB" sz="700">
                          <a:effectLst/>
                        </a:rPr>
                        <a:t>French</a:t>
                      </a:r>
                    </a:p>
                    <a:p>
                      <a:pPr algn="ctr">
                        <a:lnSpc>
                          <a:spcPct val="107000"/>
                        </a:lnSpc>
                        <a:spcAft>
                          <a:spcPts val="0"/>
                        </a:spcAft>
                      </a:pPr>
                      <a:r>
                        <a:rPr lang="en-GB" sz="700">
                          <a:effectLst/>
                        </a:rPr>
                        <a:t>CFE</a:t>
                      </a:r>
                    </a:p>
                    <a:p>
                      <a:pPr algn="ctr">
                        <a:lnSpc>
                          <a:spcPct val="107000"/>
                        </a:lnSpc>
                        <a:spcAft>
                          <a:spcPts val="0"/>
                        </a:spcAft>
                      </a:pPr>
                      <a:r>
                        <a:rPr lang="en-GB" sz="700">
                          <a:effectLst/>
                        </a:rPr>
                        <a:t>Mr McHugh</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tc>
                  <a:txBody>
                    <a:bodyPr/>
                    <a:lstStyle/>
                    <a:p>
                      <a:pPr algn="ctr">
                        <a:lnSpc>
                          <a:spcPct val="107000"/>
                        </a:lnSpc>
                        <a:spcAft>
                          <a:spcPts val="0"/>
                        </a:spcAft>
                      </a:pPr>
                      <a:r>
                        <a:rPr lang="en-GB" sz="700">
                          <a:effectLst/>
                        </a:rPr>
                        <a:t> </a:t>
                      </a:r>
                    </a:p>
                    <a:p>
                      <a:pPr algn="ctr">
                        <a:lnSpc>
                          <a:spcPct val="107000"/>
                        </a:lnSpc>
                        <a:spcAft>
                          <a:spcPts val="0"/>
                        </a:spcAft>
                      </a:pPr>
                      <a:r>
                        <a:rPr lang="en-GB" sz="700">
                          <a:effectLst/>
                        </a:rPr>
                        <a:t>English</a:t>
                      </a:r>
                    </a:p>
                    <a:p>
                      <a:pPr algn="ctr">
                        <a:lnSpc>
                          <a:spcPct val="107000"/>
                        </a:lnSpc>
                        <a:spcAft>
                          <a:spcPts val="0"/>
                        </a:spcAft>
                      </a:pPr>
                      <a:r>
                        <a:rPr lang="en-GB" sz="700">
                          <a:effectLst/>
                        </a:rPr>
                        <a:t>CFE</a:t>
                      </a:r>
                    </a:p>
                    <a:p>
                      <a:pPr algn="ctr">
                        <a:lnSpc>
                          <a:spcPct val="107000"/>
                        </a:lnSpc>
                        <a:spcAft>
                          <a:spcPts val="0"/>
                        </a:spcAft>
                      </a:pPr>
                      <a:r>
                        <a:rPr lang="en-GB" sz="700">
                          <a:effectLst/>
                        </a:rPr>
                        <a:t>Mrs  MacLennan</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tc>
                  <a:txBody>
                    <a:bodyPr/>
                    <a:lstStyle/>
                    <a:p>
                      <a:pPr algn="ctr">
                        <a:lnSpc>
                          <a:spcPct val="107000"/>
                        </a:lnSpc>
                        <a:spcAft>
                          <a:spcPts val="0"/>
                        </a:spcAft>
                      </a:pPr>
                      <a:r>
                        <a:rPr lang="en-GB" sz="700">
                          <a:effectLst/>
                        </a:rPr>
                        <a:t> </a:t>
                      </a:r>
                    </a:p>
                    <a:p>
                      <a:pPr algn="ctr">
                        <a:lnSpc>
                          <a:spcPct val="107000"/>
                        </a:lnSpc>
                        <a:spcAft>
                          <a:spcPts val="0"/>
                        </a:spcAft>
                      </a:pPr>
                      <a:r>
                        <a:rPr lang="en-GB" sz="700">
                          <a:effectLst/>
                        </a:rPr>
                        <a:t>Science</a:t>
                      </a:r>
                    </a:p>
                    <a:p>
                      <a:pPr algn="ctr">
                        <a:lnSpc>
                          <a:spcPct val="107000"/>
                        </a:lnSpc>
                        <a:spcAft>
                          <a:spcPts val="0"/>
                        </a:spcAft>
                      </a:pPr>
                      <a:r>
                        <a:rPr lang="en-GB" sz="700">
                          <a:effectLst/>
                        </a:rPr>
                        <a:t>CFE</a:t>
                      </a:r>
                    </a:p>
                    <a:p>
                      <a:pPr algn="ctr">
                        <a:lnSpc>
                          <a:spcPct val="107000"/>
                        </a:lnSpc>
                        <a:spcAft>
                          <a:spcPts val="0"/>
                        </a:spcAft>
                      </a:pPr>
                      <a:r>
                        <a:rPr lang="en-GB" sz="700">
                          <a:effectLst/>
                        </a:rPr>
                        <a:t>Mrs McLaughlin</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tc>
                  <a:txBody>
                    <a:bodyPr/>
                    <a:lstStyle/>
                    <a:p>
                      <a:pPr algn="ctr">
                        <a:lnSpc>
                          <a:spcPct val="107000"/>
                        </a:lnSpc>
                        <a:spcAft>
                          <a:spcPts val="0"/>
                        </a:spcAft>
                      </a:pPr>
                      <a:r>
                        <a:rPr lang="en-GB" sz="700">
                          <a:effectLst/>
                        </a:rPr>
                        <a:t> </a:t>
                      </a:r>
                    </a:p>
                    <a:p>
                      <a:pPr algn="ctr">
                        <a:lnSpc>
                          <a:spcPct val="107000"/>
                        </a:lnSpc>
                        <a:spcAft>
                          <a:spcPts val="0"/>
                        </a:spcAft>
                      </a:pPr>
                      <a:r>
                        <a:rPr lang="en-GB" sz="700">
                          <a:effectLst/>
                        </a:rPr>
                        <a:t>Geography</a:t>
                      </a:r>
                    </a:p>
                    <a:p>
                      <a:pPr algn="ctr">
                        <a:lnSpc>
                          <a:spcPct val="107000"/>
                        </a:lnSpc>
                        <a:spcAft>
                          <a:spcPts val="0"/>
                        </a:spcAft>
                      </a:pPr>
                      <a:r>
                        <a:rPr lang="en-GB" sz="700">
                          <a:effectLst/>
                        </a:rPr>
                        <a:t>CFE</a:t>
                      </a:r>
                    </a:p>
                    <a:p>
                      <a:pPr algn="ctr">
                        <a:lnSpc>
                          <a:spcPct val="107000"/>
                        </a:lnSpc>
                        <a:spcAft>
                          <a:spcPts val="0"/>
                        </a:spcAft>
                      </a:pPr>
                      <a:r>
                        <a:rPr lang="en-GB" sz="700">
                          <a:effectLst/>
                        </a:rPr>
                        <a:t>Miss Macleod</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tc>
                  <a:txBody>
                    <a:bodyPr/>
                    <a:lstStyle/>
                    <a:p>
                      <a:pPr algn="ctr">
                        <a:lnSpc>
                          <a:spcPct val="107000"/>
                        </a:lnSpc>
                        <a:spcAft>
                          <a:spcPts val="0"/>
                        </a:spcAft>
                      </a:pPr>
                      <a:r>
                        <a:rPr lang="en-GB" sz="700">
                          <a:effectLst/>
                        </a:rPr>
                        <a:t> </a:t>
                      </a:r>
                    </a:p>
                    <a:p>
                      <a:pPr algn="ctr">
                        <a:lnSpc>
                          <a:spcPct val="107000"/>
                        </a:lnSpc>
                        <a:spcAft>
                          <a:spcPts val="0"/>
                        </a:spcAft>
                      </a:pPr>
                      <a:r>
                        <a:rPr lang="en-GB" sz="700">
                          <a:effectLst/>
                        </a:rPr>
                        <a:t>Home Economics</a:t>
                      </a:r>
                    </a:p>
                    <a:p>
                      <a:pPr algn="ctr">
                        <a:lnSpc>
                          <a:spcPct val="107000"/>
                        </a:lnSpc>
                        <a:spcAft>
                          <a:spcPts val="0"/>
                        </a:spcAft>
                      </a:pPr>
                      <a:r>
                        <a:rPr lang="en-GB" sz="700">
                          <a:effectLst/>
                        </a:rPr>
                        <a:t>CFE</a:t>
                      </a:r>
                    </a:p>
                    <a:p>
                      <a:pPr algn="ctr">
                        <a:lnSpc>
                          <a:spcPct val="107000"/>
                        </a:lnSpc>
                        <a:spcAft>
                          <a:spcPts val="0"/>
                        </a:spcAft>
                      </a:pPr>
                      <a:r>
                        <a:rPr lang="en-GB" sz="700">
                          <a:effectLst/>
                        </a:rPr>
                        <a:t>Miss Tugman</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tc>
                  <a:txBody>
                    <a:bodyPr/>
                    <a:lstStyle/>
                    <a:p>
                      <a:pPr algn="ct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2734" marR="42734" marT="0" marB="0"/>
                </a:tc>
                <a:extLst>
                  <a:ext uri="{0D108BD9-81ED-4DB2-BD59-A6C34878D82A}">
                    <a16:rowId xmlns:a16="http://schemas.microsoft.com/office/drawing/2014/main" xmlns="" val="2255687895"/>
                  </a:ext>
                </a:extLst>
              </a:tr>
            </a:tbl>
          </a:graphicData>
        </a:graphic>
      </p:graphicFrame>
    </p:spTree>
    <p:extLst>
      <p:ext uri="{BB962C8B-B14F-4D97-AF65-F5344CB8AC3E}">
        <p14:creationId xmlns:p14="http://schemas.microsoft.com/office/powerpoint/2010/main" xmlns="" val="3126067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629654" y="1219199"/>
            <a:ext cx="11271401" cy="5015345"/>
          </a:xfrm>
        </p:spPr>
        <p:txBody>
          <a:bodyPr>
            <a:normAutofit/>
          </a:bodyPr>
          <a:lstStyle/>
          <a:p>
            <a:r>
              <a:rPr lang="en-GB" sz="1900" dirty="0">
                <a:solidFill>
                  <a:schemeClr val="bg1"/>
                </a:solidFill>
              </a:rPr>
              <a:t>Use the timetable and school day information to answer the following questions.</a:t>
            </a:r>
          </a:p>
          <a:p>
            <a:pPr lvl="0"/>
            <a:r>
              <a:rPr lang="en-GB" sz="1900" dirty="0">
                <a:solidFill>
                  <a:schemeClr val="bg1"/>
                </a:solidFill>
              </a:rPr>
              <a:t> </a:t>
            </a:r>
          </a:p>
          <a:p>
            <a:r>
              <a:rPr lang="en-GB" sz="1900" dirty="0">
                <a:solidFill>
                  <a:schemeClr val="bg1"/>
                </a:solidFill>
              </a:rPr>
              <a:t>1. You are absent on a Wednesday – when is the next day you will be able to catch up with work missed in a) English? b) Maths?</a:t>
            </a:r>
          </a:p>
          <a:p>
            <a:r>
              <a:rPr lang="en-GB" sz="1900" dirty="0">
                <a:solidFill>
                  <a:schemeClr val="bg1"/>
                </a:solidFill>
              </a:rPr>
              <a:t> </a:t>
            </a:r>
          </a:p>
          <a:p>
            <a:pPr lvl="0"/>
            <a:r>
              <a:rPr lang="en-GB" sz="1900" dirty="0">
                <a:solidFill>
                  <a:schemeClr val="bg1"/>
                </a:solidFill>
              </a:rPr>
              <a:t>2. What day(s) will you need to bring your PE kit?</a:t>
            </a:r>
          </a:p>
          <a:p>
            <a:r>
              <a:rPr lang="en-GB" sz="1900" dirty="0">
                <a:solidFill>
                  <a:schemeClr val="bg1"/>
                </a:solidFill>
              </a:rPr>
              <a:t> </a:t>
            </a:r>
          </a:p>
        </p:txBody>
      </p:sp>
      <p:sp>
        <p:nvSpPr>
          <p:cNvPr id="3" name="Title 2"/>
          <p:cNvSpPr>
            <a:spLocks noGrp="1"/>
          </p:cNvSpPr>
          <p:nvPr>
            <p:ph type="ctrTitle"/>
          </p:nvPr>
        </p:nvSpPr>
        <p:spPr/>
        <p:txBody>
          <a:bodyPr/>
          <a:lstStyle/>
          <a:p>
            <a:r>
              <a:rPr lang="en-GB" u="sng" dirty="0"/>
              <a:t>Working It Out</a:t>
            </a:r>
            <a:endParaRPr lang="en-GB" dirty="0"/>
          </a:p>
        </p:txBody>
      </p:sp>
    </p:spTree>
    <p:extLst>
      <p:ext uri="{BB962C8B-B14F-4D97-AF65-F5344CB8AC3E}">
        <p14:creationId xmlns:p14="http://schemas.microsoft.com/office/powerpoint/2010/main" xmlns="" val="3733525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90946" y="261789"/>
            <a:ext cx="10931236" cy="1899751"/>
          </a:xfrm>
          <a:prstGeom prst="rect">
            <a:avLst/>
          </a:prstGeom>
        </p:spPr>
        <p:txBody>
          <a:bodyPr wrap="square">
            <a:spAutoFit/>
          </a:bodyPr>
          <a:lstStyle/>
          <a:p>
            <a:pPr marL="228600">
              <a:lnSpc>
                <a:spcPct val="90000"/>
              </a:lnSpc>
              <a:spcAft>
                <a:spcPts val="0"/>
              </a:spcAft>
            </a:pPr>
            <a:r>
              <a:rPr lang="en-GB" sz="24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Daily Routine</a:t>
            </a:r>
            <a:endPar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spcAft>
                <a:spcPts val="0"/>
              </a:spcAft>
              <a:buFont typeface="Arial" panose="020B0604020202020204" pitchFamily="34" charset="0"/>
              <a:buChar char="•"/>
              <a:tabLst>
                <a:tab pos="457200" algn="l"/>
              </a:tabLst>
            </a:pPr>
            <a:r>
              <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High School is timetabled on a 33 period a week structure.</a:t>
            </a:r>
          </a:p>
          <a:p>
            <a:pPr marL="342900" lvl="0" indent="-342900">
              <a:lnSpc>
                <a:spcPct val="90000"/>
              </a:lnSpc>
              <a:spcAft>
                <a:spcPts val="0"/>
              </a:spcAft>
              <a:buFont typeface="Arial" panose="020B0604020202020204" pitchFamily="34" charset="0"/>
              <a:buChar char="•"/>
              <a:tabLst>
                <a:tab pos="457200" algn="l"/>
              </a:tabLst>
            </a:pPr>
            <a:r>
              <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This means that over the course of the week pupils will have three ‘late’ days and two ‘short’ days.</a:t>
            </a:r>
          </a:p>
          <a:p>
            <a:pPr marL="342900" lvl="0" indent="-342900">
              <a:lnSpc>
                <a:spcPct val="90000"/>
              </a:lnSpc>
              <a:spcAft>
                <a:spcPts val="0"/>
              </a:spcAft>
              <a:buFont typeface="Arial" panose="020B0604020202020204" pitchFamily="34" charset="0"/>
              <a:buChar char="•"/>
              <a:tabLst>
                <a:tab pos="457200" algn="l"/>
              </a:tabLst>
            </a:pPr>
            <a:r>
              <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timings and days are indicated below:</a:t>
            </a:r>
          </a:p>
          <a:p>
            <a:pPr lvl="0">
              <a:lnSpc>
                <a:spcPct val="90000"/>
              </a:lnSpc>
              <a:spcAft>
                <a:spcPts val="0"/>
              </a:spcAft>
              <a:tabLst>
                <a:tab pos="457200" algn="l"/>
              </a:tabLst>
            </a:pP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table"/>
          <p:cNvPicPr/>
          <p:nvPr/>
        </p:nvPicPr>
        <p:blipFill>
          <a:blip r:embed="rId2"/>
          <a:stretch>
            <a:fillRect/>
          </a:stretch>
        </p:blipFill>
        <p:spPr>
          <a:xfrm>
            <a:off x="761624" y="2161540"/>
            <a:ext cx="8701405" cy="3754120"/>
          </a:xfrm>
          <a:prstGeom prst="rect">
            <a:avLst/>
          </a:prstGeom>
        </p:spPr>
      </p:pic>
    </p:spTree>
    <p:extLst>
      <p:ext uri="{BB962C8B-B14F-4D97-AF65-F5344CB8AC3E}">
        <p14:creationId xmlns:p14="http://schemas.microsoft.com/office/powerpoint/2010/main" xmlns="" val="3062941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98BC2A-A998-414B-A1F1-504606F32FB5}"/>
              </a:ext>
            </a:extLst>
          </p:cNvPr>
          <p:cNvSpPr>
            <a:spLocks noGrp="1"/>
          </p:cNvSpPr>
          <p:nvPr>
            <p:ph type="ctrTitle"/>
          </p:nvPr>
        </p:nvSpPr>
        <p:spPr>
          <a:xfrm>
            <a:off x="3099583" y="2351559"/>
            <a:ext cx="5727032" cy="818732"/>
          </a:xfrm>
        </p:spPr>
        <p:txBody>
          <a:bodyPr/>
          <a:lstStyle/>
          <a:p>
            <a:r>
              <a:rPr lang="en-GB" dirty="0"/>
              <a:t>Moving around the school</a:t>
            </a:r>
          </a:p>
        </p:txBody>
      </p:sp>
      <p:pic>
        <p:nvPicPr>
          <p:cNvPr id="5" name="Picture 4">
            <a:extLst>
              <a:ext uri="{FF2B5EF4-FFF2-40B4-BE49-F238E27FC236}">
                <a16:creationId xmlns:a16="http://schemas.microsoft.com/office/drawing/2014/main" xmlns="" id="{84A01421-AB57-4739-8997-3DA771CAFB86}"/>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76835" y="3826923"/>
            <a:ext cx="1772528" cy="1392189"/>
          </a:xfrm>
          <a:prstGeom prst="rect">
            <a:avLst/>
          </a:prstGeom>
          <a:noFill/>
        </p:spPr>
      </p:pic>
    </p:spTree>
    <p:extLst>
      <p:ext uri="{BB962C8B-B14F-4D97-AF65-F5344CB8AC3E}">
        <p14:creationId xmlns:p14="http://schemas.microsoft.com/office/powerpoint/2010/main" xmlns="" val="4286969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6827"/>
            <a:ext cx="9920139" cy="2074398"/>
          </a:xfrm>
        </p:spPr>
        <p:txBody>
          <a:bodyPr>
            <a:normAutofit fontScale="90000"/>
          </a:bodyPr>
          <a:lstStyle/>
          <a:p>
            <a:r>
              <a:rPr lang="en-GB" dirty="0"/>
              <a:t>Map Of School</a:t>
            </a:r>
            <a:br>
              <a:rPr lang="en-GB" dirty="0"/>
            </a:br>
            <a:r>
              <a:rPr lang="en-GB" dirty="0"/>
              <a:t/>
            </a:r>
            <a:br>
              <a:rPr lang="en-GB" dirty="0"/>
            </a:br>
            <a:r>
              <a:rPr lang="en-GB" dirty="0"/>
              <a:t>Click on the Link and you will see a map of Park Mains High School </a:t>
            </a:r>
            <a:br>
              <a:rPr lang="en-GB" dirty="0"/>
            </a:br>
            <a:r>
              <a:rPr lang="en-GB" dirty="0"/>
              <a:t/>
            </a:r>
            <a:br>
              <a:rPr lang="en-GB" dirty="0"/>
            </a:br>
            <a:r>
              <a:rPr lang="en-GB" dirty="0"/>
              <a:t> </a:t>
            </a:r>
            <a:r>
              <a:rPr lang="en-GB" dirty="0">
                <a:hlinkClick r:id="rId2"/>
              </a:rPr>
              <a:t>Map</a:t>
            </a:r>
            <a:endParaRPr lang="en-GB" dirty="0"/>
          </a:p>
        </p:txBody>
      </p:sp>
      <p:pic>
        <p:nvPicPr>
          <p:cNvPr id="3" name="Picture 18" descr="Badged School Uniform - Schools Starting with P - Schoolwear Made Easy">
            <a:extLst>
              <a:ext uri="{FF2B5EF4-FFF2-40B4-BE49-F238E27FC236}">
                <a16:creationId xmlns:a16="http://schemas.microsoft.com/office/drawing/2014/main" xmlns="" id="{9A8FB074-45B8-40C2-9FBB-C4B9C2C81128}"/>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25859" y="2400680"/>
            <a:ext cx="4446562" cy="39204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7606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E60F6AA-11D8-487E-8E72-B81936231F08}"/>
              </a:ext>
            </a:extLst>
          </p:cNvPr>
          <p:cNvSpPr>
            <a:spLocks noGrp="1"/>
          </p:cNvSpPr>
          <p:nvPr>
            <p:ph type="ctrTitle"/>
          </p:nvPr>
        </p:nvSpPr>
        <p:spPr>
          <a:xfrm>
            <a:off x="2783305" y="339879"/>
            <a:ext cx="5727032" cy="818732"/>
          </a:xfrm>
        </p:spPr>
        <p:txBody>
          <a:bodyPr/>
          <a:lstStyle/>
          <a:p>
            <a:r>
              <a:rPr lang="en-US" u="sng" dirty="0">
                <a:solidFill>
                  <a:schemeClr val="accent1">
                    <a:lumMod val="75000"/>
                  </a:schemeClr>
                </a:solidFill>
                <a:ea typeface="+mn-lt"/>
                <a:cs typeface="+mn-lt"/>
              </a:rPr>
              <a:t>Finding Your Way Around</a:t>
            </a:r>
            <a:r>
              <a:rPr lang="en-US" b="0" dirty="0">
                <a:solidFill>
                  <a:schemeClr val="accent1">
                    <a:lumMod val="75000"/>
                  </a:schemeClr>
                </a:solidFill>
                <a:ea typeface="+mn-lt"/>
                <a:cs typeface="+mn-lt"/>
              </a:rPr>
              <a:t> </a:t>
            </a:r>
            <a:endParaRPr lang="en-US" dirty="0">
              <a:solidFill>
                <a:schemeClr val="accent1">
                  <a:lumMod val="75000"/>
                </a:schemeClr>
              </a:solidFill>
            </a:endParaRPr>
          </a:p>
        </p:txBody>
      </p:sp>
      <p:sp>
        <p:nvSpPr>
          <p:cNvPr id="2" name="Text Placeholder 1">
            <a:extLst>
              <a:ext uri="{FF2B5EF4-FFF2-40B4-BE49-F238E27FC236}">
                <a16:creationId xmlns:a16="http://schemas.microsoft.com/office/drawing/2014/main" xmlns="" id="{2AB78DD1-B808-4BA6-A988-4A747070B4AF}"/>
              </a:ext>
            </a:extLst>
          </p:cNvPr>
          <p:cNvSpPr>
            <a:spLocks noGrp="1"/>
          </p:cNvSpPr>
          <p:nvPr>
            <p:ph type="body" sz="half" idx="2"/>
          </p:nvPr>
        </p:nvSpPr>
        <p:spPr>
          <a:xfrm>
            <a:off x="629654" y="1355559"/>
            <a:ext cx="5335047" cy="4918632"/>
          </a:xfrm>
        </p:spPr>
        <p:txBody>
          <a:bodyPr anchor="t">
            <a:normAutofit lnSpcReduction="10000"/>
          </a:bodyPr>
          <a:lstStyle/>
          <a:p>
            <a:r>
              <a:rPr lang="en-US" sz="2000" dirty="0">
                <a:solidFill>
                  <a:schemeClr val="accent1">
                    <a:lumMod val="75000"/>
                  </a:schemeClr>
                </a:solidFill>
                <a:latin typeface="Calibri"/>
                <a:cs typeface="Calibri"/>
              </a:rPr>
              <a:t>•Have a look at the map of your new school  </a:t>
            </a:r>
            <a:endParaRPr lang="en-US" sz="2000" dirty="0">
              <a:solidFill>
                <a:schemeClr val="accent1">
                  <a:lumMod val="75000"/>
                </a:schemeClr>
              </a:solidFill>
            </a:endParaRPr>
          </a:p>
          <a:p>
            <a:r>
              <a:rPr lang="en-US" sz="2000" dirty="0">
                <a:solidFill>
                  <a:schemeClr val="accent1">
                    <a:lumMod val="75000"/>
                  </a:schemeClr>
                </a:solidFill>
                <a:latin typeface="Calibri"/>
                <a:cs typeface="Calibri"/>
              </a:rPr>
              <a:t>•Pay careful attention to which floor different subjects are found on</a:t>
            </a:r>
          </a:p>
          <a:p>
            <a:r>
              <a:rPr lang="en-US" sz="2400" b="1" dirty="0">
                <a:solidFill>
                  <a:srgbClr val="00B050"/>
                </a:solidFill>
                <a:latin typeface="Calibri"/>
                <a:cs typeface="Calibri"/>
              </a:rPr>
              <a:t>On which floor will you find: </a:t>
            </a:r>
            <a:r>
              <a:rPr lang="en-US" sz="2000" dirty="0">
                <a:solidFill>
                  <a:srgbClr val="00B050"/>
                </a:solidFill>
              </a:rPr>
              <a:t/>
            </a:r>
            <a:br>
              <a:rPr lang="en-US" sz="2000" dirty="0">
                <a:solidFill>
                  <a:srgbClr val="00B050"/>
                </a:solidFill>
              </a:rPr>
            </a:br>
            <a:endParaRPr lang="en-US" sz="2000" dirty="0">
              <a:solidFill>
                <a:srgbClr val="00B050"/>
              </a:solidFill>
            </a:endParaRPr>
          </a:p>
          <a:p>
            <a:r>
              <a:rPr lang="en-US" sz="2400" dirty="0">
                <a:solidFill>
                  <a:srgbClr val="00B050"/>
                </a:solidFill>
                <a:latin typeface="Calibri"/>
                <a:cs typeface="Calibri"/>
              </a:rPr>
              <a:t>Modern Languages </a:t>
            </a:r>
            <a:r>
              <a:rPr lang="en-US" sz="2400" dirty="0">
                <a:solidFill>
                  <a:srgbClr val="00B050"/>
                </a:solidFill>
              </a:rPr>
              <a:t/>
            </a:r>
            <a:br>
              <a:rPr lang="en-US" sz="2400" dirty="0">
                <a:solidFill>
                  <a:srgbClr val="00B050"/>
                </a:solidFill>
              </a:rPr>
            </a:br>
            <a:r>
              <a:rPr lang="en-US" sz="2400" dirty="0">
                <a:solidFill>
                  <a:srgbClr val="00B050"/>
                </a:solidFill>
                <a:latin typeface="Calibri"/>
                <a:cs typeface="Calibri"/>
              </a:rPr>
              <a:t>Art </a:t>
            </a:r>
          </a:p>
          <a:p>
            <a:r>
              <a:rPr lang="en-US" sz="2400" dirty="0">
                <a:solidFill>
                  <a:srgbClr val="00B050"/>
                </a:solidFill>
                <a:latin typeface="Calibri"/>
                <a:cs typeface="Calibri"/>
              </a:rPr>
              <a:t>Science </a:t>
            </a:r>
            <a:r>
              <a:rPr lang="en-US" sz="2400" dirty="0">
                <a:solidFill>
                  <a:srgbClr val="00B050"/>
                </a:solidFill>
              </a:rPr>
              <a:t/>
            </a:r>
            <a:br>
              <a:rPr lang="en-US" sz="2400" dirty="0">
                <a:solidFill>
                  <a:srgbClr val="00B050"/>
                </a:solidFill>
              </a:rPr>
            </a:br>
            <a:r>
              <a:rPr lang="en-US" sz="2400" dirty="0">
                <a:solidFill>
                  <a:srgbClr val="00B050"/>
                </a:solidFill>
                <a:latin typeface="Calibri"/>
                <a:cs typeface="Calibri"/>
              </a:rPr>
              <a:t>Social Subjects</a:t>
            </a:r>
            <a:r>
              <a:rPr lang="en-US" sz="2400" dirty="0">
                <a:solidFill>
                  <a:srgbClr val="00B050"/>
                </a:solidFill>
              </a:rPr>
              <a:t/>
            </a:r>
            <a:br>
              <a:rPr lang="en-US" sz="2400" dirty="0">
                <a:solidFill>
                  <a:srgbClr val="00B050"/>
                </a:solidFill>
              </a:rPr>
            </a:br>
            <a:r>
              <a:rPr lang="en-US" sz="2400" dirty="0">
                <a:solidFill>
                  <a:srgbClr val="00B050"/>
                </a:solidFill>
                <a:latin typeface="Calibri"/>
                <a:cs typeface="Calibri"/>
              </a:rPr>
              <a:t>Computing </a:t>
            </a:r>
            <a:r>
              <a:rPr lang="en-US" sz="2400" dirty="0">
                <a:solidFill>
                  <a:srgbClr val="00B050"/>
                </a:solidFill>
              </a:rPr>
              <a:t/>
            </a:r>
            <a:br>
              <a:rPr lang="en-US" sz="2400" dirty="0">
                <a:solidFill>
                  <a:srgbClr val="00B050"/>
                </a:solidFill>
              </a:rPr>
            </a:br>
            <a:r>
              <a:rPr lang="en-US" sz="2400" dirty="0">
                <a:solidFill>
                  <a:srgbClr val="00B050"/>
                </a:solidFill>
                <a:latin typeface="Calibri"/>
                <a:cs typeface="Calibri"/>
              </a:rPr>
              <a:t>School Office </a:t>
            </a:r>
            <a:r>
              <a:rPr lang="en-US" sz="2400" dirty="0">
                <a:solidFill>
                  <a:srgbClr val="00B050"/>
                </a:solidFill>
              </a:rPr>
              <a:t/>
            </a:r>
            <a:br>
              <a:rPr lang="en-US" sz="2400" dirty="0">
                <a:solidFill>
                  <a:srgbClr val="00B050"/>
                </a:solidFill>
              </a:rPr>
            </a:br>
            <a:r>
              <a:rPr lang="en-US" sz="2400" dirty="0" err="1">
                <a:solidFill>
                  <a:srgbClr val="00B050"/>
                </a:solidFill>
                <a:latin typeface="Calibri"/>
                <a:cs typeface="Calibri"/>
              </a:rPr>
              <a:t>Maths</a:t>
            </a:r>
            <a:r>
              <a:rPr lang="en-US" sz="2400" dirty="0">
                <a:solidFill>
                  <a:srgbClr val="00B050"/>
                </a:solidFill>
                <a:latin typeface="Calibri"/>
                <a:cs typeface="Calibri"/>
              </a:rPr>
              <a:t> </a:t>
            </a:r>
            <a:r>
              <a:rPr lang="en-US" sz="2400" dirty="0">
                <a:solidFill>
                  <a:srgbClr val="00B050"/>
                </a:solidFill>
              </a:rPr>
              <a:t/>
            </a:r>
            <a:br>
              <a:rPr lang="en-US" sz="2400" dirty="0">
                <a:solidFill>
                  <a:srgbClr val="00B050"/>
                </a:solidFill>
              </a:rPr>
            </a:br>
            <a:r>
              <a:rPr lang="en-US" sz="2400" dirty="0">
                <a:solidFill>
                  <a:srgbClr val="00B050"/>
                </a:solidFill>
                <a:latin typeface="Calibri"/>
                <a:cs typeface="Calibri"/>
              </a:rPr>
              <a:t>Dining and social area </a:t>
            </a:r>
            <a:r>
              <a:rPr lang="en-US" sz="2400" dirty="0">
                <a:solidFill>
                  <a:srgbClr val="00B050"/>
                </a:solidFill>
              </a:rPr>
              <a:t/>
            </a:r>
            <a:br>
              <a:rPr lang="en-US" sz="2400" dirty="0">
                <a:solidFill>
                  <a:srgbClr val="00B050"/>
                </a:solidFill>
              </a:rPr>
            </a:br>
            <a:r>
              <a:rPr lang="en-US" sz="2400" dirty="0">
                <a:solidFill>
                  <a:srgbClr val="00B050"/>
                </a:solidFill>
                <a:latin typeface="Calibri"/>
                <a:cs typeface="Calibri"/>
              </a:rPr>
              <a:t>Library </a:t>
            </a:r>
          </a:p>
          <a:p>
            <a:endParaRPr lang="en-US" dirty="0"/>
          </a:p>
        </p:txBody>
      </p:sp>
      <p:sp>
        <p:nvSpPr>
          <p:cNvPr id="4" name="Text Placeholder 3">
            <a:extLst>
              <a:ext uri="{FF2B5EF4-FFF2-40B4-BE49-F238E27FC236}">
                <a16:creationId xmlns:a16="http://schemas.microsoft.com/office/drawing/2014/main" xmlns="" id="{8F3A5067-0FF4-4450-A6C8-80ED7003814B}"/>
              </a:ext>
            </a:extLst>
          </p:cNvPr>
          <p:cNvSpPr>
            <a:spLocks noGrp="1"/>
          </p:cNvSpPr>
          <p:nvPr>
            <p:ph type="body" sz="half" idx="10"/>
          </p:nvPr>
        </p:nvSpPr>
        <p:spPr>
          <a:xfrm>
            <a:off x="6336633" y="1355559"/>
            <a:ext cx="5017166" cy="4918632"/>
          </a:xfrm>
        </p:spPr>
        <p:txBody>
          <a:bodyPr anchor="t">
            <a:noAutofit/>
          </a:bodyPr>
          <a:lstStyle/>
          <a:p>
            <a:r>
              <a:rPr lang="en-US" sz="2800" dirty="0">
                <a:solidFill>
                  <a:schemeClr val="accent1">
                    <a:lumMod val="75000"/>
                  </a:schemeClr>
                </a:solidFill>
                <a:ea typeface="+mn-lt"/>
                <a:cs typeface="+mn-lt"/>
              </a:rPr>
              <a:t>Look at the where the stairs are located.  </a:t>
            </a:r>
            <a:endParaRPr lang="en-US" sz="2800" dirty="0">
              <a:solidFill>
                <a:schemeClr val="accent1">
                  <a:lumMod val="75000"/>
                </a:schemeClr>
              </a:solidFill>
              <a:cs typeface="Calibri" panose="020F0502020204030204"/>
            </a:endParaRPr>
          </a:p>
          <a:p>
            <a:r>
              <a:rPr lang="en-US" sz="2800" dirty="0">
                <a:solidFill>
                  <a:srgbClr val="00B050"/>
                </a:solidFill>
                <a:ea typeface="+mn-lt"/>
                <a:cs typeface="+mn-lt"/>
              </a:rPr>
              <a:t>Can you work out how you would move from: </a:t>
            </a:r>
            <a:br>
              <a:rPr lang="en-US" sz="2800" dirty="0">
                <a:solidFill>
                  <a:srgbClr val="00B050"/>
                </a:solidFill>
                <a:ea typeface="+mn-lt"/>
                <a:cs typeface="+mn-lt"/>
              </a:rPr>
            </a:br>
            <a:r>
              <a:rPr lang="en-US" sz="2800" dirty="0">
                <a:solidFill>
                  <a:srgbClr val="00B050"/>
                </a:solidFill>
                <a:ea typeface="+mn-lt"/>
                <a:cs typeface="+mn-lt"/>
              </a:rPr>
              <a:t>English to Modern Languages? </a:t>
            </a:r>
            <a:br>
              <a:rPr lang="en-US" sz="2800" dirty="0">
                <a:solidFill>
                  <a:srgbClr val="00B050"/>
                </a:solidFill>
                <a:ea typeface="+mn-lt"/>
                <a:cs typeface="+mn-lt"/>
              </a:rPr>
            </a:br>
            <a:r>
              <a:rPr lang="en-US" sz="2800" dirty="0">
                <a:solidFill>
                  <a:srgbClr val="00B050"/>
                </a:solidFill>
                <a:ea typeface="+mn-lt"/>
                <a:cs typeface="+mn-lt"/>
              </a:rPr>
              <a:t>Music to PE? </a:t>
            </a:r>
            <a:br>
              <a:rPr lang="en-US" sz="2800" dirty="0">
                <a:solidFill>
                  <a:srgbClr val="00B050"/>
                </a:solidFill>
                <a:ea typeface="+mn-lt"/>
                <a:cs typeface="+mn-lt"/>
              </a:rPr>
            </a:br>
            <a:r>
              <a:rPr lang="en-US" sz="2800" dirty="0" err="1">
                <a:solidFill>
                  <a:srgbClr val="00B050"/>
                </a:solidFill>
                <a:ea typeface="+mn-lt"/>
                <a:cs typeface="+mn-lt"/>
              </a:rPr>
              <a:t>Maths</a:t>
            </a:r>
            <a:r>
              <a:rPr lang="en-US" sz="2800" dirty="0">
                <a:solidFill>
                  <a:srgbClr val="00B050"/>
                </a:solidFill>
                <a:ea typeface="+mn-lt"/>
                <a:cs typeface="+mn-lt"/>
              </a:rPr>
              <a:t> to Art?</a:t>
            </a:r>
            <a:endParaRPr lang="en-US" sz="2800" dirty="0">
              <a:solidFill>
                <a:srgbClr val="00B050"/>
              </a:solidFill>
              <a:cs typeface="Calibri" panose="020F0502020204030204"/>
            </a:endParaRPr>
          </a:p>
        </p:txBody>
      </p:sp>
    </p:spTree>
    <p:extLst>
      <p:ext uri="{BB962C8B-B14F-4D97-AF65-F5344CB8AC3E}">
        <p14:creationId xmlns:p14="http://schemas.microsoft.com/office/powerpoint/2010/main" xmlns="" val="3748840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3F72CA-E270-41A4-973F-7F48B79D6320}"/>
              </a:ext>
            </a:extLst>
          </p:cNvPr>
          <p:cNvSpPr>
            <a:spLocks noGrp="1"/>
          </p:cNvSpPr>
          <p:nvPr>
            <p:ph type="ctrTitle"/>
          </p:nvPr>
        </p:nvSpPr>
        <p:spPr>
          <a:xfrm>
            <a:off x="1033976" y="2239018"/>
            <a:ext cx="10124048" cy="818732"/>
          </a:xfrm>
        </p:spPr>
        <p:txBody>
          <a:bodyPr>
            <a:normAutofit/>
          </a:bodyPr>
          <a:lstStyle/>
          <a:p>
            <a:pPr algn="ctr"/>
            <a:r>
              <a:rPr lang="en-GB" dirty="0"/>
              <a:t>Uniform and values </a:t>
            </a:r>
          </a:p>
        </p:txBody>
      </p:sp>
      <p:pic>
        <p:nvPicPr>
          <p:cNvPr id="5" name="Picture 4">
            <a:extLst>
              <a:ext uri="{FF2B5EF4-FFF2-40B4-BE49-F238E27FC236}">
                <a16:creationId xmlns:a16="http://schemas.microsoft.com/office/drawing/2014/main" xmlns="" id="{A60A988D-154A-4687-B8AD-EEE383E2BC6D}"/>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76835" y="3826923"/>
            <a:ext cx="1772528" cy="1392189"/>
          </a:xfrm>
          <a:prstGeom prst="rect">
            <a:avLst/>
          </a:prstGeom>
          <a:noFill/>
        </p:spPr>
      </p:pic>
    </p:spTree>
    <p:extLst>
      <p:ext uri="{BB962C8B-B14F-4D97-AF65-F5344CB8AC3E}">
        <p14:creationId xmlns:p14="http://schemas.microsoft.com/office/powerpoint/2010/main" xmlns="" val="1312073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25117" y="536827"/>
            <a:ext cx="5727032" cy="818732"/>
          </a:xfrm>
        </p:spPr>
        <p:txBody>
          <a:bodyPr>
            <a:normAutofit fontScale="90000"/>
          </a:bodyPr>
          <a:lstStyle/>
          <a:p>
            <a:r>
              <a:rPr lang="en-US" sz="3100" u="sng" dirty="0"/>
              <a:t>School Uniform</a:t>
            </a:r>
            <a:r>
              <a:rPr lang="en-GB" dirty="0"/>
              <a:t/>
            </a:r>
            <a:br>
              <a:rPr lang="en-GB" dirty="0"/>
            </a:br>
            <a:endParaRPr lang="en-GB" dirty="0"/>
          </a:p>
        </p:txBody>
      </p:sp>
      <p:sp>
        <p:nvSpPr>
          <p:cNvPr id="5" name="Rectangle 4"/>
          <p:cNvSpPr/>
          <p:nvPr/>
        </p:nvSpPr>
        <p:spPr>
          <a:xfrm>
            <a:off x="425117" y="1355559"/>
            <a:ext cx="6096000" cy="2391424"/>
          </a:xfrm>
          <a:prstGeom prst="rect">
            <a:avLst/>
          </a:prstGeom>
        </p:spPr>
        <p:txBody>
          <a:bodyPr>
            <a:spAutoFit/>
          </a:bodyPr>
          <a:lstStyle/>
          <a:p>
            <a:pPr>
              <a:lnSpc>
                <a:spcPct val="90000"/>
              </a:lnSpc>
              <a:spcAft>
                <a:spcPts val="0"/>
              </a:spcAft>
            </a:pP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Park Mains High School all pupils wear school uniform.</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Aft>
                <a:spcPts val="0"/>
              </a:spcAft>
            </a:pP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School Uniform consists of:</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 </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90000"/>
              </a:lnSpc>
              <a:spcAft>
                <a:spcPts val="0"/>
              </a:spcAft>
              <a:buFont typeface="Arial" panose="020B0604020202020204" pitchFamily="34" charset="0"/>
              <a:buChar char="•"/>
              <a:tabLst>
                <a:tab pos="914400" algn="l"/>
              </a:tabLst>
            </a:pP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White Shirt</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90000"/>
              </a:lnSpc>
              <a:spcAft>
                <a:spcPts val="0"/>
              </a:spcAft>
              <a:buFont typeface="Arial" panose="020B0604020202020204" pitchFamily="34" charset="0"/>
              <a:buChar char="•"/>
              <a:tabLst>
                <a:tab pos="914400" algn="l"/>
              </a:tabLst>
            </a:pP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School Tie</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90000"/>
              </a:lnSpc>
              <a:spcAft>
                <a:spcPts val="0"/>
              </a:spcAft>
              <a:buFont typeface="Arial" panose="020B0604020202020204" pitchFamily="34" charset="0"/>
              <a:buChar char="•"/>
              <a:tabLst>
                <a:tab pos="914400" algn="l"/>
              </a:tabLst>
            </a:pP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Black Trousers/Skirt</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90000"/>
              </a:lnSpc>
              <a:spcAft>
                <a:spcPts val="0"/>
              </a:spcAft>
              <a:buFont typeface="Arial" panose="020B0604020202020204" pitchFamily="34" charset="0"/>
              <a:buChar char="•"/>
              <a:tabLst>
                <a:tab pos="914400" algn="l"/>
              </a:tabLst>
            </a:pP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Black Shoes / All black Trainers</a:t>
            </a:r>
          </a:p>
          <a:p>
            <a:pPr marL="742950" lvl="1" indent="-285750">
              <a:lnSpc>
                <a:spcPct val="90000"/>
              </a:lnSpc>
              <a:spcAft>
                <a:spcPts val="0"/>
              </a:spcAft>
              <a:buFont typeface="Arial" panose="020B0604020202020204" pitchFamily="34" charset="0"/>
              <a:buChar char="•"/>
              <a:tabLst>
                <a:tab pos="914400" algn="l"/>
              </a:tabLst>
            </a:pP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Black School Jumper/Cardigan (No big Logos)</a:t>
            </a:r>
          </a:p>
          <a:p>
            <a:pPr marL="742950" lvl="1" indent="-285750">
              <a:lnSpc>
                <a:spcPct val="90000"/>
              </a:lnSpc>
              <a:spcAft>
                <a:spcPts val="0"/>
              </a:spcAft>
              <a:buFont typeface="Arial" panose="020B0604020202020204" pitchFamily="34" charset="0"/>
              <a:buChar char="•"/>
              <a:tabLst>
                <a:tab pos="914400" algn="l"/>
              </a:tabLst>
            </a:pP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90000"/>
              </a:lnSpc>
              <a:spcAft>
                <a:spcPts val="0"/>
              </a:spcAft>
              <a:buFont typeface="Arial" panose="020B0604020202020204" pitchFamily="34" charset="0"/>
              <a:buChar char="•"/>
              <a:tabLst>
                <a:tab pos="914400" algn="l"/>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425117" y="1219200"/>
            <a:ext cx="6096000" cy="232756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p:nvPr/>
        </p:nvPicPr>
        <p:blipFill>
          <a:blip r:embed="rId2" cstate="print">
            <a:extLst>
              <a:ext uri="{28A0092B-C50C-407E-A947-70E740481C1C}">
                <a14:useLocalDpi xmlns:a14="http://schemas.microsoft.com/office/drawing/2010/main" xmlns="" val="0"/>
              </a:ext>
            </a:extLst>
          </a:blip>
          <a:stretch>
            <a:fillRect/>
          </a:stretch>
        </p:blipFill>
        <p:spPr>
          <a:xfrm>
            <a:off x="7692651" y="782609"/>
            <a:ext cx="2764155" cy="2764155"/>
          </a:xfrm>
          <a:prstGeom prst="rect">
            <a:avLst/>
          </a:prstGeom>
        </p:spPr>
      </p:pic>
      <p:sp>
        <p:nvSpPr>
          <p:cNvPr id="10" name="Rectangle 9"/>
          <p:cNvSpPr/>
          <p:nvPr/>
        </p:nvSpPr>
        <p:spPr>
          <a:xfrm>
            <a:off x="5278581" y="3904795"/>
            <a:ext cx="6096000" cy="2166875"/>
          </a:xfrm>
          <a:prstGeom prst="rect">
            <a:avLst/>
          </a:prstGeom>
        </p:spPr>
        <p:txBody>
          <a:bodyPr>
            <a:spAutoFit/>
          </a:bodyPr>
          <a:lstStyle/>
          <a:p>
            <a:pPr>
              <a:lnSpc>
                <a:spcPct val="107000"/>
              </a:lnSpc>
              <a:spcAft>
                <a:spcPts val="0"/>
              </a:spcAft>
            </a:pP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following items of clothing are unsuitable for school wear:</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 </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tabLst>
                <a:tab pos="457200" algn="l"/>
              </a:tabLst>
            </a:pP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Denim jeans or jacket</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tabLst>
                <a:tab pos="457200" algn="l"/>
              </a:tabLst>
            </a:pP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Track suits</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tabLst>
                <a:tab pos="457200" algn="l"/>
              </a:tabLst>
            </a:pP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Baseball caps</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tabLst>
                <a:tab pos="457200" algn="l"/>
              </a:tabLst>
            </a:pP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Football colours</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tabLst>
                <a:tab pos="457200" algn="l"/>
              </a:tabLst>
            </a:pP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Extremes of fashion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5188526" y="3826535"/>
            <a:ext cx="6276109" cy="23233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p:cNvPicPr/>
          <p:nvPr/>
        </p:nvPicPr>
        <p:blipFill>
          <a:blip r:embed="rId3" cstate="print">
            <a:extLst>
              <a:ext uri="{28A0092B-C50C-407E-A947-70E740481C1C}">
                <a14:useLocalDpi xmlns:a14="http://schemas.microsoft.com/office/drawing/2010/main" xmlns="" val="0"/>
              </a:ext>
            </a:extLst>
          </a:blip>
          <a:stretch>
            <a:fillRect/>
          </a:stretch>
        </p:blipFill>
        <p:spPr>
          <a:xfrm>
            <a:off x="1245436" y="3663938"/>
            <a:ext cx="2658745" cy="2648585"/>
          </a:xfrm>
          <a:prstGeom prst="rect">
            <a:avLst/>
          </a:prstGeom>
        </p:spPr>
      </p:pic>
    </p:spTree>
    <p:extLst>
      <p:ext uri="{BB962C8B-B14F-4D97-AF65-F5344CB8AC3E}">
        <p14:creationId xmlns:p14="http://schemas.microsoft.com/office/powerpoint/2010/main" xmlns="" val="2499690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GB" sz="2700" u="sng" dirty="0">
                <a:solidFill>
                  <a:schemeClr val="accent1"/>
                </a:solidFill>
              </a:rPr>
              <a:t>Introduction</a:t>
            </a:r>
            <a:br>
              <a:rPr lang="en-GB" sz="2700" u="sng" dirty="0">
                <a:solidFill>
                  <a:schemeClr val="accent1"/>
                </a:solidFill>
              </a:rPr>
            </a:br>
            <a:r>
              <a:rPr lang="en-GB" sz="2700" b="0" dirty="0">
                <a:solidFill>
                  <a:schemeClr val="accent1"/>
                </a:solidFill>
              </a:rPr>
              <a:t/>
            </a:r>
            <a:br>
              <a:rPr lang="en-GB" sz="2700" b="0" dirty="0">
                <a:solidFill>
                  <a:schemeClr val="accent1"/>
                </a:solidFill>
              </a:rPr>
            </a:br>
            <a:r>
              <a:rPr lang="en-GB" sz="2700" b="0" dirty="0">
                <a:solidFill>
                  <a:schemeClr val="accent1"/>
                </a:solidFill>
              </a:rPr>
              <a:t>Welcome to Park Mains High School’s essential guide to starting S1. We are eagerly awaiting your arrival and are excited to see you all again!</a:t>
            </a:r>
            <a:br>
              <a:rPr lang="en-GB" sz="2700" b="0" dirty="0">
                <a:solidFill>
                  <a:schemeClr val="accent1"/>
                </a:solidFill>
              </a:rPr>
            </a:br>
            <a:r>
              <a:rPr lang="en-GB" sz="2700" b="0" dirty="0">
                <a:solidFill>
                  <a:schemeClr val="accent1"/>
                </a:solidFill>
              </a:rPr>
              <a:t> </a:t>
            </a:r>
            <a:br>
              <a:rPr lang="en-GB" sz="2700" b="0" dirty="0">
                <a:solidFill>
                  <a:schemeClr val="accent1"/>
                </a:solidFill>
              </a:rPr>
            </a:br>
            <a:r>
              <a:rPr lang="en-GB" sz="2700" b="0" dirty="0">
                <a:solidFill>
                  <a:schemeClr val="accent1"/>
                </a:solidFill>
              </a:rPr>
              <a:t>In this Power Point you will find lots of information about High School . There are a few tasks to help you understand how some things work: homework, how the school day works, what is expected of you, what subjects will be on your timetable and uniform information.</a:t>
            </a:r>
            <a:r>
              <a:rPr lang="en-GB" dirty="0"/>
              <a:t/>
            </a:r>
            <a:br>
              <a:rPr lang="en-GB" dirty="0"/>
            </a:br>
            <a:endParaRPr lang="en-GB" dirty="0"/>
          </a:p>
        </p:txBody>
      </p:sp>
      <p:pic>
        <p:nvPicPr>
          <p:cNvPr id="6" name="Picture 5">
            <a:extLst>
              <a:ext uri="{FF2B5EF4-FFF2-40B4-BE49-F238E27FC236}">
                <a16:creationId xmlns:a16="http://schemas.microsoft.com/office/drawing/2014/main" xmlns="" id="{DF403C39-A859-4BD3-8FC3-86E11BF83163}"/>
              </a:ext>
            </a:extLst>
          </p:cNvPr>
          <p:cNvPicPr/>
          <p:nvPr/>
        </p:nvPicPr>
        <p:blipFill>
          <a:blip r:embed="rId2">
            <a:extLst>
              <a:ext uri="{28A0092B-C50C-407E-A947-70E740481C1C}">
                <a14:useLocalDpi xmlns:a14="http://schemas.microsoft.com/office/drawing/2010/main" xmlns="" val="0"/>
              </a:ext>
            </a:extLst>
          </a:blip>
          <a:stretch>
            <a:fillRect/>
          </a:stretch>
        </p:blipFill>
        <p:spPr>
          <a:xfrm rot="1158607">
            <a:off x="7465320" y="1465900"/>
            <a:ext cx="4313964" cy="2527216"/>
          </a:xfrm>
          <a:prstGeom prst="rect">
            <a:avLst/>
          </a:prstGeom>
        </p:spPr>
      </p:pic>
    </p:spTree>
    <p:extLst>
      <p:ext uri="{BB962C8B-B14F-4D97-AF65-F5344CB8AC3E}">
        <p14:creationId xmlns:p14="http://schemas.microsoft.com/office/powerpoint/2010/main" xmlns="" val="2404127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u="sng" dirty="0">
                <a:solidFill>
                  <a:schemeClr val="accent1"/>
                </a:solidFill>
              </a:rPr>
              <a:t>Our School Values</a:t>
            </a:r>
            <a:br>
              <a:rPr lang="en-US" u="sng" dirty="0">
                <a:solidFill>
                  <a:schemeClr val="accent1"/>
                </a:solidFill>
              </a:rPr>
            </a:br>
            <a:r>
              <a:rPr lang="en-US" u="sng" dirty="0">
                <a:solidFill>
                  <a:schemeClr val="accent1"/>
                </a:solidFill>
              </a:rPr>
              <a:t/>
            </a:r>
            <a:br>
              <a:rPr lang="en-US" u="sng" dirty="0">
                <a:solidFill>
                  <a:schemeClr val="accent1"/>
                </a:solidFill>
              </a:rPr>
            </a:br>
            <a:r>
              <a:rPr lang="en-GB" sz="8900" b="0" dirty="0"/>
              <a:t>Respect</a:t>
            </a:r>
            <a:r>
              <a:rPr lang="en-GB" sz="8900" dirty="0"/>
              <a:t/>
            </a:r>
            <a:br>
              <a:rPr lang="en-GB" sz="8900" dirty="0"/>
            </a:br>
            <a:r>
              <a:rPr lang="en-GB" sz="8900" b="0" dirty="0"/>
              <a:t>Opportunity</a:t>
            </a:r>
            <a:r>
              <a:rPr lang="en-GB" sz="8900" dirty="0"/>
              <a:t/>
            </a:r>
            <a:br>
              <a:rPr lang="en-GB" sz="8900" dirty="0"/>
            </a:br>
            <a:r>
              <a:rPr lang="en-GB" sz="8900" b="0" dirty="0"/>
              <a:t>Commitment</a:t>
            </a:r>
            <a:r>
              <a:rPr lang="en-GB" sz="8900" dirty="0"/>
              <a:t/>
            </a:r>
            <a:br>
              <a:rPr lang="en-GB" sz="8900" dirty="0"/>
            </a:br>
            <a:r>
              <a:rPr lang="en-GB" sz="8900" b="0" dirty="0"/>
              <a:t>Community</a:t>
            </a:r>
            <a:r>
              <a:rPr lang="en-GB" dirty="0"/>
              <a:t/>
            </a:r>
            <a:br>
              <a:rPr lang="en-GB" dirty="0"/>
            </a:br>
            <a:endParaRPr lang="en-GB" dirty="0"/>
          </a:p>
        </p:txBody>
      </p:sp>
      <p:pic>
        <p:nvPicPr>
          <p:cNvPr id="3" name="Picture 18" descr="Badged School Uniform - Schools Starting with P - Schoolwear Made Easy">
            <a:extLst>
              <a:ext uri="{FF2B5EF4-FFF2-40B4-BE49-F238E27FC236}">
                <a16:creationId xmlns:a16="http://schemas.microsoft.com/office/drawing/2014/main" xmlns="" id="{9C6532D5-B775-4828-BCF8-83596637A12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52102" y="685002"/>
            <a:ext cx="4446562" cy="39204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37837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601" y="536827"/>
            <a:ext cx="10672688" cy="818732"/>
          </a:xfrm>
        </p:spPr>
        <p:txBody>
          <a:bodyPr>
            <a:normAutofit fontScale="90000"/>
          </a:bodyPr>
          <a:lstStyle/>
          <a:p>
            <a:r>
              <a:rPr lang="en-GB" sz="3600" u="sng" dirty="0">
                <a:solidFill>
                  <a:schemeClr val="accent1"/>
                </a:solidFill>
              </a:rPr>
              <a:t>School Values</a:t>
            </a:r>
            <a:r>
              <a:rPr lang="en-GB" sz="2700" dirty="0">
                <a:solidFill>
                  <a:schemeClr val="accent1"/>
                </a:solidFill>
              </a:rPr>
              <a:t/>
            </a:r>
            <a:br>
              <a:rPr lang="en-GB" sz="2700" dirty="0">
                <a:solidFill>
                  <a:schemeClr val="accent1"/>
                </a:solidFill>
              </a:rPr>
            </a:br>
            <a:r>
              <a:rPr lang="en-GB" sz="2700" dirty="0">
                <a:solidFill>
                  <a:srgbClr val="00B050"/>
                </a:solidFill>
              </a:rPr>
              <a:t>Look up each of the values and write down what each means.  </a:t>
            </a:r>
            <a:br>
              <a:rPr lang="en-GB" sz="2700" dirty="0">
                <a:solidFill>
                  <a:srgbClr val="00B050"/>
                </a:solidFill>
              </a:rPr>
            </a:br>
            <a:r>
              <a:rPr lang="en-GB" sz="2700" dirty="0">
                <a:solidFill>
                  <a:srgbClr val="00B050"/>
                </a:solidFill>
              </a:rPr>
              <a:t>Give an example of how you could demonstrate this at school and in your own home.</a:t>
            </a:r>
            <a:r>
              <a:rPr lang="en-GB" dirty="0">
                <a:solidFill>
                  <a:srgbClr val="00B050"/>
                </a:solidFill>
              </a:rPr>
              <a:t/>
            </a:r>
            <a:br>
              <a:rPr lang="en-GB" dirty="0">
                <a:solidFill>
                  <a:srgbClr val="00B050"/>
                </a:solidFill>
              </a:rPr>
            </a:br>
            <a:endParaRPr lang="en-GB" dirty="0">
              <a:solidFill>
                <a:srgbClr val="00B050"/>
              </a:solidFill>
            </a:endParaRPr>
          </a:p>
        </p:txBody>
      </p:sp>
      <p:sp>
        <p:nvSpPr>
          <p:cNvPr id="8" name="Rounded Rectangle 7"/>
          <p:cNvSpPr/>
          <p:nvPr/>
        </p:nvSpPr>
        <p:spPr>
          <a:xfrm>
            <a:off x="1085290" y="2407196"/>
            <a:ext cx="4117144" cy="1697789"/>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ounded Rectangle 8"/>
          <p:cNvSpPr/>
          <p:nvPr/>
        </p:nvSpPr>
        <p:spPr>
          <a:xfrm>
            <a:off x="6336633" y="2407196"/>
            <a:ext cx="4228204" cy="1697789"/>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ounded Rectangle 9"/>
          <p:cNvSpPr/>
          <p:nvPr/>
        </p:nvSpPr>
        <p:spPr>
          <a:xfrm>
            <a:off x="980051" y="4387325"/>
            <a:ext cx="4327622" cy="1697789"/>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ounded Rectangle 9">
            <a:extLst>
              <a:ext uri="{FF2B5EF4-FFF2-40B4-BE49-F238E27FC236}">
                <a16:creationId xmlns:a16="http://schemas.microsoft.com/office/drawing/2014/main" xmlns="" id="{DFD08B4C-ED42-4094-8C4F-1E9AB2962EEF}"/>
              </a:ext>
            </a:extLst>
          </p:cNvPr>
          <p:cNvSpPr/>
          <p:nvPr/>
        </p:nvSpPr>
        <p:spPr>
          <a:xfrm>
            <a:off x="6286924" y="4387325"/>
            <a:ext cx="4327622" cy="1697789"/>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xmlns="" val="540541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8545" y="0"/>
            <a:ext cx="11831782" cy="4560094"/>
          </a:xfrm>
          <a:prstGeom prst="rect">
            <a:avLst/>
          </a:prstGeom>
        </p:spPr>
        <p:txBody>
          <a:bodyPr wrap="square">
            <a:spAutoFit/>
          </a:bodyPr>
          <a:lstStyle/>
          <a:p>
            <a:pPr>
              <a:lnSpc>
                <a:spcPct val="107000"/>
              </a:lnSpc>
              <a:spcAft>
                <a:spcPts val="800"/>
              </a:spcAft>
            </a:pPr>
            <a:r>
              <a:rPr lang="en-GB" sz="2400" u="sng" dirty="0">
                <a:solidFill>
                  <a:srgbClr val="2E75B6"/>
                </a:solidFill>
                <a:latin typeface="Comic Sans MS" panose="030F0702030302020204" pitchFamily="66" charset="0"/>
                <a:ea typeface="Calibri" panose="020F0502020204030204" pitchFamily="34" charset="0"/>
                <a:cs typeface="Times New Roman" panose="02020603050405020304" pitchFamily="18" charset="0"/>
              </a:rPr>
              <a:t>Additional Information</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solidFill>
                  <a:srgbClr val="2E75B6"/>
                </a:solidFill>
                <a:latin typeface="Comic Sans MS" panose="030F0702030302020204" pitchFamily="66" charset="0"/>
                <a:ea typeface="Calibri" panose="020F0502020204030204" pitchFamily="34" charset="0"/>
                <a:cs typeface="Times New Roman" panose="02020603050405020304" pitchFamily="18" charset="0"/>
              </a:rPr>
              <a:t>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solidFill>
                  <a:srgbClr val="2E75B6"/>
                </a:solidFill>
                <a:latin typeface="Comic Sans MS" panose="030F0702030302020204" pitchFamily="66" charset="0"/>
                <a:ea typeface="Calibri" panose="020F0502020204030204" pitchFamily="34" charset="0"/>
                <a:cs typeface="Times New Roman" panose="02020603050405020304" pitchFamily="18" charset="0"/>
              </a:rPr>
              <a:t>The canteen serves a selection of hot and cold meals for lunch and is also open at break for snacks.</a:t>
            </a:r>
          </a:p>
          <a:p>
            <a:pPr lvl="0">
              <a:lnSpc>
                <a:spcPct val="107000"/>
              </a:lnSpc>
              <a:spcAft>
                <a:spcPts val="0"/>
              </a:spcAft>
            </a:pP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solidFill>
                  <a:srgbClr val="2E75B6"/>
                </a:solidFill>
                <a:latin typeface="Comic Sans MS" panose="030F0702030302020204" pitchFamily="66" charset="0"/>
                <a:ea typeface="Calibri" panose="020F0502020204030204" pitchFamily="34" charset="0"/>
                <a:cs typeface="Times New Roman" panose="02020603050405020304" pitchFamily="18" charset="0"/>
              </a:rPr>
              <a:t>Mondays, Tuesdays and Thursdays are late days which means there are 3 periods between break and lunch. On these days you may want to fuel up at break as lunch isn’t until 1.15pm.</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n-GB" dirty="0">
                <a:solidFill>
                  <a:srgbClr val="2E75B6"/>
                </a:solidFill>
                <a:latin typeface="Comic Sans MS" panose="030F0702030302020204" pitchFamily="66" charset="0"/>
                <a:ea typeface="Calibri" panose="020F0502020204030204" pitchFamily="34" charset="0"/>
                <a:cs typeface="Times New Roman" panose="02020603050405020304" pitchFamily="18" charset="0"/>
              </a:rPr>
              <a:t>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n-GB" dirty="0">
                <a:solidFill>
                  <a:srgbClr val="2E75B6"/>
                </a:solidFill>
                <a:latin typeface="Comic Sans MS" panose="030F0702030302020204" pitchFamily="66" charset="0"/>
                <a:ea typeface="Calibri" panose="020F0502020204030204" pitchFamily="34" charset="0"/>
                <a:cs typeface="Times New Roman" panose="02020603050405020304" pitchFamily="18" charset="0"/>
              </a:rPr>
              <a:t>We hope this book has helped you to feel prepared for High School and has answered any questions you may have had.</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n-GB" dirty="0">
                <a:solidFill>
                  <a:srgbClr val="2E75B6"/>
                </a:solidFill>
                <a:latin typeface="Comic Sans MS" panose="030F0702030302020204" pitchFamily="66" charset="0"/>
                <a:ea typeface="Calibri" panose="020F0502020204030204" pitchFamily="34" charset="0"/>
                <a:cs typeface="Times New Roman" panose="02020603050405020304" pitchFamily="18" charset="0"/>
              </a:rPr>
              <a:t>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07000"/>
              </a:lnSpc>
              <a:spcAft>
                <a:spcPts val="0"/>
              </a:spcAft>
            </a:pPr>
            <a:r>
              <a:rPr lang="en-GB" sz="2400" dirty="0">
                <a:solidFill>
                  <a:srgbClr val="2E75B6"/>
                </a:solidFill>
                <a:latin typeface="Comic Sans MS" panose="030F0702030302020204" pitchFamily="66" charset="0"/>
                <a:ea typeface="Calibri" panose="020F0502020204030204" pitchFamily="34" charset="0"/>
                <a:cs typeface="Times New Roman" panose="02020603050405020304" pitchFamily="18" charset="0"/>
              </a:rPr>
              <a:t>We can’t wait to see you all and welcome you </a:t>
            </a:r>
            <a:r>
              <a:rPr lang="en-GB" sz="2400">
                <a:solidFill>
                  <a:srgbClr val="2E75B6"/>
                </a:solidFill>
                <a:latin typeface="Comic Sans MS" panose="030F0702030302020204" pitchFamily="66" charset="0"/>
                <a:ea typeface="Calibri" panose="020F0502020204030204" pitchFamily="34" charset="0"/>
                <a:cs typeface="Times New Roman" panose="02020603050405020304" pitchFamily="18" charset="0"/>
              </a:rPr>
              <a:t>into Park Mains</a:t>
            </a:r>
            <a:r>
              <a:rPr lang="en-GB" sz="2400" dirty="0">
                <a:solidFill>
                  <a:srgbClr val="2E75B6"/>
                </a:solidFill>
                <a:latin typeface="Comic Sans MS" panose="030F0702030302020204" pitchFamily="66" charset="0"/>
                <a:ea typeface="Calibri" panose="020F0502020204030204" pitchFamily="34" charset="0"/>
                <a:cs typeface="Times New Roman" panose="02020603050405020304" pitchFamily="18" charset="0"/>
              </a:rPr>
              <a:t>!</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07000"/>
              </a:lnSpc>
              <a:spcAft>
                <a:spcPts val="0"/>
              </a:spcAft>
            </a:pPr>
            <a:r>
              <a:rPr lang="en-GB" sz="2400" dirty="0">
                <a:solidFill>
                  <a:srgbClr val="2E75B6"/>
                </a:solidFill>
                <a:latin typeface="Comic Sans MS" panose="030F0702030302020204" pitchFamily="66" charset="0"/>
                <a:ea typeface="Calibri" panose="020F0502020204030204" pitchFamily="34" charset="0"/>
                <a:cs typeface="Times New Roman" panose="02020603050405020304" pitchFamily="18" charset="0"/>
              </a:rPr>
              <a:t>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07000"/>
              </a:lnSpc>
              <a:spcAft>
                <a:spcPts val="800"/>
              </a:spcAft>
            </a:pPr>
            <a:r>
              <a:rPr lang="en-GB" sz="2400" dirty="0">
                <a:solidFill>
                  <a:srgbClr val="2E75B6"/>
                </a:solidFill>
                <a:latin typeface="Comic Sans MS" panose="030F0702030302020204" pitchFamily="66" charset="0"/>
                <a:ea typeface="Calibri" panose="020F0502020204030204" pitchFamily="34" charset="0"/>
                <a:cs typeface="Times New Roman" panose="02020603050405020304" pitchFamily="18" charset="0"/>
              </a:rPr>
              <a:t>See you soon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p:nvPr/>
        </p:nvPicPr>
        <p:blipFill>
          <a:blip r:embed="rId2">
            <a:extLst>
              <a:ext uri="{28A0092B-C50C-407E-A947-70E740481C1C}">
                <a14:useLocalDpi xmlns:a14="http://schemas.microsoft.com/office/drawing/2010/main" xmlns="" val="0"/>
              </a:ext>
            </a:extLst>
          </a:blip>
          <a:stretch>
            <a:fillRect/>
          </a:stretch>
        </p:blipFill>
        <p:spPr>
          <a:xfrm>
            <a:off x="9022658" y="4612005"/>
            <a:ext cx="1323340" cy="1596390"/>
          </a:xfrm>
          <a:prstGeom prst="rect">
            <a:avLst/>
          </a:prstGeom>
        </p:spPr>
      </p:pic>
      <p:pic>
        <p:nvPicPr>
          <p:cNvPr id="4" name="Picture 3">
            <a:extLst>
              <a:ext uri="{FF2B5EF4-FFF2-40B4-BE49-F238E27FC236}">
                <a16:creationId xmlns:a16="http://schemas.microsoft.com/office/drawing/2014/main" xmlns="" id="{4833855C-0E06-4FFF-A29E-ADC59F75F23A}"/>
              </a:ext>
            </a:extLst>
          </p:cNvPr>
          <p:cNvPicPr/>
          <p:nvPr/>
        </p:nvPicPr>
        <p:blipFill>
          <a:blip r:embed="rId3">
            <a:extLst>
              <a:ext uri="{28A0092B-C50C-407E-A947-70E740481C1C}">
                <a14:useLocalDpi xmlns:a14="http://schemas.microsoft.com/office/drawing/2010/main" xmlns="" val="0"/>
              </a:ext>
            </a:extLst>
          </a:blip>
          <a:stretch>
            <a:fillRect/>
          </a:stretch>
        </p:blipFill>
        <p:spPr>
          <a:xfrm rot="20572145">
            <a:off x="1214808" y="4317303"/>
            <a:ext cx="2782060" cy="1790131"/>
          </a:xfrm>
          <a:prstGeom prst="rect">
            <a:avLst/>
          </a:prstGeom>
        </p:spPr>
      </p:pic>
    </p:spTree>
    <p:extLst>
      <p:ext uri="{BB962C8B-B14F-4D97-AF65-F5344CB8AC3E}">
        <p14:creationId xmlns:p14="http://schemas.microsoft.com/office/powerpoint/2010/main" xmlns="" val="4104992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8F864E-E66E-4F9D-9373-DC5D42FFCBA0}"/>
              </a:ext>
            </a:extLst>
          </p:cNvPr>
          <p:cNvSpPr>
            <a:spLocks noGrp="1"/>
          </p:cNvSpPr>
          <p:nvPr>
            <p:ph type="ctrTitle"/>
          </p:nvPr>
        </p:nvSpPr>
        <p:spPr>
          <a:xfrm>
            <a:off x="3071447" y="2610268"/>
            <a:ext cx="5727032" cy="818732"/>
          </a:xfrm>
        </p:spPr>
        <p:txBody>
          <a:bodyPr/>
          <a:lstStyle/>
          <a:p>
            <a:pPr algn="ctr"/>
            <a:r>
              <a:rPr lang="en-GB" dirty="0"/>
              <a:t>School Information </a:t>
            </a:r>
          </a:p>
        </p:txBody>
      </p:sp>
      <p:pic>
        <p:nvPicPr>
          <p:cNvPr id="5" name="Picture 4">
            <a:extLst>
              <a:ext uri="{FF2B5EF4-FFF2-40B4-BE49-F238E27FC236}">
                <a16:creationId xmlns:a16="http://schemas.microsoft.com/office/drawing/2014/main" xmlns="" id="{BF8729EA-1AC1-40FE-A1FC-6E82516F7847}"/>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09736" y="4037939"/>
            <a:ext cx="1772528" cy="1392189"/>
          </a:xfrm>
          <a:prstGeom prst="rect">
            <a:avLst/>
          </a:prstGeom>
          <a:noFill/>
        </p:spPr>
      </p:pic>
    </p:spTree>
    <p:extLst>
      <p:ext uri="{BB962C8B-B14F-4D97-AF65-F5344CB8AC3E}">
        <p14:creationId xmlns:p14="http://schemas.microsoft.com/office/powerpoint/2010/main" xmlns="" val="2289339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GB" sz="2700" u="sng" dirty="0">
                <a:solidFill>
                  <a:schemeClr val="accent1"/>
                </a:solidFill>
                <a:latin typeface="Comic Sans MS" panose="030F0702030302020204" pitchFamily="66" charset="0"/>
              </a:rPr>
              <a:t>School Information </a:t>
            </a:r>
            <a:r>
              <a:rPr lang="en-GB" sz="2700" dirty="0">
                <a:solidFill>
                  <a:schemeClr val="accent1"/>
                </a:solidFill>
                <a:latin typeface="Comic Sans MS" panose="030F0702030302020204" pitchFamily="66" charset="0"/>
              </a:rPr>
              <a:t/>
            </a:r>
            <a:br>
              <a:rPr lang="en-GB" sz="2700" dirty="0">
                <a:solidFill>
                  <a:schemeClr val="accent1"/>
                </a:solidFill>
                <a:latin typeface="Comic Sans MS" panose="030F0702030302020204" pitchFamily="66" charset="0"/>
              </a:rPr>
            </a:br>
            <a:r>
              <a:rPr lang="en-GB" sz="2700" u="sng" dirty="0">
                <a:solidFill>
                  <a:schemeClr val="accent1"/>
                </a:solidFill>
                <a:latin typeface="Comic Sans MS" panose="030F0702030302020204" pitchFamily="66" charset="0"/>
              </a:rPr>
              <a:t>Head Teacher: Mr </a:t>
            </a:r>
            <a:r>
              <a:rPr lang="en-GB" sz="2700" u="sng">
                <a:solidFill>
                  <a:schemeClr val="accent1"/>
                </a:solidFill>
                <a:latin typeface="Comic Sans MS" panose="030F0702030302020204" pitchFamily="66" charset="0"/>
              </a:rPr>
              <a:t>Michael Dewar</a:t>
            </a:r>
            <a:r>
              <a:rPr lang="en-GB" dirty="0"/>
              <a:t/>
            </a:r>
            <a:br>
              <a:rPr lang="en-GB" dirty="0"/>
            </a:br>
            <a:endParaRPr lang="en-GB" dirty="0"/>
          </a:p>
        </p:txBody>
      </p:sp>
      <p:sp>
        <p:nvSpPr>
          <p:cNvPr id="2" name="Text Placeholder 1"/>
          <p:cNvSpPr>
            <a:spLocks noGrp="1"/>
          </p:cNvSpPr>
          <p:nvPr>
            <p:ph type="body" sz="half" idx="2"/>
          </p:nvPr>
        </p:nvSpPr>
        <p:spPr>
          <a:xfrm>
            <a:off x="629654" y="1561515"/>
            <a:ext cx="11187207" cy="4895556"/>
          </a:xfrm>
        </p:spPr>
        <p:txBody>
          <a:bodyPr>
            <a:normAutofit lnSpcReduction="10000"/>
          </a:bodyPr>
          <a:lstStyle/>
          <a:p>
            <a:r>
              <a:rPr lang="en-GB" sz="2600" dirty="0">
                <a:solidFill>
                  <a:schemeClr val="accent1"/>
                </a:solidFill>
                <a:latin typeface="Comic Sans MS" panose="030F0702030302020204" pitchFamily="66" charset="0"/>
              </a:rPr>
              <a:t>Here at Park Mains we have 4 House Teams: Skye, Bute, Mull and Arran </a:t>
            </a:r>
          </a:p>
          <a:p>
            <a:r>
              <a:rPr lang="en-GB" sz="2600" dirty="0">
                <a:solidFill>
                  <a:schemeClr val="accent1"/>
                </a:solidFill>
                <a:latin typeface="Comic Sans MS" panose="030F0702030302020204" pitchFamily="66" charset="0"/>
              </a:rPr>
              <a:t> </a:t>
            </a:r>
          </a:p>
          <a:p>
            <a:pPr marL="285750" lvl="0" indent="-285750">
              <a:buFont typeface="Arial" panose="020B0604020202020204" pitchFamily="34" charset="0"/>
              <a:buChar char="•"/>
            </a:pPr>
            <a:r>
              <a:rPr lang="en-GB" sz="2600" dirty="0">
                <a:solidFill>
                  <a:schemeClr val="accent1"/>
                </a:solidFill>
                <a:latin typeface="Comic Sans MS" panose="030F0702030302020204" pitchFamily="66" charset="0"/>
              </a:rPr>
              <a:t>Classes are split into these Houses. </a:t>
            </a:r>
          </a:p>
          <a:p>
            <a:r>
              <a:rPr lang="en-GB" sz="2600" dirty="0">
                <a:solidFill>
                  <a:schemeClr val="accent1"/>
                </a:solidFill>
                <a:latin typeface="Comic Sans MS" panose="030F0702030302020204" pitchFamily="66" charset="0"/>
              </a:rPr>
              <a:t> </a:t>
            </a:r>
          </a:p>
          <a:p>
            <a:pPr marL="285750" lvl="0" indent="-285750">
              <a:buFont typeface="Arial" panose="020B0604020202020204" pitchFamily="34" charset="0"/>
              <a:buChar char="•"/>
            </a:pPr>
            <a:r>
              <a:rPr lang="en-GB" sz="2600" dirty="0">
                <a:solidFill>
                  <a:schemeClr val="accent1"/>
                </a:solidFill>
                <a:latin typeface="Comic Sans MS" panose="030F0702030302020204" pitchFamily="66" charset="0"/>
              </a:rPr>
              <a:t>If you have a sibling in a house you will automatically be in the same House as them. </a:t>
            </a:r>
          </a:p>
          <a:p>
            <a:r>
              <a:rPr lang="en-GB" sz="2600" dirty="0">
                <a:solidFill>
                  <a:schemeClr val="accent1"/>
                </a:solidFill>
                <a:latin typeface="Comic Sans MS" panose="030F0702030302020204" pitchFamily="66" charset="0"/>
              </a:rPr>
              <a:t> </a:t>
            </a:r>
          </a:p>
          <a:p>
            <a:pPr marL="285750" lvl="0" indent="-285750">
              <a:buFont typeface="Arial" panose="020B0604020202020204" pitchFamily="34" charset="0"/>
              <a:buChar char="•"/>
            </a:pPr>
            <a:r>
              <a:rPr lang="en-GB" sz="2600" dirty="0">
                <a:solidFill>
                  <a:schemeClr val="accent1"/>
                </a:solidFill>
                <a:latin typeface="Comic Sans MS" panose="030F0702030302020204" pitchFamily="66" charset="0"/>
              </a:rPr>
              <a:t>Each House  has their own  Pastoral Care teacher Team</a:t>
            </a:r>
          </a:p>
          <a:p>
            <a:pPr lvl="0"/>
            <a:endParaRPr lang="en-GB" sz="2600" dirty="0">
              <a:solidFill>
                <a:schemeClr val="accent1"/>
              </a:solidFill>
              <a:latin typeface="Comic Sans MS" panose="030F0702030302020204" pitchFamily="66" charset="0"/>
            </a:endParaRPr>
          </a:p>
          <a:p>
            <a:pPr marL="285750" lvl="0" indent="-285750">
              <a:buFont typeface="Arial" panose="020B0604020202020204" pitchFamily="34" charset="0"/>
              <a:buChar char="•"/>
            </a:pPr>
            <a:r>
              <a:rPr lang="en-GB" sz="2600" dirty="0">
                <a:solidFill>
                  <a:schemeClr val="accent1"/>
                </a:solidFill>
                <a:latin typeface="Comic Sans MS" panose="030F0702030302020204" pitchFamily="66" charset="0"/>
              </a:rPr>
              <a:t>There are House Events which happen regularly throughout the year. </a:t>
            </a:r>
          </a:p>
          <a:p>
            <a:endParaRPr lang="en-GB" dirty="0"/>
          </a:p>
        </p:txBody>
      </p:sp>
    </p:spTree>
    <p:extLst>
      <p:ext uri="{BB962C8B-B14F-4D97-AF65-F5344CB8AC3E}">
        <p14:creationId xmlns:p14="http://schemas.microsoft.com/office/powerpoint/2010/main" xmlns="" val="3718702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878E72-DC11-4B6F-8205-EF6782E31E01}"/>
              </a:ext>
            </a:extLst>
          </p:cNvPr>
          <p:cNvSpPr>
            <a:spLocks noGrp="1"/>
          </p:cNvSpPr>
          <p:nvPr>
            <p:ph type="ctrTitle"/>
          </p:nvPr>
        </p:nvSpPr>
        <p:spPr>
          <a:xfrm>
            <a:off x="3099583" y="2421897"/>
            <a:ext cx="5727032" cy="818732"/>
          </a:xfrm>
        </p:spPr>
        <p:txBody>
          <a:bodyPr/>
          <a:lstStyle/>
          <a:p>
            <a:r>
              <a:rPr lang="en-GB" dirty="0"/>
              <a:t>Homework and Studying </a:t>
            </a:r>
          </a:p>
        </p:txBody>
      </p:sp>
      <p:pic>
        <p:nvPicPr>
          <p:cNvPr id="5" name="Picture 4">
            <a:extLst>
              <a:ext uri="{FF2B5EF4-FFF2-40B4-BE49-F238E27FC236}">
                <a16:creationId xmlns:a16="http://schemas.microsoft.com/office/drawing/2014/main" xmlns="" id="{D93EF8EC-614E-4856-8868-4AAD7264B60C}"/>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76835" y="3826923"/>
            <a:ext cx="1772528" cy="1392189"/>
          </a:xfrm>
          <a:prstGeom prst="rect">
            <a:avLst/>
          </a:prstGeom>
          <a:noFill/>
        </p:spPr>
      </p:pic>
    </p:spTree>
    <p:extLst>
      <p:ext uri="{BB962C8B-B14F-4D97-AF65-F5344CB8AC3E}">
        <p14:creationId xmlns:p14="http://schemas.microsoft.com/office/powerpoint/2010/main" xmlns="" val="3123530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FEE7750-AA9F-6941-9FD3-6C81D8C4CBD1}"/>
              </a:ext>
            </a:extLst>
          </p:cNvPr>
          <p:cNvSpPr>
            <a:spLocks noGrp="1"/>
          </p:cNvSpPr>
          <p:nvPr>
            <p:ph type="ctrTitle"/>
          </p:nvPr>
        </p:nvSpPr>
        <p:spPr/>
        <p:txBody>
          <a:bodyPr>
            <a:normAutofit fontScale="90000"/>
          </a:bodyPr>
          <a:lstStyle/>
          <a:p>
            <a:r>
              <a:rPr lang="en-GB" u="sng" dirty="0">
                <a:solidFill>
                  <a:schemeClr val="accent1"/>
                </a:solidFill>
                <a:latin typeface="Comic Sans MS" panose="030F0702030302020204" pitchFamily="66" charset="0"/>
              </a:rPr>
              <a:t>Homework</a:t>
            </a:r>
            <a:r>
              <a:rPr lang="en-GB" dirty="0"/>
              <a:t/>
            </a:r>
            <a:br>
              <a:rPr lang="en-GB" dirty="0"/>
            </a:br>
            <a:endParaRPr lang="en-US" dirty="0"/>
          </a:p>
        </p:txBody>
      </p:sp>
      <p:sp>
        <p:nvSpPr>
          <p:cNvPr id="2" name="Text Placeholder 1">
            <a:extLst>
              <a:ext uri="{FF2B5EF4-FFF2-40B4-BE49-F238E27FC236}">
                <a16:creationId xmlns:a16="http://schemas.microsoft.com/office/drawing/2014/main" xmlns="" id="{A26CC96C-AD12-2D44-9A96-5120AB383E1D}"/>
              </a:ext>
            </a:extLst>
          </p:cNvPr>
          <p:cNvSpPr>
            <a:spLocks noGrp="1"/>
          </p:cNvSpPr>
          <p:nvPr>
            <p:ph type="body" sz="half" idx="2"/>
          </p:nvPr>
        </p:nvSpPr>
        <p:spPr>
          <a:xfrm>
            <a:off x="629655" y="2057400"/>
            <a:ext cx="3168622" cy="3811588"/>
          </a:xfrm>
        </p:spPr>
        <p:txBody>
          <a:bodyPr>
            <a:normAutofit/>
          </a:bodyPr>
          <a:lstStyle/>
          <a:p>
            <a:r>
              <a:rPr lang="en-GB" sz="2400" dirty="0">
                <a:solidFill>
                  <a:schemeClr val="accent1"/>
                </a:solidFill>
                <a:latin typeface="Comic Sans MS" panose="030F0702030302020204" pitchFamily="66" charset="0"/>
              </a:rPr>
              <a:t>There are always a lot of misconceptions surrounding homework at High School. Here are a few:</a:t>
            </a:r>
          </a:p>
          <a:p>
            <a:endParaRPr lang="en-US" dirty="0"/>
          </a:p>
        </p:txBody>
      </p:sp>
      <p:sp>
        <p:nvSpPr>
          <p:cNvPr id="4" name="Text Placeholder 3">
            <a:extLst>
              <a:ext uri="{FF2B5EF4-FFF2-40B4-BE49-F238E27FC236}">
                <a16:creationId xmlns:a16="http://schemas.microsoft.com/office/drawing/2014/main" xmlns="" id="{FE12B650-9BCE-4970-8A2A-E7F2E491610C}"/>
              </a:ext>
            </a:extLst>
          </p:cNvPr>
          <p:cNvSpPr>
            <a:spLocks noGrp="1"/>
          </p:cNvSpPr>
          <p:nvPr>
            <p:ph type="body" sz="half" idx="10"/>
          </p:nvPr>
        </p:nvSpPr>
        <p:spPr/>
        <p:txBody>
          <a:bodyPr/>
          <a:lstStyle/>
          <a:p>
            <a:endParaRPr lang="en-GB"/>
          </a:p>
        </p:txBody>
      </p:sp>
      <p:graphicFrame>
        <p:nvGraphicFramePr>
          <p:cNvPr id="5" name="Table 4"/>
          <p:cNvGraphicFramePr>
            <a:graphicFrameLocks noGrp="1"/>
          </p:cNvGraphicFramePr>
          <p:nvPr>
            <p:extLst>
              <p:ext uri="{D42A27DB-BD31-4B8C-83A1-F6EECF244321}">
                <p14:modId xmlns:p14="http://schemas.microsoft.com/office/powerpoint/2010/main" xmlns="" val="3228945947"/>
              </p:ext>
            </p:extLst>
          </p:nvPr>
        </p:nvGraphicFramePr>
        <p:xfrm>
          <a:off x="4304714" y="365760"/>
          <a:ext cx="7366570" cy="5503227"/>
        </p:xfrm>
        <a:graphic>
          <a:graphicData uri="http://schemas.openxmlformats.org/drawingml/2006/table">
            <a:tbl>
              <a:tblPr firstRow="1" firstCol="1" bandRow="1">
                <a:tableStyleId>{5C22544A-7EE6-4342-B048-85BDC9FD1C3A}</a:tableStyleId>
              </a:tblPr>
              <a:tblGrid>
                <a:gridCol w="3683285">
                  <a:extLst>
                    <a:ext uri="{9D8B030D-6E8A-4147-A177-3AD203B41FA5}">
                      <a16:colId xmlns:a16="http://schemas.microsoft.com/office/drawing/2014/main" xmlns="" val="1010607089"/>
                    </a:ext>
                  </a:extLst>
                </a:gridCol>
                <a:gridCol w="3683285">
                  <a:extLst>
                    <a:ext uri="{9D8B030D-6E8A-4147-A177-3AD203B41FA5}">
                      <a16:colId xmlns:a16="http://schemas.microsoft.com/office/drawing/2014/main" xmlns="" val="413260159"/>
                    </a:ext>
                  </a:extLst>
                </a:gridCol>
              </a:tblGrid>
              <a:tr h="412936">
                <a:tc>
                  <a:txBody>
                    <a:bodyPr/>
                    <a:lstStyle/>
                    <a:p>
                      <a:pPr algn="ctr">
                        <a:lnSpc>
                          <a:spcPct val="107000"/>
                        </a:lnSpc>
                        <a:spcAft>
                          <a:spcPts val="0"/>
                        </a:spcAft>
                      </a:pPr>
                      <a:r>
                        <a:rPr lang="en-GB" sz="2000" dirty="0">
                          <a:effectLst/>
                        </a:rPr>
                        <a:t>Myth</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dirty="0">
                          <a:effectLst/>
                        </a:rPr>
                        <a:t>Reality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51814656"/>
                  </a:ext>
                </a:extLst>
              </a:tr>
              <a:tr h="1696764">
                <a:tc>
                  <a:txBody>
                    <a:bodyPr/>
                    <a:lstStyle/>
                    <a:p>
                      <a:pPr algn="ctr">
                        <a:lnSpc>
                          <a:spcPct val="107000"/>
                        </a:lnSpc>
                        <a:spcAft>
                          <a:spcPts val="0"/>
                        </a:spcAft>
                      </a:pPr>
                      <a:r>
                        <a:rPr lang="en-GB" sz="2000" dirty="0">
                          <a:effectLst/>
                        </a:rPr>
                        <a:t>There will be loads of homework for every subject.  I’ll never be able to manage it all.</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dirty="0">
                          <a:effectLst/>
                        </a:rPr>
                        <a:t>Teachers will never ask you to do a lot at home, and you will always be given a reasonable deadline.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549372478"/>
                  </a:ext>
                </a:extLst>
              </a:tr>
              <a:tr h="1122713">
                <a:tc>
                  <a:txBody>
                    <a:bodyPr/>
                    <a:lstStyle/>
                    <a:p>
                      <a:pPr algn="ctr">
                        <a:lnSpc>
                          <a:spcPct val="107000"/>
                        </a:lnSpc>
                        <a:spcAft>
                          <a:spcPts val="0"/>
                        </a:spcAft>
                      </a:pPr>
                      <a:r>
                        <a:rPr lang="en-GB" sz="2000" dirty="0">
                          <a:effectLst/>
                        </a:rPr>
                        <a:t>The homework will be too hard – I’ll never be able to do it all!</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dirty="0">
                          <a:effectLst/>
                        </a:rPr>
                        <a:t>Teachers will never ask you to do something you haven’t been taught.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28418412"/>
                  </a:ext>
                </a:extLst>
              </a:tr>
              <a:tr h="2270814">
                <a:tc>
                  <a:txBody>
                    <a:bodyPr/>
                    <a:lstStyle/>
                    <a:p>
                      <a:pPr algn="ctr">
                        <a:lnSpc>
                          <a:spcPct val="107000"/>
                        </a:lnSpc>
                        <a:spcAft>
                          <a:spcPts val="0"/>
                        </a:spcAft>
                      </a:pPr>
                      <a:r>
                        <a:rPr lang="en-GB" sz="2000" dirty="0">
                          <a:effectLst/>
                        </a:rPr>
                        <a:t>Once I have it at home, there’s no-one to help me.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dirty="0">
                          <a:effectLst/>
                        </a:rPr>
                        <a:t>If someone at home can’t help you, you can always ask a friend just like you would have done at Primary School.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9367778"/>
                  </a:ext>
                </a:extLst>
              </a:tr>
            </a:tbl>
          </a:graphicData>
        </a:graphic>
      </p:graphicFrame>
    </p:spTree>
    <p:extLst>
      <p:ext uri="{BB962C8B-B14F-4D97-AF65-F5344CB8AC3E}">
        <p14:creationId xmlns:p14="http://schemas.microsoft.com/office/powerpoint/2010/main" xmlns="" val="3133254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26CC96C-AD12-2D44-9A96-5120AB383E1D}"/>
              </a:ext>
            </a:extLst>
          </p:cNvPr>
          <p:cNvSpPr>
            <a:spLocks noGrp="1"/>
          </p:cNvSpPr>
          <p:nvPr>
            <p:ph type="body" sz="half" idx="2"/>
          </p:nvPr>
        </p:nvSpPr>
        <p:spPr>
          <a:xfrm>
            <a:off x="629655" y="436098"/>
            <a:ext cx="5017166" cy="5432890"/>
          </a:xfrm>
        </p:spPr>
        <p:txBody>
          <a:bodyPr>
            <a:normAutofit/>
          </a:bodyPr>
          <a:lstStyle/>
          <a:p>
            <a:pPr marL="342900" indent="-342900">
              <a:buFont typeface="Arial" panose="020B0604020202020204" pitchFamily="34" charset="0"/>
              <a:buChar char="•"/>
            </a:pPr>
            <a:r>
              <a:rPr lang="en-GB" sz="2000" dirty="0">
                <a:solidFill>
                  <a:schemeClr val="accent1"/>
                </a:solidFill>
                <a:latin typeface="Comic Sans MS" panose="030F0702030302020204" pitchFamily="66" charset="0"/>
              </a:rPr>
              <a:t>It is true that there are differences but they are positive ones! </a:t>
            </a:r>
          </a:p>
          <a:p>
            <a:r>
              <a:rPr lang="en-GB" sz="2000" dirty="0">
                <a:solidFill>
                  <a:schemeClr val="accent1"/>
                </a:solidFill>
                <a:latin typeface="Comic Sans MS" panose="030F0702030302020204" pitchFamily="66" charset="0"/>
              </a:rPr>
              <a:t> </a:t>
            </a:r>
          </a:p>
          <a:p>
            <a:pPr marL="342900" lvl="0" indent="-342900">
              <a:buFont typeface="Arial" panose="020B0604020202020204" pitchFamily="34" charset="0"/>
              <a:buChar char="•"/>
            </a:pPr>
            <a:r>
              <a:rPr lang="en-GB" sz="2000" dirty="0">
                <a:solidFill>
                  <a:schemeClr val="accent1"/>
                </a:solidFill>
                <a:latin typeface="Comic Sans MS" panose="030F0702030302020204" pitchFamily="66" charset="0"/>
              </a:rPr>
              <a:t>Homework will be issued slightly differently than at Primary School as you will meet several teachers throughout your day. </a:t>
            </a:r>
          </a:p>
          <a:p>
            <a:r>
              <a:rPr lang="en-GB" sz="2000" dirty="0">
                <a:solidFill>
                  <a:schemeClr val="accent1"/>
                </a:solidFill>
                <a:latin typeface="Comic Sans MS" panose="030F0702030302020204" pitchFamily="66" charset="0"/>
              </a:rPr>
              <a:t> </a:t>
            </a:r>
          </a:p>
          <a:p>
            <a:pPr marL="342900" lvl="0" indent="-342900">
              <a:buFont typeface="Arial" panose="020B0604020202020204" pitchFamily="34" charset="0"/>
              <a:buChar char="•"/>
            </a:pPr>
            <a:r>
              <a:rPr lang="en-GB" sz="2000" dirty="0">
                <a:solidFill>
                  <a:schemeClr val="accent1"/>
                </a:solidFill>
                <a:latin typeface="Comic Sans MS" panose="030F0702030302020204" pitchFamily="66" charset="0"/>
              </a:rPr>
              <a:t>You may not be given diaries, which you may have had at Primary School, instead the school uses an online programme called ‘Show My Homework’.</a:t>
            </a:r>
          </a:p>
          <a:p>
            <a:pPr marL="342900" lvl="0" indent="-342900">
              <a:buFont typeface="Arial" panose="020B0604020202020204" pitchFamily="34" charset="0"/>
              <a:buChar char="•"/>
            </a:pPr>
            <a:r>
              <a:rPr lang="en-GB" sz="2000" dirty="0">
                <a:solidFill>
                  <a:schemeClr val="accent1"/>
                </a:solidFill>
                <a:latin typeface="Comic Sans MS" panose="030F0702030302020204" pitchFamily="66" charset="0"/>
              </a:rPr>
              <a:t>You will be given a login and password for this and you will be able to access it on your phone, tablet or laptop. </a:t>
            </a:r>
          </a:p>
          <a:p>
            <a:endParaRPr lang="en-US" dirty="0"/>
          </a:p>
        </p:txBody>
      </p:sp>
      <p:sp>
        <p:nvSpPr>
          <p:cNvPr id="4" name="Text Placeholder 3">
            <a:extLst>
              <a:ext uri="{FF2B5EF4-FFF2-40B4-BE49-F238E27FC236}">
                <a16:creationId xmlns:a16="http://schemas.microsoft.com/office/drawing/2014/main" xmlns="" id="{E0A1DF52-B9D6-6447-97A1-ACB86625DA2E}"/>
              </a:ext>
            </a:extLst>
          </p:cNvPr>
          <p:cNvSpPr>
            <a:spLocks noGrp="1"/>
          </p:cNvSpPr>
          <p:nvPr>
            <p:ph type="body" sz="half" idx="10"/>
          </p:nvPr>
        </p:nvSpPr>
        <p:spPr>
          <a:xfrm>
            <a:off x="6336633" y="436098"/>
            <a:ext cx="5017166" cy="5432890"/>
          </a:xfrm>
        </p:spPr>
        <p:txBody>
          <a:bodyPr>
            <a:normAutofit fontScale="62500" lnSpcReduction="20000"/>
          </a:bodyPr>
          <a:lstStyle/>
          <a:p>
            <a:pPr marL="457200" indent="-457200">
              <a:lnSpc>
                <a:spcPct val="120000"/>
              </a:lnSpc>
              <a:buFont typeface="Arial" panose="020B0604020202020204" pitchFamily="34" charset="0"/>
              <a:buChar char="•"/>
            </a:pPr>
            <a:r>
              <a:rPr lang="en-GB" sz="2900" dirty="0">
                <a:solidFill>
                  <a:schemeClr val="accent1"/>
                </a:solidFill>
                <a:latin typeface="Comic Sans MS" panose="030F0702030302020204" pitchFamily="66" charset="0"/>
              </a:rPr>
              <a:t>Here you will be able to see tasks set by your teacher and the dates that they are due in</a:t>
            </a:r>
          </a:p>
          <a:p>
            <a:pPr marL="457200" indent="-457200">
              <a:lnSpc>
                <a:spcPct val="120000"/>
              </a:lnSpc>
              <a:buFont typeface="Arial" panose="020B0604020202020204" pitchFamily="34" charset="0"/>
              <a:buChar char="•"/>
            </a:pPr>
            <a:endParaRPr lang="en-GB" sz="2900" dirty="0">
              <a:solidFill>
                <a:schemeClr val="accent1"/>
              </a:solidFill>
              <a:latin typeface="Comic Sans MS" panose="030F0702030302020204" pitchFamily="66" charset="0"/>
            </a:endParaRPr>
          </a:p>
          <a:p>
            <a:pPr marL="457200" lvl="0" indent="-457200">
              <a:lnSpc>
                <a:spcPct val="120000"/>
              </a:lnSpc>
              <a:buFont typeface="Arial" panose="020B0604020202020204" pitchFamily="34" charset="0"/>
              <a:buChar char="•"/>
            </a:pPr>
            <a:r>
              <a:rPr lang="en-GB" sz="2900" dirty="0">
                <a:solidFill>
                  <a:schemeClr val="accent1"/>
                </a:solidFill>
                <a:latin typeface="Comic Sans MS" panose="030F0702030302020204" pitchFamily="66" charset="0"/>
              </a:rPr>
              <a:t>This will enable you to plan your week as we know many of you will attend out of school clubs. </a:t>
            </a:r>
            <a:endParaRPr lang="en-GB" sz="2900" dirty="0">
              <a:latin typeface="Comic Sans MS" panose="030F0702030302020204" pitchFamily="66" charset="0"/>
            </a:endParaRPr>
          </a:p>
          <a:p>
            <a:pPr marL="457200" indent="-457200">
              <a:lnSpc>
                <a:spcPct val="120000"/>
              </a:lnSpc>
              <a:buFont typeface="Arial" panose="020B0604020202020204" pitchFamily="34" charset="0"/>
              <a:buChar char="•"/>
            </a:pPr>
            <a:r>
              <a:rPr lang="en-GB" sz="2900" dirty="0">
                <a:solidFill>
                  <a:srgbClr val="00B050"/>
                </a:solidFill>
                <a:latin typeface="Comic Sans MS" panose="030F0702030302020204" pitchFamily="66" charset="0"/>
              </a:rPr>
              <a:t>Jot down the homework tasks you were expected to complete each week from primary school.  </a:t>
            </a:r>
          </a:p>
          <a:p>
            <a:pPr marL="457200" indent="-457200">
              <a:lnSpc>
                <a:spcPct val="120000"/>
              </a:lnSpc>
              <a:buFont typeface="Arial" panose="020B0604020202020204" pitchFamily="34" charset="0"/>
              <a:buChar char="•"/>
            </a:pPr>
            <a:endParaRPr lang="en-GB" sz="2900" dirty="0">
              <a:solidFill>
                <a:srgbClr val="00B050"/>
              </a:solidFill>
              <a:latin typeface="Comic Sans MS" panose="030F0702030302020204" pitchFamily="66" charset="0"/>
            </a:endParaRPr>
          </a:p>
          <a:p>
            <a:pPr marL="457200" indent="-457200">
              <a:lnSpc>
                <a:spcPct val="120000"/>
              </a:lnSpc>
              <a:buFont typeface="Arial" panose="020B0604020202020204" pitchFamily="34" charset="0"/>
              <a:buChar char="•"/>
            </a:pPr>
            <a:r>
              <a:rPr lang="en-GB" sz="2900" dirty="0">
                <a:solidFill>
                  <a:srgbClr val="00B050"/>
                </a:solidFill>
                <a:latin typeface="Comic Sans MS" panose="030F0702030302020204" pitchFamily="66" charset="0"/>
              </a:rPr>
              <a:t>Look at your list and think about the different subject areas covered and the amount you had. It won’t be much different to High School. Try the next task to help organise your time.</a:t>
            </a:r>
          </a:p>
          <a:p>
            <a:endParaRPr lang="en-US" dirty="0"/>
          </a:p>
        </p:txBody>
      </p:sp>
    </p:spTree>
    <p:extLst>
      <p:ext uri="{BB962C8B-B14F-4D97-AF65-F5344CB8AC3E}">
        <p14:creationId xmlns:p14="http://schemas.microsoft.com/office/powerpoint/2010/main" xmlns="" val="61646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FEE7750-AA9F-6941-9FD3-6C81D8C4CBD1}"/>
              </a:ext>
            </a:extLst>
          </p:cNvPr>
          <p:cNvSpPr>
            <a:spLocks noGrp="1"/>
          </p:cNvSpPr>
          <p:nvPr>
            <p:ph type="ctrTitle"/>
          </p:nvPr>
        </p:nvSpPr>
        <p:spPr>
          <a:xfrm>
            <a:off x="629655" y="297676"/>
            <a:ext cx="10925907" cy="818732"/>
          </a:xfrm>
        </p:spPr>
        <p:txBody>
          <a:bodyPr>
            <a:normAutofit fontScale="90000"/>
          </a:bodyPr>
          <a:lstStyle/>
          <a:p>
            <a:pPr algn="ctr"/>
            <a:r>
              <a:rPr lang="en-GB" sz="3100" u="sng" dirty="0">
                <a:solidFill>
                  <a:schemeClr val="accent1"/>
                </a:solidFill>
                <a:latin typeface="Comic Sans MS" panose="030F0702030302020204" pitchFamily="66" charset="0"/>
              </a:rPr>
              <a:t>Planning Your Time Effectively</a:t>
            </a:r>
            <a:r>
              <a:rPr lang="en-GB" dirty="0"/>
              <a:t/>
            </a:r>
            <a:br>
              <a:rPr lang="en-GB" dirty="0"/>
            </a:br>
            <a:endParaRPr lang="en-US" dirty="0"/>
          </a:p>
        </p:txBody>
      </p:sp>
      <p:sp>
        <p:nvSpPr>
          <p:cNvPr id="2" name="Text Placeholder 1">
            <a:extLst>
              <a:ext uri="{FF2B5EF4-FFF2-40B4-BE49-F238E27FC236}">
                <a16:creationId xmlns:a16="http://schemas.microsoft.com/office/drawing/2014/main" xmlns="" id="{A26CC96C-AD12-2D44-9A96-5120AB383E1D}"/>
              </a:ext>
            </a:extLst>
          </p:cNvPr>
          <p:cNvSpPr>
            <a:spLocks noGrp="1"/>
          </p:cNvSpPr>
          <p:nvPr>
            <p:ph type="body" sz="half" idx="2"/>
          </p:nvPr>
        </p:nvSpPr>
        <p:spPr>
          <a:xfrm>
            <a:off x="629654" y="998806"/>
            <a:ext cx="11159071" cy="4870182"/>
          </a:xfrm>
        </p:spPr>
        <p:txBody>
          <a:bodyPr anchor="t">
            <a:normAutofit/>
          </a:bodyPr>
          <a:lstStyle/>
          <a:p>
            <a:r>
              <a:rPr lang="en-GB" sz="2000" dirty="0">
                <a:solidFill>
                  <a:srgbClr val="00B050"/>
                </a:solidFill>
                <a:latin typeface="Comic Sans MS" panose="030F0702030302020204" pitchFamily="66" charset="0"/>
              </a:rPr>
              <a:t>Imagine you are given the following homework on a Monday.  Use the grid to help you to plan and organise your time. Add in any clubs/extra-curricular activities first to see where your spare time is.</a:t>
            </a:r>
          </a:p>
          <a:p>
            <a:r>
              <a:rPr lang="en-GB" sz="2000" dirty="0">
                <a:latin typeface="Comic Sans MS" panose="030F0702030302020204" pitchFamily="66" charset="0"/>
              </a:rPr>
              <a:t> </a:t>
            </a:r>
          </a:p>
          <a:p>
            <a:r>
              <a:rPr lang="en-GB" sz="2000" b="1" dirty="0">
                <a:solidFill>
                  <a:schemeClr val="accent1">
                    <a:lumMod val="75000"/>
                  </a:schemeClr>
                </a:solidFill>
                <a:latin typeface="Comic Sans MS" panose="030F0702030302020204" pitchFamily="66" charset="0"/>
              </a:rPr>
              <a:t>Geography</a:t>
            </a:r>
            <a:r>
              <a:rPr lang="en-GB" sz="2000" dirty="0">
                <a:solidFill>
                  <a:schemeClr val="accent1">
                    <a:lumMod val="75000"/>
                  </a:schemeClr>
                </a:solidFill>
                <a:latin typeface="Comic Sans MS" panose="030F0702030302020204" pitchFamily="66" charset="0"/>
              </a:rPr>
              <a:t> – one page of the homework booklet which includes answering three questions based on work done in class and drawing a diagram that you went over in class. To be handed in next MONDAY.</a:t>
            </a:r>
          </a:p>
          <a:p>
            <a:r>
              <a:rPr lang="en-GB" sz="2000" b="1" dirty="0">
                <a:solidFill>
                  <a:schemeClr val="accent1">
                    <a:lumMod val="75000"/>
                  </a:schemeClr>
                </a:solidFill>
                <a:latin typeface="Comic Sans MS" panose="030F0702030302020204" pitchFamily="66" charset="0"/>
              </a:rPr>
              <a:t>English</a:t>
            </a:r>
            <a:r>
              <a:rPr lang="en-GB" sz="2000" dirty="0">
                <a:solidFill>
                  <a:schemeClr val="accent1">
                    <a:lumMod val="75000"/>
                  </a:schemeClr>
                </a:solidFill>
                <a:latin typeface="Comic Sans MS" panose="030F0702030302020204" pitchFamily="66" charset="0"/>
              </a:rPr>
              <a:t> – Reading three chapters of your class novel for FRIDAY.</a:t>
            </a:r>
          </a:p>
          <a:p>
            <a:r>
              <a:rPr lang="en-GB" sz="2000" b="1" dirty="0">
                <a:solidFill>
                  <a:schemeClr val="accent1">
                    <a:lumMod val="75000"/>
                  </a:schemeClr>
                </a:solidFill>
                <a:latin typeface="Comic Sans MS" panose="030F0702030302020204" pitchFamily="66" charset="0"/>
              </a:rPr>
              <a:t>Maths</a:t>
            </a:r>
            <a:r>
              <a:rPr lang="en-GB" sz="2000" dirty="0">
                <a:solidFill>
                  <a:schemeClr val="accent1">
                    <a:lumMod val="75000"/>
                  </a:schemeClr>
                </a:solidFill>
                <a:latin typeface="Comic Sans MS" panose="030F0702030302020204" pitchFamily="66" charset="0"/>
              </a:rPr>
              <a:t> – one page of the homework booklet due to be submitted each day. There are five questions on each page and each page should take no longer than 15 minutes.</a:t>
            </a:r>
          </a:p>
          <a:p>
            <a:r>
              <a:rPr lang="en-GB" sz="2000" b="1" dirty="0">
                <a:solidFill>
                  <a:schemeClr val="accent1">
                    <a:lumMod val="75000"/>
                  </a:schemeClr>
                </a:solidFill>
                <a:latin typeface="Comic Sans MS" panose="030F0702030302020204" pitchFamily="66" charset="0"/>
              </a:rPr>
              <a:t>French </a:t>
            </a:r>
            <a:r>
              <a:rPr lang="en-GB" sz="2000" dirty="0">
                <a:solidFill>
                  <a:schemeClr val="accent1">
                    <a:lumMod val="75000"/>
                  </a:schemeClr>
                </a:solidFill>
                <a:latin typeface="Comic Sans MS" panose="030F0702030302020204" pitchFamily="66" charset="0"/>
              </a:rPr>
              <a:t>-   Revise days of the week and months of the year for WEDNESDAY.</a:t>
            </a:r>
          </a:p>
          <a:p>
            <a:r>
              <a:rPr lang="en-GB" sz="2000" b="1" dirty="0">
                <a:solidFill>
                  <a:schemeClr val="accent1">
                    <a:lumMod val="75000"/>
                  </a:schemeClr>
                </a:solidFill>
                <a:latin typeface="Comic Sans MS" panose="030F0702030302020204" pitchFamily="66" charset="0"/>
              </a:rPr>
              <a:t>ICT</a:t>
            </a:r>
            <a:r>
              <a:rPr lang="en-GB" sz="2000" dirty="0">
                <a:solidFill>
                  <a:schemeClr val="accent1">
                    <a:lumMod val="75000"/>
                  </a:schemeClr>
                </a:solidFill>
                <a:latin typeface="Comic Sans MS" panose="030F0702030302020204" pitchFamily="66" charset="0"/>
              </a:rPr>
              <a:t> – There is a big project using all of the skills you have learned in this unit due to be submitted in 4 weeks.  You are expected to complete at least one task per week.</a:t>
            </a:r>
          </a:p>
          <a:p>
            <a:endParaRPr lang="en-US" sz="2000" dirty="0">
              <a:cs typeface="Calibri" panose="020F0502020204030204"/>
            </a:endParaRPr>
          </a:p>
          <a:p>
            <a:pPr marL="285750" indent="-285750">
              <a:buFont typeface="Wingdings" panose="020B0604020202020204" pitchFamily="34" charset="0"/>
              <a:buChar char="Ø"/>
            </a:pPr>
            <a:endParaRPr lang="en-US" sz="1600" dirty="0">
              <a:cs typeface="Calibri" panose="020F0502020204030204"/>
            </a:endParaRPr>
          </a:p>
          <a:p>
            <a:pPr marL="742950" lvl="1" indent="-285750">
              <a:buFont typeface="Wingdings" panose="020B0604020202020204" pitchFamily="34" charset="0"/>
              <a:buChar char="Ø"/>
            </a:pPr>
            <a:endParaRPr lang="en-US" sz="1600" dirty="0">
              <a:cs typeface="Calibri" panose="020F0502020204030204"/>
            </a:endParaRPr>
          </a:p>
          <a:p>
            <a:pPr marL="742950" lvl="1" indent="-285750">
              <a:buFont typeface="Arial"/>
              <a:buChar char="•"/>
            </a:pPr>
            <a:endParaRPr lang="en-US" dirty="0">
              <a:cs typeface="Calibri" panose="020F0502020204030204"/>
            </a:endParaRPr>
          </a:p>
        </p:txBody>
      </p:sp>
    </p:spTree>
    <p:extLst>
      <p:ext uri="{BB962C8B-B14F-4D97-AF65-F5344CB8AC3E}">
        <p14:creationId xmlns:p14="http://schemas.microsoft.com/office/powerpoint/2010/main" xmlns="" val="618685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GB" dirty="0"/>
          </a:p>
        </p:txBody>
      </p:sp>
      <p:sp>
        <p:nvSpPr>
          <p:cNvPr id="2" name="Text Placeholder 1">
            <a:extLst>
              <a:ext uri="{FF2B5EF4-FFF2-40B4-BE49-F238E27FC236}">
                <a16:creationId xmlns:a16="http://schemas.microsoft.com/office/drawing/2014/main" xmlns="" id="{A26CC96C-AD12-2D44-9A96-5120AB383E1D}"/>
              </a:ext>
            </a:extLst>
          </p:cNvPr>
          <p:cNvSpPr>
            <a:spLocks noGrp="1"/>
          </p:cNvSpPr>
          <p:nvPr>
            <p:ph type="body" sz="half" idx="2"/>
          </p:nvPr>
        </p:nvSpPr>
        <p:spPr/>
        <p:txBody>
          <a:bodyPr anchor="t">
            <a:normAutofit/>
          </a:bodyPr>
          <a:lstStyle/>
          <a:p>
            <a:endParaRPr lang="en-US" dirty="0"/>
          </a:p>
          <a:p>
            <a:endParaRPr lang="en-US" dirty="0">
              <a:latin typeface="Calibri"/>
              <a:cs typeface="Calibri"/>
            </a:endParaRPr>
          </a:p>
          <a:p>
            <a:endParaRPr lang="en-US" dirty="0">
              <a:latin typeface="Calibri"/>
              <a:cs typeface="Calibri"/>
            </a:endParaRPr>
          </a:p>
          <a:p>
            <a:endParaRPr lang="en-US" dirty="0">
              <a:latin typeface="Calibri"/>
              <a:cs typeface="Calibri"/>
            </a:endParaRPr>
          </a:p>
          <a:p>
            <a:endParaRPr lang="en-US" dirty="0">
              <a:latin typeface="Calibri"/>
              <a:cs typeface="Calibri"/>
            </a:endParaRPr>
          </a:p>
          <a:p>
            <a:endParaRPr lang="en-US" dirty="0">
              <a:latin typeface="Calibri"/>
              <a:cs typeface="Calibri"/>
            </a:endParaRPr>
          </a:p>
          <a:p>
            <a:endParaRPr lang="en-US" dirty="0">
              <a:latin typeface="Calibri"/>
              <a:cs typeface="Calibri"/>
            </a:endParaRPr>
          </a:p>
          <a:p>
            <a:endParaRPr lang="en-US" dirty="0">
              <a:latin typeface="Calibri"/>
              <a:cs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xmlns="" val="2932041394"/>
              </p:ext>
            </p:extLst>
          </p:nvPr>
        </p:nvGraphicFramePr>
        <p:xfrm>
          <a:off x="167135" y="207819"/>
          <a:ext cx="7321830" cy="4100958"/>
        </p:xfrm>
        <a:graphic>
          <a:graphicData uri="http://schemas.openxmlformats.org/drawingml/2006/table">
            <a:tbl>
              <a:tblPr firstRow="1" firstCol="1" bandRow="1">
                <a:tableStyleId>{5C22544A-7EE6-4342-B048-85BDC9FD1C3A}</a:tableStyleId>
              </a:tblPr>
              <a:tblGrid>
                <a:gridCol w="942963">
                  <a:extLst>
                    <a:ext uri="{9D8B030D-6E8A-4147-A177-3AD203B41FA5}">
                      <a16:colId xmlns:a16="http://schemas.microsoft.com/office/drawing/2014/main" xmlns="" val="3060491647"/>
                    </a:ext>
                  </a:extLst>
                </a:gridCol>
                <a:gridCol w="1949530">
                  <a:extLst>
                    <a:ext uri="{9D8B030D-6E8A-4147-A177-3AD203B41FA5}">
                      <a16:colId xmlns:a16="http://schemas.microsoft.com/office/drawing/2014/main" xmlns="" val="1388804276"/>
                    </a:ext>
                  </a:extLst>
                </a:gridCol>
                <a:gridCol w="2218736">
                  <a:extLst>
                    <a:ext uri="{9D8B030D-6E8A-4147-A177-3AD203B41FA5}">
                      <a16:colId xmlns:a16="http://schemas.microsoft.com/office/drawing/2014/main" xmlns="" val="1029798370"/>
                    </a:ext>
                  </a:extLst>
                </a:gridCol>
                <a:gridCol w="2210601">
                  <a:extLst>
                    <a:ext uri="{9D8B030D-6E8A-4147-A177-3AD203B41FA5}">
                      <a16:colId xmlns:a16="http://schemas.microsoft.com/office/drawing/2014/main" xmlns="" val="3603432896"/>
                    </a:ext>
                  </a:extLst>
                </a:gridCol>
              </a:tblGrid>
              <a:tr h="695853">
                <a:tc>
                  <a:txBody>
                    <a:bodyPr/>
                    <a:lstStyle/>
                    <a:p>
                      <a:pPr>
                        <a:lnSpc>
                          <a:spcPct val="107000"/>
                        </a:lnSpc>
                        <a:spcAft>
                          <a:spcPts val="0"/>
                        </a:spcAft>
                      </a:pPr>
                      <a:r>
                        <a:rPr lang="en-GB" sz="1000" dirty="0">
                          <a:effectLst/>
                        </a:rPr>
                        <a:t>Day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87" marR="58787" marT="0" marB="0"/>
                </a:tc>
                <a:tc>
                  <a:txBody>
                    <a:bodyPr/>
                    <a:lstStyle/>
                    <a:p>
                      <a:pPr>
                        <a:lnSpc>
                          <a:spcPct val="107000"/>
                        </a:lnSpc>
                        <a:spcAft>
                          <a:spcPts val="0"/>
                        </a:spcAft>
                      </a:pPr>
                      <a:r>
                        <a:rPr lang="en-GB" sz="1000" dirty="0">
                          <a:effectLst/>
                        </a:rPr>
                        <a:t>After school-tea time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87" marR="58787" marT="0" marB="0"/>
                </a:tc>
                <a:tc>
                  <a:txBody>
                    <a:bodyPr/>
                    <a:lstStyle/>
                    <a:p>
                      <a:pPr>
                        <a:lnSpc>
                          <a:spcPct val="107000"/>
                        </a:lnSpc>
                        <a:spcAft>
                          <a:spcPts val="0"/>
                        </a:spcAft>
                      </a:pPr>
                      <a:r>
                        <a:rPr lang="en-GB" sz="1000" dirty="0">
                          <a:effectLst/>
                        </a:rPr>
                        <a:t>6 - 7.15pm</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87" marR="58787" marT="0" marB="0"/>
                </a:tc>
                <a:tc>
                  <a:txBody>
                    <a:bodyPr/>
                    <a:lstStyle/>
                    <a:p>
                      <a:pPr>
                        <a:lnSpc>
                          <a:spcPct val="107000"/>
                        </a:lnSpc>
                        <a:spcAft>
                          <a:spcPts val="0"/>
                        </a:spcAft>
                      </a:pPr>
                      <a:r>
                        <a:rPr lang="en-GB" sz="1000" dirty="0">
                          <a:effectLst/>
                        </a:rPr>
                        <a:t>7.45 – 9pm</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87" marR="58787" marT="0" marB="0"/>
                </a:tc>
                <a:extLst>
                  <a:ext uri="{0D108BD9-81ED-4DB2-BD59-A6C34878D82A}">
                    <a16:rowId xmlns:a16="http://schemas.microsoft.com/office/drawing/2014/main" xmlns="" val="3952821531"/>
                  </a:ext>
                </a:extLst>
              </a:tr>
              <a:tr h="693264">
                <a:tc>
                  <a:txBody>
                    <a:bodyPr/>
                    <a:lstStyle/>
                    <a:p>
                      <a:pPr>
                        <a:lnSpc>
                          <a:spcPct val="107000"/>
                        </a:lnSpc>
                        <a:spcAft>
                          <a:spcPts val="0"/>
                        </a:spcAft>
                      </a:pPr>
                      <a:r>
                        <a:rPr lang="en-GB" sz="1000" dirty="0">
                          <a:effectLst/>
                        </a:rPr>
                        <a:t>Mon</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87" marR="58787" marT="0" marB="0"/>
                </a:tc>
                <a:tc>
                  <a:txBody>
                    <a:bodyPr/>
                    <a:lstStyle/>
                    <a:p>
                      <a:pPr>
                        <a:lnSpc>
                          <a:spcPct val="107000"/>
                        </a:lnSpc>
                        <a:spcAft>
                          <a:spcPts val="0"/>
                        </a:spcAft>
                      </a:pPr>
                      <a:r>
                        <a:rPr lang="en-GB" sz="1000" dirty="0">
                          <a:effectLst/>
                        </a:rPr>
                        <a:t> </a:t>
                      </a:r>
                      <a:endParaRPr lang="en-GB" sz="900" dirty="0">
                        <a:effectLst/>
                      </a:endParaRPr>
                    </a:p>
                    <a:p>
                      <a:pPr>
                        <a:lnSpc>
                          <a:spcPct val="107000"/>
                        </a:lnSpc>
                        <a:spcAft>
                          <a:spcPts val="0"/>
                        </a:spcAft>
                      </a:pPr>
                      <a:r>
                        <a:rPr lang="en-GB" sz="10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87" marR="58787" marT="0" marB="0"/>
                </a:tc>
                <a:tc>
                  <a:txBody>
                    <a:bodyPr/>
                    <a:lstStyle/>
                    <a:p>
                      <a:pPr>
                        <a:lnSpc>
                          <a:spcPct val="107000"/>
                        </a:lnSpc>
                        <a:spcAft>
                          <a:spcPts val="0"/>
                        </a:spcAft>
                      </a:pPr>
                      <a:r>
                        <a:rPr lang="en-GB" sz="10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87" marR="58787" marT="0" marB="0"/>
                </a:tc>
                <a:tc>
                  <a:txBody>
                    <a:bodyPr/>
                    <a:lstStyle/>
                    <a:p>
                      <a:pPr>
                        <a:lnSpc>
                          <a:spcPct val="107000"/>
                        </a:lnSpc>
                        <a:spcAft>
                          <a:spcPts val="0"/>
                        </a:spcAft>
                      </a:pPr>
                      <a:r>
                        <a:rPr lang="en-GB" sz="10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87" marR="58787" marT="0" marB="0"/>
                </a:tc>
                <a:extLst>
                  <a:ext uri="{0D108BD9-81ED-4DB2-BD59-A6C34878D82A}">
                    <a16:rowId xmlns:a16="http://schemas.microsoft.com/office/drawing/2014/main" xmlns="" val="1076840154"/>
                  </a:ext>
                </a:extLst>
              </a:tr>
              <a:tr h="672859">
                <a:tc>
                  <a:txBody>
                    <a:bodyPr/>
                    <a:lstStyle/>
                    <a:p>
                      <a:pPr>
                        <a:lnSpc>
                          <a:spcPct val="107000"/>
                        </a:lnSpc>
                        <a:spcAft>
                          <a:spcPts val="0"/>
                        </a:spcAft>
                      </a:pPr>
                      <a:r>
                        <a:rPr lang="en-GB" sz="1000" dirty="0">
                          <a:effectLst/>
                        </a:rPr>
                        <a:t>Tue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87" marR="58787" marT="0" marB="0"/>
                </a:tc>
                <a:tc>
                  <a:txBody>
                    <a:bodyPr/>
                    <a:lstStyle/>
                    <a:p>
                      <a:pPr>
                        <a:lnSpc>
                          <a:spcPct val="107000"/>
                        </a:lnSpc>
                        <a:spcAft>
                          <a:spcPts val="0"/>
                        </a:spcAft>
                      </a:pPr>
                      <a:r>
                        <a:rPr lang="en-GB" sz="1000" dirty="0">
                          <a:effectLst/>
                        </a:rPr>
                        <a:t> </a:t>
                      </a:r>
                      <a:endParaRPr lang="en-GB" sz="900" dirty="0">
                        <a:effectLst/>
                      </a:endParaRPr>
                    </a:p>
                    <a:p>
                      <a:pPr>
                        <a:lnSpc>
                          <a:spcPct val="107000"/>
                        </a:lnSpc>
                        <a:spcAft>
                          <a:spcPts val="0"/>
                        </a:spcAft>
                      </a:pPr>
                      <a:r>
                        <a:rPr lang="en-GB" sz="10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87" marR="58787" marT="0" marB="0"/>
                </a:tc>
                <a:tc>
                  <a:txBody>
                    <a:bodyPr/>
                    <a:lstStyle/>
                    <a:p>
                      <a:pPr>
                        <a:lnSpc>
                          <a:spcPct val="107000"/>
                        </a:lnSpc>
                        <a:spcAft>
                          <a:spcPts val="0"/>
                        </a:spcAft>
                      </a:pPr>
                      <a:r>
                        <a:rPr lang="en-GB" sz="10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87" marR="58787" marT="0" marB="0"/>
                </a:tc>
                <a:tc>
                  <a:txBody>
                    <a:bodyPr/>
                    <a:lstStyle/>
                    <a:p>
                      <a:pPr>
                        <a:lnSpc>
                          <a:spcPct val="107000"/>
                        </a:lnSpc>
                        <a:spcAft>
                          <a:spcPts val="0"/>
                        </a:spcAft>
                      </a:pPr>
                      <a:r>
                        <a:rPr lang="en-GB" sz="10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87" marR="58787" marT="0" marB="0"/>
                </a:tc>
                <a:extLst>
                  <a:ext uri="{0D108BD9-81ED-4DB2-BD59-A6C34878D82A}">
                    <a16:rowId xmlns:a16="http://schemas.microsoft.com/office/drawing/2014/main" xmlns="" val="162846904"/>
                  </a:ext>
                </a:extLst>
              </a:tr>
              <a:tr h="672859">
                <a:tc>
                  <a:txBody>
                    <a:bodyPr/>
                    <a:lstStyle/>
                    <a:p>
                      <a:pPr>
                        <a:lnSpc>
                          <a:spcPct val="107000"/>
                        </a:lnSpc>
                        <a:spcAft>
                          <a:spcPts val="0"/>
                        </a:spcAft>
                      </a:pPr>
                      <a:r>
                        <a:rPr lang="en-GB" sz="1000" dirty="0">
                          <a:effectLst/>
                        </a:rPr>
                        <a:t>Wed</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87" marR="58787" marT="0" marB="0"/>
                </a:tc>
                <a:tc>
                  <a:txBody>
                    <a:bodyPr/>
                    <a:lstStyle/>
                    <a:p>
                      <a:pPr>
                        <a:lnSpc>
                          <a:spcPct val="107000"/>
                        </a:lnSpc>
                        <a:spcAft>
                          <a:spcPts val="0"/>
                        </a:spcAft>
                      </a:pPr>
                      <a:r>
                        <a:rPr lang="en-GB" sz="10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87" marR="58787" marT="0" marB="0"/>
                </a:tc>
                <a:tc>
                  <a:txBody>
                    <a:bodyPr/>
                    <a:lstStyle/>
                    <a:p>
                      <a:pPr>
                        <a:lnSpc>
                          <a:spcPct val="107000"/>
                        </a:lnSpc>
                        <a:spcAft>
                          <a:spcPts val="0"/>
                        </a:spcAft>
                      </a:pPr>
                      <a:r>
                        <a:rPr lang="en-GB" sz="10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87" marR="58787" marT="0" marB="0"/>
                </a:tc>
                <a:tc>
                  <a:txBody>
                    <a:bodyPr/>
                    <a:lstStyle/>
                    <a:p>
                      <a:pPr>
                        <a:lnSpc>
                          <a:spcPct val="107000"/>
                        </a:lnSpc>
                        <a:spcAft>
                          <a:spcPts val="0"/>
                        </a:spcAft>
                      </a:pPr>
                      <a:r>
                        <a:rPr lang="en-GB" sz="10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87" marR="58787" marT="0" marB="0"/>
                </a:tc>
                <a:extLst>
                  <a:ext uri="{0D108BD9-81ED-4DB2-BD59-A6C34878D82A}">
                    <a16:rowId xmlns:a16="http://schemas.microsoft.com/office/drawing/2014/main" xmlns="" val="525265092"/>
                  </a:ext>
                </a:extLst>
              </a:tr>
              <a:tr h="693264">
                <a:tc>
                  <a:txBody>
                    <a:bodyPr/>
                    <a:lstStyle/>
                    <a:p>
                      <a:pPr>
                        <a:lnSpc>
                          <a:spcPct val="107000"/>
                        </a:lnSpc>
                        <a:spcAft>
                          <a:spcPts val="0"/>
                        </a:spcAft>
                      </a:pPr>
                      <a:r>
                        <a:rPr lang="en-GB" sz="1000" dirty="0">
                          <a:effectLst/>
                        </a:rPr>
                        <a:t>Thur</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87" marR="58787" marT="0" marB="0"/>
                </a:tc>
                <a:tc>
                  <a:txBody>
                    <a:bodyPr/>
                    <a:lstStyle/>
                    <a:p>
                      <a:pPr>
                        <a:lnSpc>
                          <a:spcPct val="107000"/>
                        </a:lnSpc>
                        <a:spcAft>
                          <a:spcPts val="0"/>
                        </a:spcAft>
                      </a:pPr>
                      <a:r>
                        <a:rPr lang="en-GB" sz="1000" dirty="0">
                          <a:effectLst/>
                        </a:rPr>
                        <a:t> </a:t>
                      </a:r>
                      <a:endParaRPr lang="en-GB" sz="900" dirty="0">
                        <a:effectLst/>
                      </a:endParaRPr>
                    </a:p>
                    <a:p>
                      <a:pPr>
                        <a:lnSpc>
                          <a:spcPct val="107000"/>
                        </a:lnSpc>
                        <a:spcAft>
                          <a:spcPts val="0"/>
                        </a:spcAft>
                      </a:pPr>
                      <a:r>
                        <a:rPr lang="en-GB" sz="10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87" marR="58787" marT="0" marB="0"/>
                </a:tc>
                <a:tc>
                  <a:txBody>
                    <a:bodyPr/>
                    <a:lstStyle/>
                    <a:p>
                      <a:pPr>
                        <a:lnSpc>
                          <a:spcPct val="107000"/>
                        </a:lnSpc>
                        <a:spcAft>
                          <a:spcPts val="0"/>
                        </a:spcAft>
                      </a:pPr>
                      <a:r>
                        <a:rPr lang="en-GB" sz="10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87" marR="58787" marT="0" marB="0"/>
                </a:tc>
                <a:tc>
                  <a:txBody>
                    <a:bodyPr/>
                    <a:lstStyle/>
                    <a:p>
                      <a:pPr>
                        <a:lnSpc>
                          <a:spcPct val="107000"/>
                        </a:lnSpc>
                        <a:spcAft>
                          <a:spcPts val="0"/>
                        </a:spcAft>
                      </a:pPr>
                      <a:r>
                        <a:rPr lang="en-GB" sz="10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87" marR="58787" marT="0" marB="0"/>
                </a:tc>
                <a:extLst>
                  <a:ext uri="{0D108BD9-81ED-4DB2-BD59-A6C34878D82A}">
                    <a16:rowId xmlns:a16="http://schemas.microsoft.com/office/drawing/2014/main" xmlns="" val="360244173"/>
                  </a:ext>
                </a:extLst>
              </a:tr>
              <a:tr h="672859">
                <a:tc>
                  <a:txBody>
                    <a:bodyPr/>
                    <a:lstStyle/>
                    <a:p>
                      <a:pPr>
                        <a:lnSpc>
                          <a:spcPct val="107000"/>
                        </a:lnSpc>
                        <a:spcAft>
                          <a:spcPts val="0"/>
                        </a:spcAft>
                      </a:pPr>
                      <a:r>
                        <a:rPr lang="en-GB" sz="1000" dirty="0">
                          <a:effectLst/>
                        </a:rPr>
                        <a:t>Fri</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87" marR="58787" marT="0" marB="0"/>
                </a:tc>
                <a:tc>
                  <a:txBody>
                    <a:bodyPr/>
                    <a:lstStyle/>
                    <a:p>
                      <a:pPr>
                        <a:lnSpc>
                          <a:spcPct val="107000"/>
                        </a:lnSpc>
                        <a:spcAft>
                          <a:spcPts val="0"/>
                        </a:spcAft>
                      </a:pPr>
                      <a:r>
                        <a:rPr lang="en-GB" sz="1000" dirty="0">
                          <a:effectLst/>
                        </a:rPr>
                        <a:t> </a:t>
                      </a:r>
                      <a:endParaRPr lang="en-GB" sz="900" dirty="0">
                        <a:effectLst/>
                      </a:endParaRPr>
                    </a:p>
                    <a:p>
                      <a:pPr>
                        <a:lnSpc>
                          <a:spcPct val="107000"/>
                        </a:lnSpc>
                        <a:spcAft>
                          <a:spcPts val="0"/>
                        </a:spcAft>
                      </a:pPr>
                      <a:r>
                        <a:rPr lang="en-GB" sz="10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87" marR="58787" marT="0" marB="0"/>
                </a:tc>
                <a:tc>
                  <a:txBody>
                    <a:bodyPr/>
                    <a:lstStyle/>
                    <a:p>
                      <a:pPr>
                        <a:lnSpc>
                          <a:spcPct val="107000"/>
                        </a:lnSpc>
                        <a:spcAft>
                          <a:spcPts val="0"/>
                        </a:spcAft>
                      </a:pPr>
                      <a:r>
                        <a:rPr lang="en-GB" sz="10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87" marR="58787" marT="0" marB="0"/>
                </a:tc>
                <a:tc>
                  <a:txBody>
                    <a:bodyPr/>
                    <a:lstStyle/>
                    <a:p>
                      <a:pPr>
                        <a:lnSpc>
                          <a:spcPct val="107000"/>
                        </a:lnSpc>
                        <a:spcAft>
                          <a:spcPts val="0"/>
                        </a:spcAft>
                      </a:pPr>
                      <a:r>
                        <a:rPr lang="en-GB" sz="10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87" marR="58787" marT="0" marB="0"/>
                </a:tc>
                <a:extLst>
                  <a:ext uri="{0D108BD9-81ED-4DB2-BD59-A6C34878D82A}">
                    <a16:rowId xmlns:a16="http://schemas.microsoft.com/office/drawing/2014/main" xmlns="" val="385376683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3784704412"/>
              </p:ext>
            </p:extLst>
          </p:nvPr>
        </p:nvGraphicFramePr>
        <p:xfrm>
          <a:off x="5646821" y="3977062"/>
          <a:ext cx="6278245" cy="2626995"/>
        </p:xfrm>
        <a:graphic>
          <a:graphicData uri="http://schemas.openxmlformats.org/drawingml/2006/table">
            <a:tbl>
              <a:tblPr firstRow="1" firstCol="1" bandRow="1">
                <a:tableStyleId>{5C22544A-7EE6-4342-B048-85BDC9FD1C3A}</a:tableStyleId>
              </a:tblPr>
              <a:tblGrid>
                <a:gridCol w="807720">
                  <a:extLst>
                    <a:ext uri="{9D8B030D-6E8A-4147-A177-3AD203B41FA5}">
                      <a16:colId xmlns:a16="http://schemas.microsoft.com/office/drawing/2014/main" xmlns="" val="1404446618"/>
                    </a:ext>
                  </a:extLst>
                </a:gridCol>
                <a:gridCol w="1312545">
                  <a:extLst>
                    <a:ext uri="{9D8B030D-6E8A-4147-A177-3AD203B41FA5}">
                      <a16:colId xmlns:a16="http://schemas.microsoft.com/office/drawing/2014/main" xmlns="" val="2038570787"/>
                    </a:ext>
                  </a:extLst>
                </a:gridCol>
                <a:gridCol w="1386205">
                  <a:extLst>
                    <a:ext uri="{9D8B030D-6E8A-4147-A177-3AD203B41FA5}">
                      <a16:colId xmlns:a16="http://schemas.microsoft.com/office/drawing/2014/main" xmlns="" val="412218661"/>
                    </a:ext>
                  </a:extLst>
                </a:gridCol>
                <a:gridCol w="1303020">
                  <a:extLst>
                    <a:ext uri="{9D8B030D-6E8A-4147-A177-3AD203B41FA5}">
                      <a16:colId xmlns:a16="http://schemas.microsoft.com/office/drawing/2014/main" xmlns="" val="4077386743"/>
                    </a:ext>
                  </a:extLst>
                </a:gridCol>
                <a:gridCol w="1468755">
                  <a:extLst>
                    <a:ext uri="{9D8B030D-6E8A-4147-A177-3AD203B41FA5}">
                      <a16:colId xmlns:a16="http://schemas.microsoft.com/office/drawing/2014/main" xmlns="" val="852541179"/>
                    </a:ext>
                  </a:extLst>
                </a:gridCol>
              </a:tblGrid>
              <a:tr h="867410">
                <a:tc>
                  <a:txBody>
                    <a:bodyPr/>
                    <a:lstStyle/>
                    <a:p>
                      <a:pPr>
                        <a:lnSpc>
                          <a:spcPct val="107000"/>
                        </a:lnSpc>
                        <a:spcAft>
                          <a:spcPts val="0"/>
                        </a:spcAft>
                      </a:pPr>
                      <a:r>
                        <a:rPr lang="en-GB" sz="1200" dirty="0">
                          <a:effectLst/>
                        </a:rPr>
                        <a:t>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dirty="0">
                          <a:effectLst/>
                        </a:rPr>
                        <a:t>Late AM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dirty="0">
                          <a:effectLst/>
                        </a:rPr>
                        <a:t>Early Afternoon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dirty="0">
                          <a:effectLst/>
                        </a:rPr>
                        <a:t>Late Afternoon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dirty="0">
                          <a:effectLst/>
                        </a:rPr>
                        <a:t>Evening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69567807"/>
                  </a:ext>
                </a:extLst>
              </a:tr>
              <a:tr h="892175">
                <a:tc>
                  <a:txBody>
                    <a:bodyPr/>
                    <a:lstStyle/>
                    <a:p>
                      <a:pPr>
                        <a:lnSpc>
                          <a:spcPct val="107000"/>
                        </a:lnSpc>
                        <a:spcAft>
                          <a:spcPts val="0"/>
                        </a:spcAft>
                      </a:pPr>
                      <a:r>
                        <a:rPr lang="en-GB" sz="1200" dirty="0">
                          <a:effectLst/>
                        </a:rPr>
                        <a:t>Sat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76295910"/>
                  </a:ext>
                </a:extLst>
              </a:tr>
              <a:tr h="867410">
                <a:tc>
                  <a:txBody>
                    <a:bodyPr/>
                    <a:lstStyle/>
                    <a:p>
                      <a:pPr>
                        <a:lnSpc>
                          <a:spcPct val="107000"/>
                        </a:lnSpc>
                        <a:spcAft>
                          <a:spcPts val="0"/>
                        </a:spcAft>
                      </a:pPr>
                      <a:r>
                        <a:rPr lang="en-GB" sz="1200" dirty="0">
                          <a:effectLst/>
                        </a:rPr>
                        <a:t>Sun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41438412"/>
                  </a:ext>
                </a:extLst>
              </a:tr>
            </a:tbl>
          </a:graphicData>
        </a:graphic>
      </p:graphicFrame>
    </p:spTree>
    <p:extLst>
      <p:ext uri="{BB962C8B-B14F-4D97-AF65-F5344CB8AC3E}">
        <p14:creationId xmlns:p14="http://schemas.microsoft.com/office/powerpoint/2010/main" xmlns="" val="23486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20E557A6227C45AD05AA201DD1782F" ma:contentTypeVersion="8" ma:contentTypeDescription="Create a new document." ma:contentTypeScope="" ma:versionID="71844886b9b39502a69fbd035b1a7f92">
  <xsd:schema xmlns:xsd="http://www.w3.org/2001/XMLSchema" xmlns:xs="http://www.w3.org/2001/XMLSchema" xmlns:p="http://schemas.microsoft.com/office/2006/metadata/properties" xmlns:ns2="0a0ba3ad-ea85-4d63-8dc3-cfd793f37930" targetNamespace="http://schemas.microsoft.com/office/2006/metadata/properties" ma:root="true" ma:fieldsID="93863f0a5fc8acf79fb19f45bc6c6d49" ns2:_="">
    <xsd:import namespace="0a0ba3ad-ea85-4d63-8dc3-cfd793f3793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0ba3ad-ea85-4d63-8dc3-cfd793f379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4BB38B-715C-408A-A92D-710E666E21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0ba3ad-ea85-4d63-8dc3-cfd793f379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613AEE-AC5B-455D-BE52-7B3757A8E552}">
  <ds:schemaRefs>
    <ds:schemaRef ds:uri="http://schemas.microsoft.com/sharepoint/v3/contenttype/forms"/>
  </ds:schemaRefs>
</ds:datastoreItem>
</file>

<file path=customXml/itemProps3.xml><?xml version="1.0" encoding="utf-8"?>
<ds:datastoreItem xmlns:ds="http://schemas.openxmlformats.org/officeDocument/2006/customXml" ds:itemID="{27806D4C-3A12-4A54-9A81-07ADD2F16464}">
  <ds:schemaRefs>
    <ds:schemaRef ds:uri="http://schemas.microsoft.com/office/2006/metadata/properties"/>
    <ds:schemaRef ds:uri="0a0ba3ad-ea85-4d63-8dc3-cfd793f3793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744</TotalTime>
  <Words>505</Words>
  <Application>Microsoft Office PowerPoint</Application>
  <PresentationFormat>Custom</PresentationFormat>
  <Paragraphs>372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Transition to High School 2020</vt:lpstr>
      <vt:lpstr>Introduction  Welcome to Park Mains High School’s essential guide to starting S1. We are eagerly awaiting your arrival and are excited to see you all again!   In this Power Point you will find lots of information about High School . There are a few tasks to help you understand how some things work: homework, how the school day works, what is expected of you, what subjects will be on your timetable and uniform information. </vt:lpstr>
      <vt:lpstr>School Information </vt:lpstr>
      <vt:lpstr>School Information  Head Teacher: Mr Michael Dewar </vt:lpstr>
      <vt:lpstr>Homework and Studying </vt:lpstr>
      <vt:lpstr>Homework </vt:lpstr>
      <vt:lpstr>Slide 7</vt:lpstr>
      <vt:lpstr>Planning Your Time Effectively </vt:lpstr>
      <vt:lpstr>Slide 9</vt:lpstr>
      <vt:lpstr>The school week/ timetable/daily routine </vt:lpstr>
      <vt:lpstr>Peek at a Week  Take a look at the S1 timetable on the next page.  List the different subjects that the pupil goes to for the whole week. Use tally marks to show how many times per week they have that subject. What do you think you’ll be learning?   Complete the table. </vt:lpstr>
      <vt:lpstr>Example Timetable for S1 </vt:lpstr>
      <vt:lpstr>Working It Out</vt:lpstr>
      <vt:lpstr>Slide 14</vt:lpstr>
      <vt:lpstr>Moving around the school</vt:lpstr>
      <vt:lpstr>Map Of School  Click on the Link and you will see a map of Park Mains High School    Map</vt:lpstr>
      <vt:lpstr>Finding Your Way Around </vt:lpstr>
      <vt:lpstr>Uniform and values </vt:lpstr>
      <vt:lpstr>School Uniform </vt:lpstr>
      <vt:lpstr>Our School Values  Respect Opportunity Commitment Community </vt:lpstr>
      <vt:lpstr>School Values Look up each of the values and write down what each means.   Give an example of how you could demonstrate this at school and in your own home. </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Dylan Glynn</dc:creator>
  <cp:lastModifiedBy>plbmacdonaldl1</cp:lastModifiedBy>
  <cp:revision>85</cp:revision>
  <dcterms:created xsi:type="dcterms:W3CDTF">2018-03-19T12:33:19Z</dcterms:created>
  <dcterms:modified xsi:type="dcterms:W3CDTF">2020-06-09T13:11:02Z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0x010100FE20E557A6227C45AD05AA201DD1782F</vt:lpwstr>
  </property>
</Properties>
</file>