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Davidson" userId="1003BFFD9E2B0C95@LIVE.COM" providerId="AD" clId="Web-{8FB25923-228B-4323-A136-F8D707D09C76}"/>
    <pc:docChg chg="addSld modSld sldOrd">
      <pc:chgData name="Gemma Davidson" userId="1003BFFD9E2B0C95@LIVE.COM" providerId="AD" clId="Web-{8FB25923-228B-4323-A136-F8D707D09C76}" dt="2018-03-02T09:34:52.758" v="86"/>
      <pc:docMkLst>
        <pc:docMk/>
      </pc:docMkLst>
      <pc:sldChg chg="modSp add ord replId">
        <pc:chgData name="Gemma Davidson" userId="1003BFFD9E2B0C95@LIVE.COM" providerId="AD" clId="Web-{8FB25923-228B-4323-A136-F8D707D09C76}" dt="2018-03-02T09:34:51.773" v="84"/>
        <pc:sldMkLst>
          <pc:docMk/>
          <pc:sldMk cId="1322999658" sldId="262"/>
        </pc:sldMkLst>
        <pc:spChg chg="mod">
          <ac:chgData name="Gemma Davidson" userId="1003BFFD9E2B0C95@LIVE.COM" providerId="AD" clId="Web-{8FB25923-228B-4323-A136-F8D707D09C76}" dt="2018-03-02T09:34:34.851" v="52"/>
          <ac:spMkLst>
            <pc:docMk/>
            <pc:sldMk cId="1322999658" sldId="262"/>
            <ac:spMk id="2" creationId="{89A329B7-FA3C-400E-861B-31C88A90956C}"/>
          </ac:spMkLst>
        </pc:spChg>
        <pc:spChg chg="mod">
          <ac:chgData name="Gemma Davidson" userId="1003BFFD9E2B0C95@LIVE.COM" providerId="AD" clId="Web-{8FB25923-228B-4323-A136-F8D707D09C76}" dt="2018-03-02T09:34:51.773" v="84"/>
          <ac:spMkLst>
            <pc:docMk/>
            <pc:sldMk cId="1322999658" sldId="262"/>
            <ac:spMk id="3" creationId="{29D087B3-6C16-4E62-992B-FC78C6D3A394}"/>
          </ac:spMkLst>
        </pc:spChg>
      </pc:sldChg>
    </pc:docChg>
  </pc:docChgLst>
  <pc:docChgLst>
    <pc:chgData name="Gemma Davidson" userId="1003BFFD9E2B0C95@LIVE.COM" providerId="AD" clId="Web-{7DD406B1-C1DA-48F3-86B3-445C03602754}"/>
    <pc:docChg chg="addSld modSld modSection">
      <pc:chgData name="Gemma Davidson" userId="1003BFFD9E2B0C95@LIVE.COM" providerId="AD" clId="Web-{7DD406B1-C1DA-48F3-86B3-445C03602754}" dt="2018-03-02T08:11:47.043" v="307"/>
      <pc:docMkLst>
        <pc:docMk/>
      </pc:docMkLst>
      <pc:sldChg chg="modSp">
        <pc:chgData name="Gemma Davidson" userId="1003BFFD9E2B0C95@LIVE.COM" providerId="AD" clId="Web-{7DD406B1-C1DA-48F3-86B3-445C03602754}" dt="2018-03-02T07:50:53.432" v="2"/>
        <pc:sldMkLst>
          <pc:docMk/>
          <pc:sldMk cId="2415691126" sldId="259"/>
        </pc:sldMkLst>
        <pc:spChg chg="mod">
          <ac:chgData name="Gemma Davidson" userId="1003BFFD9E2B0C95@LIVE.COM" providerId="AD" clId="Web-{7DD406B1-C1DA-48F3-86B3-445C03602754}" dt="2018-03-02T07:50:53.432" v="2"/>
          <ac:spMkLst>
            <pc:docMk/>
            <pc:sldMk cId="2415691126" sldId="259"/>
            <ac:spMk id="4" creationId="{9D4B5DE3-4333-40AF-BEE0-652D110C9CFA}"/>
          </ac:spMkLst>
        </pc:spChg>
      </pc:sldChg>
      <pc:sldChg chg="modSp add replId">
        <pc:chgData name="Gemma Davidson" userId="1003BFFD9E2B0C95@LIVE.COM" providerId="AD" clId="Web-{7DD406B1-C1DA-48F3-86B3-445C03602754}" dt="2018-03-02T08:07:08.338" v="92"/>
        <pc:sldMkLst>
          <pc:docMk/>
          <pc:sldMk cId="1364334433" sldId="260"/>
        </pc:sldMkLst>
        <pc:spChg chg="mod">
          <ac:chgData name="Gemma Davidson" userId="1003BFFD9E2B0C95@LIVE.COM" providerId="AD" clId="Web-{7DD406B1-C1DA-48F3-86B3-445C03602754}" dt="2018-03-02T08:07:08.338" v="92"/>
          <ac:spMkLst>
            <pc:docMk/>
            <pc:sldMk cId="1364334433" sldId="260"/>
            <ac:spMk id="3" creationId="{29D087B3-6C16-4E62-992B-FC78C6D3A394}"/>
          </ac:spMkLst>
        </pc:spChg>
      </pc:sldChg>
      <pc:sldChg chg="addSp modSp new">
        <pc:chgData name="Gemma Davidson" userId="1003BFFD9E2B0C95@LIVE.COM" providerId="AD" clId="Web-{7DD406B1-C1DA-48F3-86B3-445C03602754}" dt="2018-03-02T08:11:47.043" v="307"/>
        <pc:sldMkLst>
          <pc:docMk/>
          <pc:sldMk cId="3101373079" sldId="261"/>
        </pc:sldMkLst>
        <pc:spChg chg="mod">
          <ac:chgData name="Gemma Davidson" userId="1003BFFD9E2B0C95@LIVE.COM" providerId="AD" clId="Web-{7DD406B1-C1DA-48F3-86B3-445C03602754}" dt="2018-03-02T08:08:01.760" v="148"/>
          <ac:spMkLst>
            <pc:docMk/>
            <pc:sldMk cId="3101373079" sldId="261"/>
            <ac:spMk id="2" creationId="{7E0161FC-9A10-4F6A-BA29-5A2602ED98ED}"/>
          </ac:spMkLst>
        </pc:spChg>
        <pc:spChg chg="add mod">
          <ac:chgData name="Gemma Davidson" userId="1003BFFD9E2B0C95@LIVE.COM" providerId="AD" clId="Web-{7DD406B1-C1DA-48F3-86B3-445C03602754}" dt="2018-03-02T08:09:16.432" v="294"/>
          <ac:spMkLst>
            <pc:docMk/>
            <pc:sldMk cId="3101373079" sldId="261"/>
            <ac:spMk id="3" creationId="{12184A5B-7848-4D0E-9BBF-AE1FB1920D9E}"/>
          </ac:spMkLst>
        </pc:spChg>
        <pc:picChg chg="add mod">
          <ac:chgData name="Gemma Davidson" userId="1003BFFD9E2B0C95@LIVE.COM" providerId="AD" clId="Web-{7DD406B1-C1DA-48F3-86B3-445C03602754}" dt="2018-03-02T08:11:40.590" v="304"/>
          <ac:picMkLst>
            <pc:docMk/>
            <pc:sldMk cId="3101373079" sldId="261"/>
            <ac:picMk id="4" creationId="{4C661510-7AE2-4836-8463-2B52E48736E2}"/>
          </ac:picMkLst>
        </pc:picChg>
        <pc:picChg chg="add mod">
          <ac:chgData name="Gemma Davidson" userId="1003BFFD9E2B0C95@LIVE.COM" providerId="AD" clId="Web-{7DD406B1-C1DA-48F3-86B3-445C03602754}" dt="2018-03-02T08:11:47.043" v="307"/>
          <ac:picMkLst>
            <pc:docMk/>
            <pc:sldMk cId="3101373079" sldId="261"/>
            <ac:picMk id="6" creationId="{F5CEB813-E3F5-4347-8E92-04D8CEDBAFB4}"/>
          </ac:picMkLst>
        </pc:picChg>
        <pc:picChg chg="add mod">
          <ac:chgData name="Gemma Davidson" userId="1003BFFD9E2B0C95@LIVE.COM" providerId="AD" clId="Web-{7DD406B1-C1DA-48F3-86B3-445C03602754}" dt="2018-03-02T08:11:35.199" v="303"/>
          <ac:picMkLst>
            <pc:docMk/>
            <pc:sldMk cId="3101373079" sldId="261"/>
            <ac:picMk id="8" creationId="{E0F8D323-E7DA-497D-8876-6F2CE9D06B4D}"/>
          </ac:picMkLst>
        </pc:picChg>
        <pc:picChg chg="add mod">
          <ac:chgData name="Gemma Davidson" userId="1003BFFD9E2B0C95@LIVE.COM" providerId="AD" clId="Web-{7DD406B1-C1DA-48F3-86B3-445C03602754}" dt="2018-03-02T08:11:42.512" v="305"/>
          <ac:picMkLst>
            <pc:docMk/>
            <pc:sldMk cId="3101373079" sldId="261"/>
            <ac:picMk id="10" creationId="{396C0618-985F-4F52-B19B-3523669F75EE}"/>
          </ac:picMkLst>
        </pc:picChg>
      </pc:sldChg>
    </pc:docChg>
  </pc:docChgLst>
  <pc:docChgLst>
    <pc:chgData name="Gemma Davidson" userId="1003BFFD9E2B0C95@LIVE.COM" providerId="AD" clId="Web-{7018F2FF-43AD-4C58-9507-02E69BC80766}"/>
    <pc:docChg chg="addSld delSld modSld modSection">
      <pc:chgData name="Gemma Davidson" userId="1003BFFD9E2B0C95@LIVE.COM" providerId="AD" clId="Web-{7018F2FF-43AD-4C58-9507-02E69BC80766}" dt="2018-03-02T10:54:03.490" v="384"/>
      <pc:docMkLst>
        <pc:docMk/>
      </pc:docMkLst>
      <pc:sldChg chg="addSp modSp">
        <pc:chgData name="Gemma Davidson" userId="1003BFFD9E2B0C95@LIVE.COM" providerId="AD" clId="Web-{7018F2FF-43AD-4C58-9507-02E69BC80766}" dt="2018-03-02T10:49:45.206" v="192"/>
        <pc:sldMkLst>
          <pc:docMk/>
          <pc:sldMk cId="1322999658" sldId="262"/>
        </pc:sldMkLst>
        <pc:spChg chg="mod">
          <ac:chgData name="Gemma Davidson" userId="1003BFFD9E2B0C95@LIVE.COM" providerId="AD" clId="Web-{7018F2FF-43AD-4C58-9507-02E69BC80766}" dt="2018-03-02T10:32:04.980" v="2"/>
          <ac:spMkLst>
            <pc:docMk/>
            <pc:sldMk cId="1322999658" sldId="262"/>
            <ac:spMk id="2" creationId="{89A329B7-FA3C-400E-861B-31C88A90956C}"/>
          </ac:spMkLst>
        </pc:spChg>
        <pc:spChg chg="mod">
          <ac:chgData name="Gemma Davidson" userId="1003BFFD9E2B0C95@LIVE.COM" providerId="AD" clId="Web-{7018F2FF-43AD-4C58-9507-02E69BC80766}" dt="2018-03-02T10:49:20.096" v="171"/>
          <ac:spMkLst>
            <pc:docMk/>
            <pc:sldMk cId="1322999658" sldId="262"/>
            <ac:spMk id="3" creationId="{29D087B3-6C16-4E62-992B-FC78C6D3A394}"/>
          </ac:spMkLst>
        </pc:spChg>
        <pc:spChg chg="add mod">
          <ac:chgData name="Gemma Davidson" userId="1003BFFD9E2B0C95@LIVE.COM" providerId="AD" clId="Web-{7018F2FF-43AD-4C58-9507-02E69BC80766}" dt="2018-03-02T10:49:45.206" v="192"/>
          <ac:spMkLst>
            <pc:docMk/>
            <pc:sldMk cId="1322999658" sldId="262"/>
            <ac:spMk id="5" creationId="{69F1067A-3F44-491E-84BB-2DC8B4AB3EA9}"/>
          </ac:spMkLst>
        </pc:spChg>
      </pc:sldChg>
      <pc:sldChg chg="add replId">
        <pc:chgData name="Gemma Davidson" userId="1003BFFD9E2B0C95@LIVE.COM" providerId="AD" clId="Web-{7018F2FF-43AD-4C58-9507-02E69BC80766}" dt="2018-03-02T10:48:34.267" v="118"/>
        <pc:sldMkLst>
          <pc:docMk/>
          <pc:sldMk cId="1125867836" sldId="263"/>
        </pc:sldMkLst>
      </pc:sldChg>
      <pc:sldChg chg="modSp new del">
        <pc:chgData name="Gemma Davidson" userId="1003BFFD9E2B0C95@LIVE.COM" providerId="AD" clId="Web-{7018F2FF-43AD-4C58-9507-02E69BC80766}" dt="2018-03-02T10:50:24.723" v="206"/>
        <pc:sldMkLst>
          <pc:docMk/>
          <pc:sldMk cId="609404747" sldId="264"/>
        </pc:sldMkLst>
        <pc:spChg chg="mod">
          <ac:chgData name="Gemma Davidson" userId="1003BFFD9E2B0C95@LIVE.COM" providerId="AD" clId="Web-{7018F2FF-43AD-4C58-9507-02E69BC80766}" dt="2018-03-02T10:50:17.113" v="202"/>
          <ac:spMkLst>
            <pc:docMk/>
            <pc:sldMk cId="609404747" sldId="264"/>
            <ac:spMk id="2" creationId="{69A1AB51-A34D-4236-8BED-7404E58FCD89}"/>
          </ac:spMkLst>
        </pc:spChg>
      </pc:sldChg>
      <pc:sldChg chg="add del replId">
        <pc:chgData name="Gemma Davidson" userId="1003BFFD9E2B0C95@LIVE.COM" providerId="AD" clId="Web-{7018F2FF-43AD-4C58-9507-02E69BC80766}" dt="2018-03-02T10:49:26.205" v="173"/>
        <pc:sldMkLst>
          <pc:docMk/>
          <pc:sldMk cId="1779866990" sldId="264"/>
        </pc:sldMkLst>
      </pc:sldChg>
      <pc:sldChg chg="modSp add replId">
        <pc:chgData name="Gemma Davidson" userId="1003BFFD9E2B0C95@LIVE.COM" providerId="AD" clId="Web-{7018F2FF-43AD-4C58-9507-02E69BC80766}" dt="2018-03-02T10:52:40.333" v="260"/>
        <pc:sldMkLst>
          <pc:docMk/>
          <pc:sldMk cId="377709212" sldId="265"/>
        </pc:sldMkLst>
        <pc:spChg chg="mod">
          <ac:chgData name="Gemma Davidson" userId="1003BFFD9E2B0C95@LIVE.COM" providerId="AD" clId="Web-{7018F2FF-43AD-4C58-9507-02E69BC80766}" dt="2018-03-02T10:52:40.333" v="260"/>
          <ac:spMkLst>
            <pc:docMk/>
            <pc:sldMk cId="377709212" sldId="265"/>
            <ac:spMk id="3" creationId="{29D087B3-6C16-4E62-992B-FC78C6D3A394}"/>
          </ac:spMkLst>
        </pc:spChg>
        <pc:spChg chg="mod">
          <ac:chgData name="Gemma Davidson" userId="1003BFFD9E2B0C95@LIVE.COM" providerId="AD" clId="Web-{7018F2FF-43AD-4C58-9507-02E69BC80766}" dt="2018-03-02T10:50:54.989" v="243"/>
          <ac:spMkLst>
            <pc:docMk/>
            <pc:sldMk cId="377709212" sldId="265"/>
            <ac:spMk id="5" creationId="{69F1067A-3F44-491E-84BB-2DC8B4AB3EA9}"/>
          </ac:spMkLst>
        </pc:spChg>
      </pc:sldChg>
      <pc:sldChg chg="delSp modSp add replId">
        <pc:chgData name="Gemma Davidson" userId="1003BFFD9E2B0C95@LIVE.COM" providerId="AD" clId="Web-{7018F2FF-43AD-4C58-9507-02E69BC80766}" dt="2018-03-02T10:54:03.490" v="383"/>
        <pc:sldMkLst>
          <pc:docMk/>
          <pc:sldMk cId="2217173103" sldId="266"/>
        </pc:sldMkLst>
        <pc:spChg chg="mod">
          <ac:chgData name="Gemma Davidson" userId="1003BFFD9E2B0C95@LIVE.COM" providerId="AD" clId="Web-{7018F2FF-43AD-4C58-9507-02E69BC80766}" dt="2018-03-02T10:52:57.802" v="265"/>
          <ac:spMkLst>
            <pc:docMk/>
            <pc:sldMk cId="2217173103" sldId="266"/>
            <ac:spMk id="2" creationId="{89A329B7-FA3C-400E-861B-31C88A90956C}"/>
          </ac:spMkLst>
        </pc:spChg>
        <pc:spChg chg="mod">
          <ac:chgData name="Gemma Davidson" userId="1003BFFD9E2B0C95@LIVE.COM" providerId="AD" clId="Web-{7018F2FF-43AD-4C58-9507-02E69BC80766}" dt="2018-03-02T10:54:03.490" v="383"/>
          <ac:spMkLst>
            <pc:docMk/>
            <pc:sldMk cId="2217173103" sldId="266"/>
            <ac:spMk id="3" creationId="{29D087B3-6C16-4E62-992B-FC78C6D3A394}"/>
          </ac:spMkLst>
        </pc:spChg>
        <pc:spChg chg="del mod">
          <ac:chgData name="Gemma Davidson" userId="1003BFFD9E2B0C95@LIVE.COM" providerId="AD" clId="Web-{7018F2FF-43AD-4C58-9507-02E69BC80766}" dt="2018-03-02T10:53:05.615" v="271"/>
          <ac:spMkLst>
            <pc:docMk/>
            <pc:sldMk cId="2217173103" sldId="266"/>
            <ac:spMk id="5" creationId="{69F1067A-3F44-491E-84BB-2DC8B4AB3EA9}"/>
          </ac:spMkLst>
        </pc:spChg>
      </pc:sldChg>
      <pc:sldChg chg="new del">
        <pc:chgData name="Gemma Davidson" userId="1003BFFD9E2B0C95@LIVE.COM" providerId="AD" clId="Web-{7018F2FF-43AD-4C58-9507-02E69BC80766}" dt="2018-03-02T10:52:48.771" v="263"/>
        <pc:sldMkLst>
          <pc:docMk/>
          <pc:sldMk cId="2366313993"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46CE7D5-CF57-46EF-B807-FDD0502418D4}" type="datetimeFigureOut">
              <a:rPr lang="en-US" smtClean="0"/>
              <a:t>3/2/2018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2174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4462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3639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431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3650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5475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04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3631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9375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2683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846CE7D5-CF57-46EF-B807-FDD0502418D4}" type="datetimeFigureOut">
              <a:rPr lang="en-US" smtClean="0"/>
              <a:t>3/2/2018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8633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46CE7D5-CF57-46EF-B807-FDD0502418D4}" type="datetimeFigureOut">
              <a:rPr lang="en-US" smtClean="0"/>
              <a:t>3/2/2018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044640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S1 Multi-Track Project</a:t>
            </a:r>
            <a:endParaRPr lang="en-US"/>
          </a:p>
        </p:txBody>
      </p:sp>
      <p:sp>
        <p:nvSpPr>
          <p:cNvPr id="3" name="Subtitle 2"/>
          <p:cNvSpPr>
            <a:spLocks noGrp="1"/>
          </p:cNvSpPr>
          <p:nvPr>
            <p:ph type="subTitle" idx="1"/>
          </p:nvPr>
        </p:nvSpPr>
        <p:spPr/>
        <p:txBody>
          <a:bodyPr vert="horz" lIns="91440" tIns="0" rIns="91440" bIns="45720" rtlCol="0" anchor="t">
            <a:normAutofit/>
          </a:bodyPr>
          <a:lstStyle/>
          <a:p>
            <a:r>
              <a:rPr lang="en-US"/>
              <a:t>&lt;MY NAME&gt;</a:t>
            </a:r>
            <a:endParaRPr lang="en-US">
              <a:solidFill>
                <a:schemeClr val="tx1"/>
              </a:solidFill>
            </a:endParaRPr>
          </a:p>
        </p:txBody>
      </p:sp>
      <p:pic>
        <p:nvPicPr>
          <p:cNvPr id="4" name="Picture 4">
            <a:extLst>
              <a:ext uri="{FF2B5EF4-FFF2-40B4-BE49-F238E27FC236}">
                <a16:creationId xmlns:a16="http://schemas.microsoft.com/office/drawing/2014/main" id="{CD058E20-27E6-42BD-9743-3090535003DF}"/>
              </a:ext>
            </a:extLst>
          </p:cNvPr>
          <p:cNvPicPr>
            <a:picLocks noChangeAspect="1"/>
          </p:cNvPicPr>
          <p:nvPr/>
        </p:nvPicPr>
        <p:blipFill>
          <a:blip r:embed="rId2"/>
          <a:stretch>
            <a:fillRect/>
          </a:stretch>
        </p:blipFill>
        <p:spPr>
          <a:xfrm>
            <a:off x="10858500" y="5476875"/>
            <a:ext cx="1200150" cy="120015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normAutofit/>
          </a:bodyPr>
          <a:lstStyle/>
          <a:p>
            <a:r>
              <a:rPr lang="en-US">
                <a:cs typeface="Calibri Light"/>
              </a:rPr>
              <a:t>Evaluation</a:t>
            </a:r>
            <a:endParaRPr lang="en-US">
              <a:solidFill>
                <a:schemeClr val="tx1"/>
              </a:solidFill>
            </a:endParaRPr>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a:xfrm>
            <a:off x="5118100" y="803275"/>
            <a:ext cx="6111875" cy="5398825"/>
          </a:xfrm>
        </p:spPr>
        <p:txBody>
          <a:bodyPr>
            <a:normAutofit/>
          </a:bodyPr>
          <a:lstStyle/>
          <a:p>
            <a:pPr algn="ctr">
              <a:buNone/>
            </a:pPr>
            <a:r>
              <a:rPr lang="en-US" sz="2400">
                <a:latin typeface="Century Gothic"/>
              </a:rPr>
              <a:t>Answer the following questions to evaluate your project. </a:t>
            </a:r>
          </a:p>
          <a:p>
            <a:pPr algn="ctr">
              <a:buNone/>
            </a:pPr>
            <a:endParaRPr lang="en-US" sz="2400">
              <a:latin typeface="Century Gothic"/>
            </a:endParaRPr>
          </a:p>
          <a:p>
            <a:pPr algn="ctr">
              <a:buNone/>
            </a:pPr>
            <a:r>
              <a:rPr lang="en-US" sz="2400">
                <a:latin typeface="Century Gothic"/>
              </a:rPr>
              <a:t>Did </a:t>
            </a:r>
            <a:r>
              <a:rPr lang="en-US" sz="2400" err="1">
                <a:latin typeface="Century Gothic"/>
              </a:rPr>
              <a:t>youi</a:t>
            </a:r>
            <a:r>
              <a:rPr lang="en-US" sz="2400">
                <a:latin typeface="Century Gothic"/>
              </a:rPr>
              <a:t> enjoy working on this project?</a:t>
            </a:r>
          </a:p>
          <a:p>
            <a:pPr algn="ctr">
              <a:buNone/>
            </a:pPr>
            <a:r>
              <a:rPr lang="en-US" sz="2400">
                <a:latin typeface="Century Gothic"/>
              </a:rPr>
              <a:t>What did you find easy?</a:t>
            </a:r>
          </a:p>
          <a:p>
            <a:pPr algn="ctr">
              <a:buNone/>
            </a:pPr>
            <a:r>
              <a:rPr lang="en-US" sz="2400">
                <a:latin typeface="Century Gothic"/>
              </a:rPr>
              <a:t>What did you find difficult?</a:t>
            </a:r>
          </a:p>
          <a:p>
            <a:pPr algn="ctr">
              <a:buNone/>
            </a:pPr>
            <a:r>
              <a:rPr lang="en-US" sz="2400">
                <a:latin typeface="Century Gothic"/>
              </a:rPr>
              <a:t>Would you do anything differently the next time?</a:t>
            </a:r>
          </a:p>
        </p:txBody>
      </p:sp>
    </p:spTree>
    <p:extLst>
      <p:ext uri="{BB962C8B-B14F-4D97-AF65-F5344CB8AC3E}">
        <p14:creationId xmlns:p14="http://schemas.microsoft.com/office/powerpoint/2010/main" val="221717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lstStyle/>
          <a:p>
            <a:r>
              <a:rPr lang="en-US">
                <a:cs typeface="Calibri Light"/>
              </a:rPr>
              <a:t>&lt;DATE&gt;</a:t>
            </a:r>
            <a:endParaRPr lang="en-US"/>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p:txBody>
          <a:bodyPr/>
          <a:lstStyle/>
          <a:p>
            <a:pPr marL="0" indent="0">
              <a:buNone/>
            </a:pPr>
            <a:r>
              <a:rPr lang="en-US" sz="2400">
                <a:latin typeface="Century Gothic"/>
              </a:rPr>
              <a:t>So far I have.....</a:t>
            </a:r>
          </a:p>
          <a:p>
            <a:pPr marL="0" indent="0">
              <a:buNone/>
            </a:pPr>
            <a:endParaRPr lang="en-US" sz="2400">
              <a:latin typeface="Century Gothic"/>
            </a:endParaRPr>
          </a:p>
          <a:p>
            <a:pPr marL="0" indent="0">
              <a:buNone/>
            </a:pPr>
            <a:r>
              <a:rPr lang="en-US" sz="2400">
                <a:latin typeface="Century Gothic"/>
              </a:rPr>
              <a:t>Created a folder on my …........... It is called ................ I am storing it on the desktop because............</a:t>
            </a:r>
          </a:p>
          <a:p>
            <a:pPr marL="0" indent="0">
              <a:buNone/>
            </a:pPr>
            <a:r>
              <a:rPr lang="en-US" sz="2400">
                <a:latin typeface="Century Gothic"/>
              </a:rPr>
              <a:t>In this folder, I have saved a ….......... file so that I can keep a record of my work. </a:t>
            </a:r>
          </a:p>
          <a:p>
            <a:pPr marL="0" indent="0">
              <a:buNone/>
            </a:pPr>
            <a:r>
              <a:rPr lang="en-US" sz="2400">
                <a:latin typeface="Century Gothic"/>
              </a:rPr>
              <a:t>I have also created an …............ file. This </a:t>
            </a:r>
            <a:r>
              <a:rPr lang="en-US" sz="2400" err="1">
                <a:latin typeface="Century Gothic"/>
              </a:rPr>
              <a:t>programme</a:t>
            </a:r>
            <a:r>
              <a:rPr lang="en-US" sz="2400">
                <a:latin typeface="Century Gothic"/>
              </a:rPr>
              <a:t> will let me create a piece of music. </a:t>
            </a:r>
          </a:p>
        </p:txBody>
      </p:sp>
    </p:spTree>
    <p:extLst>
      <p:ext uri="{BB962C8B-B14F-4D97-AF65-F5344CB8AC3E}">
        <p14:creationId xmlns:p14="http://schemas.microsoft.com/office/powerpoint/2010/main" val="134000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6B4F-6C54-407D-A167-BD8CE9383922}"/>
              </a:ext>
            </a:extLst>
          </p:cNvPr>
          <p:cNvSpPr>
            <a:spLocks noGrp="1"/>
          </p:cNvSpPr>
          <p:nvPr>
            <p:ph type="title"/>
          </p:nvPr>
        </p:nvSpPr>
        <p:spPr/>
        <p:txBody>
          <a:bodyPr/>
          <a:lstStyle/>
          <a:p>
            <a:r>
              <a:rPr lang="en-US">
                <a:cs typeface="Calibri Light"/>
              </a:rPr>
              <a:t>&lt;DATE&gt;</a:t>
            </a:r>
            <a:endParaRPr lang="en-US"/>
          </a:p>
        </p:txBody>
      </p:sp>
      <p:sp>
        <p:nvSpPr>
          <p:cNvPr id="3" name="Content Placeholder 2">
            <a:extLst>
              <a:ext uri="{FF2B5EF4-FFF2-40B4-BE49-F238E27FC236}">
                <a16:creationId xmlns:a16="http://schemas.microsoft.com/office/drawing/2014/main" id="{D5FDE6D5-4464-4384-BF10-27158838840F}"/>
              </a:ext>
            </a:extLst>
          </p:cNvPr>
          <p:cNvSpPr>
            <a:spLocks noGrp="1"/>
          </p:cNvSpPr>
          <p:nvPr>
            <p:ph idx="1"/>
          </p:nvPr>
        </p:nvSpPr>
        <p:spPr>
          <a:xfrm>
            <a:off x="5118100" y="803275"/>
            <a:ext cx="6281738" cy="2697780"/>
          </a:xfrm>
        </p:spPr>
        <p:txBody>
          <a:bodyPr/>
          <a:lstStyle/>
          <a:p>
            <a:pPr marL="0" indent="0">
              <a:buNone/>
            </a:pPr>
            <a:r>
              <a:rPr lang="en-US">
                <a:latin typeface="Century Gothic"/>
              </a:rPr>
              <a:t>Today I have chosen 4 instruments to use in my piece. They are .................................</a:t>
            </a:r>
          </a:p>
          <a:p>
            <a:endParaRPr lang="en-US">
              <a:latin typeface="Century Gothic"/>
            </a:endParaRPr>
          </a:p>
          <a:p>
            <a:pPr marL="0" indent="0">
              <a:buNone/>
            </a:pPr>
            <a:r>
              <a:rPr lang="en-US">
                <a:latin typeface="Century Gothic"/>
              </a:rPr>
              <a:t>I have copied these files into my folder. </a:t>
            </a:r>
          </a:p>
        </p:txBody>
      </p:sp>
      <p:sp>
        <p:nvSpPr>
          <p:cNvPr id="4" name="TextBox 3">
            <a:extLst>
              <a:ext uri="{FF2B5EF4-FFF2-40B4-BE49-F238E27FC236}">
                <a16:creationId xmlns:a16="http://schemas.microsoft.com/office/drawing/2014/main" id="{9D4B5DE3-4333-40AF-BEE0-652D110C9CFA}"/>
              </a:ext>
            </a:extLst>
          </p:cNvPr>
          <p:cNvSpPr txBox="1"/>
          <p:nvPr/>
        </p:nvSpPr>
        <p:spPr>
          <a:xfrm>
            <a:off x="6534150" y="4514850"/>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Take a screen shot "print screen" key and put the picture here. </a:t>
            </a:r>
          </a:p>
        </p:txBody>
      </p:sp>
    </p:spTree>
    <p:extLst>
      <p:ext uri="{BB962C8B-B14F-4D97-AF65-F5344CB8AC3E}">
        <p14:creationId xmlns:p14="http://schemas.microsoft.com/office/powerpoint/2010/main" val="257838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4B5DE3-4333-40AF-BEE0-652D110C9CFA}"/>
              </a:ext>
            </a:extLst>
          </p:cNvPr>
          <p:cNvSpPr txBox="1"/>
          <p:nvPr/>
        </p:nvSpPr>
        <p:spPr>
          <a:xfrm>
            <a:off x="6915150" y="2647950"/>
            <a:ext cx="2743200"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Take a screen shot ("print screen" key) of your Audacity file and put the picture here. </a:t>
            </a:r>
          </a:p>
        </p:txBody>
      </p:sp>
      <p:sp>
        <p:nvSpPr>
          <p:cNvPr id="8" name="Title 7">
            <a:extLst>
              <a:ext uri="{FF2B5EF4-FFF2-40B4-BE49-F238E27FC236}">
                <a16:creationId xmlns:a16="http://schemas.microsoft.com/office/drawing/2014/main" id="{CDDA46FE-C955-4DF9-9BBA-EE169ED2A915}"/>
              </a:ext>
            </a:extLst>
          </p:cNvPr>
          <p:cNvSpPr>
            <a:spLocks noGrp="1"/>
          </p:cNvSpPr>
          <p:nvPr>
            <p:ph type="title"/>
          </p:nvPr>
        </p:nvSpPr>
        <p:spPr>
          <a:xfrm>
            <a:off x="923925" y="2381250"/>
            <a:ext cx="3500438" cy="1903702"/>
          </a:xfrm>
        </p:spPr>
        <p:txBody>
          <a:bodyPr/>
          <a:lstStyle/>
          <a:p>
            <a:r>
              <a:rPr lang="en-US">
                <a:cs typeface="Calibri Light"/>
              </a:rPr>
              <a:t>I also …........... my audio files into Audacity. </a:t>
            </a:r>
            <a:endParaRPr lang="en-US"/>
          </a:p>
        </p:txBody>
      </p:sp>
    </p:spTree>
    <p:extLst>
      <p:ext uri="{BB962C8B-B14F-4D97-AF65-F5344CB8AC3E}">
        <p14:creationId xmlns:p14="http://schemas.microsoft.com/office/powerpoint/2010/main" val="241569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lstStyle/>
          <a:p>
            <a:r>
              <a:rPr lang="en-US">
                <a:cs typeface="Calibri Light"/>
              </a:rPr>
              <a:t>&lt;DATE&gt;</a:t>
            </a:r>
            <a:endParaRPr lang="en-US"/>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p:txBody>
          <a:bodyPr/>
          <a:lstStyle/>
          <a:p>
            <a:pPr algn="ctr">
              <a:buNone/>
            </a:pPr>
            <a:r>
              <a:rPr lang="en-US" sz="2400">
                <a:latin typeface="Century Gothic"/>
              </a:rPr>
              <a:t>Today I created a new ….........</a:t>
            </a:r>
            <a:endParaRPr lang="en-US"/>
          </a:p>
          <a:p>
            <a:pPr algn="ctr">
              <a:buNone/>
            </a:pPr>
            <a:r>
              <a:rPr lang="en-US" sz="2400">
                <a:latin typeface="Century Gothic"/>
              </a:rPr>
              <a:t>To do this I chose …......... from the menu and then selected "New …................."</a:t>
            </a:r>
          </a:p>
        </p:txBody>
      </p:sp>
    </p:spTree>
    <p:extLst>
      <p:ext uri="{BB962C8B-B14F-4D97-AF65-F5344CB8AC3E}">
        <p14:creationId xmlns:p14="http://schemas.microsoft.com/office/powerpoint/2010/main" val="136433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61FC-9A10-4F6A-BA29-5A2602ED98ED}"/>
              </a:ext>
            </a:extLst>
          </p:cNvPr>
          <p:cNvSpPr>
            <a:spLocks noGrp="1"/>
          </p:cNvSpPr>
          <p:nvPr>
            <p:ph type="title"/>
          </p:nvPr>
        </p:nvSpPr>
        <p:spPr>
          <a:xfrm>
            <a:off x="866775" y="2352675"/>
            <a:ext cx="3501196" cy="2456442"/>
          </a:xfrm>
        </p:spPr>
        <p:txBody>
          <a:bodyPr>
            <a:normAutofit fontScale="90000"/>
          </a:bodyPr>
          <a:lstStyle/>
          <a:p>
            <a:r>
              <a:rPr lang="en-US">
                <a:cs typeface="Calibri Light"/>
              </a:rPr>
              <a:t>Today I set up a microphone. Here is a diagram of the signal path I created. </a:t>
            </a:r>
            <a:endParaRPr lang="en-US"/>
          </a:p>
        </p:txBody>
      </p:sp>
      <p:sp>
        <p:nvSpPr>
          <p:cNvPr id="3" name="TextBox 2">
            <a:extLst>
              <a:ext uri="{FF2B5EF4-FFF2-40B4-BE49-F238E27FC236}">
                <a16:creationId xmlns:a16="http://schemas.microsoft.com/office/drawing/2014/main" id="{12184A5B-7848-4D0E-9BBF-AE1FB1920D9E}"/>
              </a:ext>
            </a:extLst>
          </p:cNvPr>
          <p:cNvSpPr txBox="1"/>
          <p:nvPr/>
        </p:nvSpPr>
        <p:spPr>
          <a:xfrm>
            <a:off x="4629150" y="581025"/>
            <a:ext cx="7126274" cy="923330"/>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A signal path is how the path the sound signal takes to the recording device. Here is all the equipment you used. Drag them into the correct order and then delete this box. </a:t>
            </a:r>
          </a:p>
        </p:txBody>
      </p:sp>
      <p:pic>
        <p:nvPicPr>
          <p:cNvPr id="4" name="Picture 4" descr="A desktop computer monitor and keyboard&#10;&#10;Description generated with high confidence">
            <a:extLst>
              <a:ext uri="{FF2B5EF4-FFF2-40B4-BE49-F238E27FC236}">
                <a16:creationId xmlns:a16="http://schemas.microsoft.com/office/drawing/2014/main" id="{4C661510-7AE2-4836-8463-2B52E48736E2}"/>
              </a:ext>
            </a:extLst>
          </p:cNvPr>
          <p:cNvPicPr>
            <a:picLocks noChangeAspect="1"/>
          </p:cNvPicPr>
          <p:nvPr/>
        </p:nvPicPr>
        <p:blipFill>
          <a:blip r:embed="rId2"/>
          <a:stretch>
            <a:fillRect/>
          </a:stretch>
        </p:blipFill>
        <p:spPr>
          <a:xfrm>
            <a:off x="4857750" y="1957657"/>
            <a:ext cx="2743200" cy="2060829"/>
          </a:xfrm>
          <a:prstGeom prst="rect">
            <a:avLst/>
          </a:prstGeom>
        </p:spPr>
      </p:pic>
      <p:pic>
        <p:nvPicPr>
          <p:cNvPr id="6" name="Picture 6" descr="A picture containing sky&#10;&#10;Description generated with very high confidence">
            <a:extLst>
              <a:ext uri="{FF2B5EF4-FFF2-40B4-BE49-F238E27FC236}">
                <a16:creationId xmlns:a16="http://schemas.microsoft.com/office/drawing/2014/main" id="{F5CEB813-E3F5-4347-8E92-04D8CEDBAFB4}"/>
              </a:ext>
            </a:extLst>
          </p:cNvPr>
          <p:cNvPicPr>
            <a:picLocks noChangeAspect="1"/>
          </p:cNvPicPr>
          <p:nvPr/>
        </p:nvPicPr>
        <p:blipFill>
          <a:blip r:embed="rId3"/>
          <a:stretch>
            <a:fillRect/>
          </a:stretch>
        </p:blipFill>
        <p:spPr>
          <a:xfrm>
            <a:off x="8102600" y="4425346"/>
            <a:ext cx="2289779" cy="2289779"/>
          </a:xfrm>
          <a:prstGeom prst="rect">
            <a:avLst/>
          </a:prstGeom>
        </p:spPr>
      </p:pic>
      <p:pic>
        <p:nvPicPr>
          <p:cNvPr id="8" name="Picture 8" descr="A close up of a speaker&#10;&#10;Description generated with high confidence">
            <a:extLst>
              <a:ext uri="{FF2B5EF4-FFF2-40B4-BE49-F238E27FC236}">
                <a16:creationId xmlns:a16="http://schemas.microsoft.com/office/drawing/2014/main" id="{E0F8D323-E7DA-497D-8876-6F2CE9D06B4D}"/>
              </a:ext>
            </a:extLst>
          </p:cNvPr>
          <p:cNvPicPr>
            <a:picLocks noChangeAspect="1"/>
          </p:cNvPicPr>
          <p:nvPr/>
        </p:nvPicPr>
        <p:blipFill>
          <a:blip r:embed="rId4"/>
          <a:stretch>
            <a:fillRect/>
          </a:stretch>
        </p:blipFill>
        <p:spPr>
          <a:xfrm>
            <a:off x="4667250" y="4867275"/>
            <a:ext cx="2743200" cy="1397203"/>
          </a:xfrm>
          <a:prstGeom prst="rect">
            <a:avLst/>
          </a:prstGeom>
        </p:spPr>
      </p:pic>
      <p:pic>
        <p:nvPicPr>
          <p:cNvPr id="10" name="Picture 10" descr="A close up of a microphone&#10;&#10;Description generated with very high confidence">
            <a:extLst>
              <a:ext uri="{FF2B5EF4-FFF2-40B4-BE49-F238E27FC236}">
                <a16:creationId xmlns:a16="http://schemas.microsoft.com/office/drawing/2014/main" id="{396C0618-985F-4F52-B19B-3523669F75EE}"/>
              </a:ext>
            </a:extLst>
          </p:cNvPr>
          <p:cNvPicPr>
            <a:picLocks noChangeAspect="1"/>
          </p:cNvPicPr>
          <p:nvPr/>
        </p:nvPicPr>
        <p:blipFill>
          <a:blip r:embed="rId5"/>
          <a:stretch>
            <a:fillRect/>
          </a:stretch>
        </p:blipFill>
        <p:spPr>
          <a:xfrm>
            <a:off x="9144000" y="1957657"/>
            <a:ext cx="1882462" cy="2159249"/>
          </a:xfrm>
          <a:prstGeom prst="rect">
            <a:avLst/>
          </a:prstGeom>
        </p:spPr>
      </p:pic>
    </p:spTree>
    <p:extLst>
      <p:ext uri="{BB962C8B-B14F-4D97-AF65-F5344CB8AC3E}">
        <p14:creationId xmlns:p14="http://schemas.microsoft.com/office/powerpoint/2010/main" val="310137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normAutofit/>
          </a:bodyPr>
          <a:lstStyle/>
          <a:p>
            <a:r>
              <a:rPr lang="en-US">
                <a:cs typeface="Calibri Light"/>
              </a:rPr>
              <a:t>&lt;DATE&gt;</a:t>
            </a:r>
            <a:endParaRPr lang="en-US">
              <a:solidFill>
                <a:schemeClr val="tx1"/>
              </a:solidFill>
            </a:endParaRPr>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a:xfrm>
            <a:off x="5118100" y="803275"/>
            <a:ext cx="6111705" cy="2319928"/>
          </a:xfrm>
        </p:spPr>
        <p:txBody>
          <a:bodyPr/>
          <a:lstStyle/>
          <a:p>
            <a:pPr algn="ctr">
              <a:buNone/>
            </a:pPr>
            <a:r>
              <a:rPr lang="en-US" sz="2400">
                <a:latin typeface="Century Gothic"/>
              </a:rPr>
              <a:t>Today I recorded a …......... I took …...take/s. </a:t>
            </a:r>
            <a:endParaRPr lang="en-US"/>
          </a:p>
        </p:txBody>
      </p:sp>
      <p:sp>
        <p:nvSpPr>
          <p:cNvPr id="5" name="Content Placeholder 2">
            <a:extLst>
              <a:ext uri="{FF2B5EF4-FFF2-40B4-BE49-F238E27FC236}">
                <a16:creationId xmlns:a16="http://schemas.microsoft.com/office/drawing/2014/main" id="{69F1067A-3F44-491E-84BB-2DC8B4AB3EA9}"/>
              </a:ext>
            </a:extLst>
          </p:cNvPr>
          <p:cNvSpPr txBox="1">
            <a:spLocks/>
          </p:cNvSpPr>
          <p:nvPr/>
        </p:nvSpPr>
        <p:spPr>
          <a:xfrm>
            <a:off x="5467350" y="3352800"/>
            <a:ext cx="6111705" cy="2319928"/>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gn="ctr">
              <a:buNone/>
            </a:pPr>
            <a:r>
              <a:rPr lang="en-US" sz="2400">
                <a:latin typeface="Century Gothic"/>
              </a:rPr>
              <a:t>Put a screenshot of your project here. </a:t>
            </a:r>
            <a:endParaRPr lang="en-US"/>
          </a:p>
        </p:txBody>
      </p:sp>
    </p:spTree>
    <p:extLst>
      <p:ext uri="{BB962C8B-B14F-4D97-AF65-F5344CB8AC3E}">
        <p14:creationId xmlns:p14="http://schemas.microsoft.com/office/powerpoint/2010/main" val="132299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normAutofit/>
          </a:bodyPr>
          <a:lstStyle/>
          <a:p>
            <a:r>
              <a:rPr lang="en-US">
                <a:cs typeface="Calibri Light"/>
              </a:rPr>
              <a:t>&lt;DATE&gt;</a:t>
            </a:r>
            <a:endParaRPr lang="en-US">
              <a:solidFill>
                <a:schemeClr val="tx1"/>
              </a:solidFill>
            </a:endParaRPr>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p:txBody>
          <a:bodyPr/>
          <a:lstStyle/>
          <a:p>
            <a:pPr algn="ctr">
              <a:buNone/>
            </a:pPr>
            <a:r>
              <a:rPr lang="en-US" sz="2400">
                <a:latin typeface="Century Gothic"/>
              </a:rPr>
              <a:t>Today I mixed my music. I felt that the …........... was too …........ so I................</a:t>
            </a:r>
          </a:p>
          <a:p>
            <a:pPr algn="ctr">
              <a:buNone/>
            </a:pPr>
            <a:r>
              <a:rPr lang="en-US" sz="2400">
                <a:latin typeface="Century Gothic"/>
              </a:rPr>
              <a:t>I also felt that the ............ was too …........ so I...................</a:t>
            </a:r>
          </a:p>
        </p:txBody>
      </p:sp>
    </p:spTree>
    <p:extLst>
      <p:ext uri="{BB962C8B-B14F-4D97-AF65-F5344CB8AC3E}">
        <p14:creationId xmlns:p14="http://schemas.microsoft.com/office/powerpoint/2010/main" val="1125867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29B7-FA3C-400E-861B-31C88A90956C}"/>
              </a:ext>
            </a:extLst>
          </p:cNvPr>
          <p:cNvSpPr>
            <a:spLocks noGrp="1"/>
          </p:cNvSpPr>
          <p:nvPr>
            <p:ph type="title"/>
          </p:nvPr>
        </p:nvSpPr>
        <p:spPr/>
        <p:txBody>
          <a:bodyPr>
            <a:normAutofit/>
          </a:bodyPr>
          <a:lstStyle/>
          <a:p>
            <a:r>
              <a:rPr lang="en-US">
                <a:cs typeface="Calibri Light"/>
              </a:rPr>
              <a:t>&lt;DATE&gt;</a:t>
            </a:r>
            <a:endParaRPr lang="en-US">
              <a:solidFill>
                <a:schemeClr val="tx1"/>
              </a:solidFill>
            </a:endParaRPr>
          </a:p>
        </p:txBody>
      </p:sp>
      <p:sp>
        <p:nvSpPr>
          <p:cNvPr id="3" name="Content Placeholder 2">
            <a:extLst>
              <a:ext uri="{FF2B5EF4-FFF2-40B4-BE49-F238E27FC236}">
                <a16:creationId xmlns:a16="http://schemas.microsoft.com/office/drawing/2014/main" id="{29D087B3-6C16-4E62-992B-FC78C6D3A394}"/>
              </a:ext>
            </a:extLst>
          </p:cNvPr>
          <p:cNvSpPr>
            <a:spLocks noGrp="1"/>
          </p:cNvSpPr>
          <p:nvPr>
            <p:ph idx="1"/>
          </p:nvPr>
        </p:nvSpPr>
        <p:spPr>
          <a:xfrm>
            <a:off x="5118100" y="803275"/>
            <a:ext cx="6111705" cy="2319928"/>
          </a:xfrm>
        </p:spPr>
        <p:txBody>
          <a:bodyPr/>
          <a:lstStyle/>
          <a:p>
            <a:pPr algn="ctr">
              <a:buNone/>
            </a:pPr>
            <a:r>
              <a:rPr lang="en-US" sz="2400">
                <a:latin typeface="Century Gothic"/>
              </a:rPr>
              <a:t>Today I ............ my piece of music. I saved it in …....... It is a ….....file.</a:t>
            </a:r>
            <a:endParaRPr lang="en-US"/>
          </a:p>
        </p:txBody>
      </p:sp>
      <p:sp>
        <p:nvSpPr>
          <p:cNvPr id="5" name="Content Placeholder 2">
            <a:extLst>
              <a:ext uri="{FF2B5EF4-FFF2-40B4-BE49-F238E27FC236}">
                <a16:creationId xmlns:a16="http://schemas.microsoft.com/office/drawing/2014/main" id="{69F1067A-3F44-491E-84BB-2DC8B4AB3EA9}"/>
              </a:ext>
            </a:extLst>
          </p:cNvPr>
          <p:cNvSpPr txBox="1">
            <a:spLocks/>
          </p:cNvSpPr>
          <p:nvPr/>
        </p:nvSpPr>
        <p:spPr>
          <a:xfrm>
            <a:off x="5467350" y="3352800"/>
            <a:ext cx="6111705" cy="2319928"/>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gn="ctr">
              <a:buNone/>
            </a:pPr>
            <a:r>
              <a:rPr lang="en-US" sz="2400">
                <a:latin typeface="Century Gothic"/>
              </a:rPr>
              <a:t>Put a screenshot of where your wav file is saved.  </a:t>
            </a:r>
            <a:endParaRPr lang="en-US"/>
          </a:p>
        </p:txBody>
      </p:sp>
    </p:spTree>
    <p:extLst>
      <p:ext uri="{BB962C8B-B14F-4D97-AF65-F5344CB8AC3E}">
        <p14:creationId xmlns:p14="http://schemas.microsoft.com/office/powerpoint/2010/main" val="37770921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Atlas</vt:lpstr>
      <vt:lpstr>S1 Multi-Track Project</vt:lpstr>
      <vt:lpstr>&lt;DATE&gt;</vt:lpstr>
      <vt:lpstr>&lt;DATE&gt;</vt:lpstr>
      <vt:lpstr>I also …........... my audio files into Audacity. </vt:lpstr>
      <vt:lpstr>&lt;DATE&gt;</vt:lpstr>
      <vt:lpstr>Today I set up a microphone. Here is a diagram of the signal path I created. </vt:lpstr>
      <vt:lpstr>&lt;DATE&gt;</vt:lpstr>
      <vt:lpstr>&lt;DATE&gt;</vt:lpstr>
      <vt:lpstr>&lt;DATE&gt;</vt:lpstr>
      <vt:lpstr>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 Multi-Track Project</dc:title>
  <cp:revision>1</cp:revision>
  <dcterms:modified xsi:type="dcterms:W3CDTF">2018-03-02T10:54:06Z</dcterms:modified>
</cp:coreProperties>
</file>