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78" r:id="rId5"/>
    <p:sldId id="260" r:id="rId6"/>
    <p:sldId id="261" r:id="rId7"/>
    <p:sldId id="284" r:id="rId8"/>
    <p:sldId id="265" r:id="rId9"/>
    <p:sldId id="266" r:id="rId10"/>
    <p:sldId id="274" r:id="rId11"/>
    <p:sldId id="277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66CB-206A-4721-B14E-B63AA8421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60155-D8EF-4D72-BD8C-12418705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0DFE-34D1-4573-8165-031BE83F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70C45-E680-47FC-A1C5-F918C156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97F8-CD24-4768-8CA3-07E8C6F0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C9E2-CEE6-401B-A5EC-82D622DF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5CD6C-EFAC-4C2B-A7CC-03B5E4AA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8CF3-0D52-4A1A-8132-5904B8A9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2E480-3D5B-4D40-87EF-73AF0599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F9A28-FADE-4BBF-A7C6-067F4BCA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1095B-40D1-45A6-A33F-3A1676D18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902AC-15B8-41B6-B794-7BDB5361F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6415-A102-4DE5-B0EC-EDE97BF0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C3EB-0362-451C-B9DA-C3A928F5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2AB4B-4D48-438C-8CE7-C8827884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5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0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90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5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3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3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3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6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9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3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0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B814-4E92-4DF6-B181-3B57E107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9DB8C-77F2-43A9-9AAC-688F27BA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5AA62-4820-46B5-A34B-48BF098F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EB56-2EE7-4DA4-89AD-549AF0EA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9E7B5-E8C0-4F9B-8F96-4DCFE5A8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6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3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45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74641"/>
            <a:ext cx="2971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274641"/>
            <a:ext cx="8712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1CEA-5DAB-409E-9A34-9EA7755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E2A51-4D1B-42B1-B146-F61F466F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FA78-4267-4566-B755-A42C39FC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2D7C-919E-49D4-94AF-C6B1CB56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4E38-3617-4A62-BF48-BC6BAD1C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4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8DD6-0839-42E7-929C-A82286D9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DB27-BC07-4788-AFCE-2E0FE0900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F6665-23E0-4BD9-96E7-C527B835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8E6E1-9D86-45D8-B5B0-867CB596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16C6-7425-4972-8A38-C71FCEAE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4C79-1611-449D-862E-166E1AE3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3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276-BB45-4EB5-A92C-8E09E209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1558-D8E7-4E66-8107-3F1155D5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3B977-F309-4D7D-93B7-08060EEE1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97447-5638-4A59-AD6D-2F18F6BF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8C543-EBB1-4AA8-8AFE-F85D9942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4ADDC-F98F-48DE-A7EF-501AB4DE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5E64A-7665-41AF-9B14-CAD30BAF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B5C4E-2F5E-44D6-BE25-5972F1B1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1B41-D3D1-4642-87E8-514A3EFC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4C7E4-9AF4-4D98-9A01-34A958D6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7300-9311-48D1-BAE1-21BC4599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A13DB-FD41-4DAC-B58C-D342FD2E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4E2A9-C172-4D08-88A2-2D36C6E0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4C119-C269-4E17-8C08-7837DA33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84D25-60C1-42DF-AF41-3382DA2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153F-B2F5-4AB1-B700-80376A32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788E2-4E8E-4626-9BB9-D8CCBA7F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B9A5F-C505-47F9-B76B-CECCD293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18A58-DCC2-4B23-9D11-B40E879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7CACE-0ACF-44E8-97D2-40B4DDE0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66271-D324-45B7-9A72-BD799E11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4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7E0D-7AF3-4155-85E1-D77C90F6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6F7BE-B9F1-4ADD-A059-5C8A5D081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C78F7-2975-4501-A97D-CCB9CB403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364B6-2DAC-41D3-AFD3-7505ED83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C16D0-F725-4AEC-BF71-3E764474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CFF00-B664-45E3-9FC2-5C437A92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7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18AED-1DA8-4503-84D7-92C4738C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6C95-AB97-41B8-A249-CA2D896F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EA68-0B70-47EF-AB71-CDB9C3A36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A32E-77A8-45F7-A1B3-1D0DD641495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66AA5-47ED-4CBD-991F-8F094D2B6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8A9B-1E3A-4C59-BE8A-E423D871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18D2-D1CF-47C9-9AD5-73BFED33E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4E5E-632D-4961-BA57-16996AD40C4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F7BA-F14E-470A-9623-A05BAA7D1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3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o.uk/url?sa=i&amp;rct=j&amp;q=i%20heart%20books&amp;source=images&amp;cd=&amp;cad=rja&amp;uact=8&amp;docid=Aas5HRh2EA8xzM&amp;tbnid=s2Cyr5FKxq9XKM:&amp;ved=0CAUQjRw&amp;url=http://coachbechler.blogspot.com/&amp;ei=9aXGU4HkOOaW0QXiloCwDg&amp;bvm=bv.71126742,d.d2k&amp;psig=AFQjCNE90I-DH06EfrbWXnXIrSyrMGOJhA&amp;ust=1405613928853741" TargetMode="External"/><Relationship Id="rId7" Type="http://schemas.openxmlformats.org/officeDocument/2006/relationships/hyperlink" Target="http://www.google.co.uk/url?sa=i&amp;rct=j&amp;q=reading%20quotes&amp;source=images&amp;cd=&amp;cad=rja&amp;uact=8&amp;docid=fOjSdKYN1EDd0M&amp;tbnid=N7ztL9D_qgWhaM:&amp;ved=0CAUQjRw&amp;url=http://www.brucesallan.com/2014/04/14/reading-dadchat-professor/&amp;ei=36fGU6ePIqKo0QWW64HQBw&amp;bvm=bv.71126742,d.d2k&amp;psig=AFQjCNHX3JhsOWVv_PWYK-Dm8IkwsAhblQ&amp;ust=14056144296365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quotes%20about%20reading&amp;source=images&amp;cd=&amp;cad=rja&amp;uact=8&amp;docid=GNjHCCPuFw3qMM&amp;tbnid=DMtIDi3HhcDtwM:&amp;ved=0CAUQjRw&amp;url=http://www.konnectafrica.net/26-super-quotes-on-why-you-should-read-books/&amp;ei=lqXGU7WiK66Z0QXyv4HACw&amp;bvm=bv.71126742,d.d2k&amp;psig=AFQjCNEHL2ckid3LJMHrjSUy8lUvf5KG_Q&amp;ust=140561382018489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reading&amp;source=images&amp;cd=&amp;cad=rja&amp;uact=8&amp;docid=_w4Sd4j8xCugrM&amp;tbnid=FrRhiaIeImL2QM:&amp;ved=0CAUQjRw&amp;url=http://www.creativeeducation.co.uk/blog/index.php/2010/12/books-that-boys-like-to-read/&amp;ei=04LHU4WqN6qX1AWnpIBo&amp;bvm=bv.71198958,d.d2k&amp;psig=AFQjCNE74Mhj-BRk_Cp5asABp77JOxKssg&amp;ust=1405670464208135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reading&amp;source=images&amp;cd=&amp;cad=rja&amp;uact=8&amp;docid=_w4Sd4j8xCugrM&amp;tbnid=FrRhiaIeImL2QM:&amp;ved=0CAUQjRw&amp;url=http://www.creativeeducation.co.uk/blog/index.php/2010/12/books-that-boys-like-to-read/&amp;ei=04LHU4WqN6qX1AWnpIBo&amp;bvm=bv.71198958,d.d2k&amp;psig=AFQjCNE74Mhj-BRk_Cp5asABp77JOxKssg&amp;ust=1405670464208135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53EBB-8FCD-42E4-BE41-F423B33D6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609" b="1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B55C14-19A2-4F95-897A-51573F82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S1 Reading 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72D64-0FDE-4875-84CE-9705445DF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4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araxone.com/webxealot/workbook34/reflection_1.gif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21227" r="6687" b="35142"/>
          <a:stretch/>
        </p:blipFill>
        <p:spPr bwMode="auto">
          <a:xfrm>
            <a:off x="1789877" y="116634"/>
            <a:ext cx="2060537" cy="9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6882" y="260650"/>
            <a:ext cx="683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Write down some thoughts on what you have read so far. </a:t>
            </a:r>
          </a:p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Answer in full sentences.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9465" y="1178768"/>
          <a:ext cx="869307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What have you enjoyed reading and why? </a:t>
                      </a:r>
                    </a:p>
                  </a:txBody>
                  <a:tcPr marL="84406" marR="844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omic Sans MS" pitchFamily="66" charset="0"/>
                        </a:rPr>
                        <a:t>What’s your favourite genre and why? 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itchFamily="66" charset="0"/>
                        </a:rPr>
                        <a:t>Who is your favourite character and why? 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itchFamily="66" charset="0"/>
                        </a:rPr>
                        <a:t>Has anything you’ve read surprised</a:t>
                      </a:r>
                      <a:r>
                        <a:rPr lang="en-GB" sz="1600" baseline="0" dirty="0">
                          <a:latin typeface="Comic Sans MS" pitchFamily="66" charset="0"/>
                        </a:rPr>
                        <a:t> you? Why? 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itchFamily="66" charset="0"/>
                        </a:rPr>
                        <a:t>What is your favourite</a:t>
                      </a:r>
                      <a:r>
                        <a:rPr lang="en-GB" sz="1600" baseline="0" dirty="0">
                          <a:latin typeface="Comic Sans MS" pitchFamily="66" charset="0"/>
                        </a:rPr>
                        <a:t> book and why? </a:t>
                      </a: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84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4927" y="764704"/>
          <a:ext cx="824214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697187" y="5670540"/>
            <a:ext cx="1794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6546" y="538250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Words: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6530" y="332656"/>
            <a:ext cx="587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Summarise a book you have read in 150 words or less</a:t>
            </a:r>
          </a:p>
        </p:txBody>
      </p:sp>
      <p:pic>
        <p:nvPicPr>
          <p:cNvPr id="4098" name="Picture 2" descr="http://3.bp.blogspot.com/-Fyyo92Ouo14/USoRPb90tOI/AAAAAAAABXU/poSOCn2msZ0/s320/summary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82" y="128118"/>
            <a:ext cx="1262910" cy="10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/>
          <p:cNvSpPr/>
          <p:nvPr/>
        </p:nvSpPr>
        <p:spPr>
          <a:xfrm>
            <a:off x="5830126" y="5823848"/>
            <a:ext cx="531751" cy="70149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351779" y="5823848"/>
            <a:ext cx="531751" cy="70149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269874" y="5823848"/>
            <a:ext cx="531751" cy="70149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22210" y="5823848"/>
            <a:ext cx="531751" cy="70149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5096197" y="5823786"/>
            <a:ext cx="531751" cy="701496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54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s4.mm.bing.net/th?id=HN.608023591010307294&amp;pid=1.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52" y="188640"/>
            <a:ext cx="1318846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7541" y="188642"/>
            <a:ext cx="551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Write an alternative (different) ending to a book you have read.  </a:t>
            </a:r>
          </a:p>
        </p:txBody>
      </p:sp>
      <p:pic>
        <p:nvPicPr>
          <p:cNvPr id="6" name="Picture 2" descr="http://ts4.mm.bing.net/th?id=HN.608023591010307294&amp;pid=1.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02" y="188640"/>
            <a:ext cx="1318846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49465" y="1178768"/>
          <a:ext cx="869307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84406" marR="844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omic Sans MS" pitchFamily="66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1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When you have completed a book imagine you have a 10 minute interview with the author, what questions would you ask them? 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http://www.magicalmaths.org/wp-content/uploads/2012/11/questions_answers_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r="26949" b="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5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ts1.mm.bing.net/th?id=HN.608046964226786871&amp;pid=1.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r="5105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atin typeface="+mj-lt"/>
                <a:ea typeface="+mj-ea"/>
                <a:cs typeface="+mj-cs"/>
              </a:rPr>
              <a:t>Imagine your favourite book is being turned into a film.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atin typeface="+mj-lt"/>
                <a:ea typeface="+mj-ea"/>
                <a:cs typeface="+mj-cs"/>
              </a:rPr>
              <a:t>Who would play the main characters and why?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46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3143" y="1052736"/>
            <a:ext cx="8925714" cy="561662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114" y="188642"/>
            <a:ext cx="7343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Reading Journal.   Name:……………………………………………………Form:……………</a:t>
            </a:r>
          </a:p>
          <a:p>
            <a:endParaRPr lang="en-GB" sz="8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itchFamily="66" charset="0"/>
              </a:rPr>
              <a:t>The front has been left blank so you can personalise it yourself.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56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88" y="178676"/>
            <a:ext cx="6318649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“There is more treasure in books than in all the pirate’s loot on Treasure Island.” – Walt Disney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807" y="2421682"/>
            <a:ext cx="46505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“I encourage everyone to read as much as possible because knowledge is power!” – Clint Dempsey 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http://t0.gstatic.com/images?q=tbn:ANd9GcT2QlU_ElPwcsGUZ31TpUG6BwLfjAxNk_PIwRBKdigb0qG9kN4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972" y="210817"/>
            <a:ext cx="2429582" cy="2429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0.gstatic.com/images?q=tbn:ANd9GcTSJtcOuft0EnfDUbuiDH1lj_U2nDj4UYGsrpbsJpct4K-rR-HW:www.konnectafrica.net/wp-content/uploads/2013/11/Bibliophile-400x40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6994"/>
          <a:stretch/>
        </p:blipFill>
        <p:spPr bwMode="auto">
          <a:xfrm>
            <a:off x="6513813" y="3644983"/>
            <a:ext cx="1807158" cy="1274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http://t1.gstatic.com/images?q=tbn:ANd9GcTT1b6vlmAD3V4K8j1xhdXsileO25PpMZSAE6iWbjnZblBigd2b:www.brucesallan.com/wp-content/uploads/2014/04/Reading-quote-by-Dr.-Seuss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6" b="23513"/>
          <a:stretch/>
        </p:blipFill>
        <p:spPr bwMode="auto">
          <a:xfrm rot="21600000">
            <a:off x="9533568" y="5060031"/>
            <a:ext cx="2432116" cy="15619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21067603">
            <a:off x="5830078" y="107562"/>
            <a:ext cx="2339341" cy="2146543"/>
          </a:xfrm>
          <a:prstGeom prst="wedgeEllipseCallout">
            <a:avLst>
              <a:gd name="adj1" fmla="val -37667"/>
              <a:gd name="adj2" fmla="val 6636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ysClr val="windowText" lastClr="000000"/>
                </a:solidFill>
                <a:latin typeface="Comic Sans MS" pitchFamily="66" charset="0"/>
              </a:rPr>
              <a:t>“Reading is to the mind what exercise is to the body.” </a:t>
            </a:r>
          </a:p>
        </p:txBody>
      </p:sp>
      <p:sp>
        <p:nvSpPr>
          <p:cNvPr id="7" name="Cloud Callout 6"/>
          <p:cNvSpPr/>
          <p:nvPr/>
        </p:nvSpPr>
        <p:spPr>
          <a:xfrm rot="21067603">
            <a:off x="333687" y="4745708"/>
            <a:ext cx="2030004" cy="1980220"/>
          </a:xfrm>
          <a:prstGeom prst="cloudCallout">
            <a:avLst>
              <a:gd name="adj1" fmla="val 84589"/>
              <a:gd name="adj2" fmla="val -5490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i="1" dirty="0">
                <a:solidFill>
                  <a:prstClr val="white"/>
                </a:solidFill>
                <a:latin typeface="Comic Sans MS" pitchFamily="66" charset="0"/>
              </a:rPr>
              <a:t>“Never judge a book by it’s movie”</a:t>
            </a:r>
            <a:endParaRPr lang="en-GB" i="1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498" y="5539394"/>
            <a:ext cx="465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Cooper Black" pitchFamily="18" charset="0"/>
              </a:rPr>
              <a:t>“Reading gives us some place to go when we have to stay where we are.”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0555" y="1862511"/>
            <a:ext cx="28580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What will inspire you this year? 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Let’s get reading! </a:t>
            </a:r>
          </a:p>
        </p:txBody>
      </p:sp>
    </p:spTree>
    <p:extLst>
      <p:ext uri="{BB962C8B-B14F-4D97-AF65-F5344CB8AC3E}">
        <p14:creationId xmlns:p14="http://schemas.microsoft.com/office/powerpoint/2010/main" val="38627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9666" y="260649"/>
            <a:ext cx="8513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3516313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You need to fill in your reading log every time you read for 20 minutes or more – this counts at school and at home. </a:t>
            </a:r>
          </a:p>
          <a:p>
            <a:pPr marL="3230563"/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3516313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When you have read for 20 minutes or more you must get your reading log signed by an adult. </a:t>
            </a:r>
          </a:p>
        </p:txBody>
      </p:sp>
      <p:pic>
        <p:nvPicPr>
          <p:cNvPr id="4098" name="Picture 2" descr="F:\Images\black_speach_bub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13" y="116632"/>
            <a:ext cx="33891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6916" y="332657"/>
            <a:ext cx="2796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  <a:latin typeface="Comic Sans MS" pitchFamily="66" charset="0"/>
              </a:rPr>
              <a:t>What am I supposed to do?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2583" y="2957980"/>
            <a:ext cx="3318175" cy="1767164"/>
            <a:chOff x="499915" y="2813964"/>
            <a:chExt cx="3594690" cy="1767164"/>
          </a:xfrm>
        </p:grpSpPr>
        <p:pic>
          <p:nvPicPr>
            <p:cNvPr id="4099" name="Picture 3" descr="F:\Images\purple arrow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15" y="2813964"/>
              <a:ext cx="2940917" cy="176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2520" y="3460938"/>
              <a:ext cx="3462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prstClr val="white"/>
                  </a:solidFill>
                  <a:latin typeface="Comic Sans MS" pitchFamily="66" charset="0"/>
                </a:rPr>
                <a:t>What is the aim?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57275" y="3455289"/>
            <a:ext cx="612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Reading regularly will help you in all your subjects and will help you improve your grades! </a:t>
            </a:r>
          </a:p>
        </p:txBody>
      </p:sp>
      <p:pic>
        <p:nvPicPr>
          <p:cNvPr id="4101" name="Picture 5" descr="F:\Images\p46 question_mark 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99" y="4797152"/>
            <a:ext cx="114688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4988" y="5229200"/>
            <a:ext cx="19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How do I get stickers?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1781" y="4725146"/>
            <a:ext cx="6125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The group with the most amount of stickers will win a prize, but how do you get stickers? </a:t>
            </a:r>
          </a:p>
          <a:p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By getting to a grey square on the reading log.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By completing a task in the reading journal.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By completing a whole book. 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3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log – What are you reading? </a:t>
            </a:r>
          </a:p>
        </p:txBody>
      </p:sp>
      <p:pic>
        <p:nvPicPr>
          <p:cNvPr id="1026" name="Picture 2" descr="http://t1.gstatic.com/images?q=tbn:ANd9GcQ70w_o0v3sUHX5gxocaaf3WTQmC_8i2b49Uy08Nbs62P8IDBIl:www.creativeeducation.co.uk/blog/wp-content/uploads/2010/12/boy-read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30" y="162834"/>
            <a:ext cx="664689" cy="81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9805"/>
              </p:ext>
            </p:extLst>
          </p:nvPr>
        </p:nvGraphicFramePr>
        <p:xfrm>
          <a:off x="4207933" y="1204507"/>
          <a:ext cx="7347538" cy="444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0007">
                <a:tc>
                  <a:txBody>
                    <a:bodyPr/>
                    <a:lstStyle/>
                    <a:p>
                      <a:r>
                        <a:rPr lang="en-GB" sz="1700" b="0">
                          <a:latin typeface="Comic Sans MS" pitchFamily="66" charset="0"/>
                        </a:rPr>
                        <a:t>Title and Author </a:t>
                      </a: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latin typeface="Comic Sans MS" pitchFamily="66" charset="0"/>
                        </a:rPr>
                        <a:t>How</a:t>
                      </a:r>
                      <a:r>
                        <a:rPr lang="en-GB" sz="1700" b="0" baseline="0">
                          <a:latin typeface="Comic Sans MS" pitchFamily="66" charset="0"/>
                        </a:rPr>
                        <a:t> many pages did you read? </a:t>
                      </a:r>
                      <a:endParaRPr lang="en-GB" sz="1700" b="0">
                        <a:latin typeface="Comic Sans MS" pitchFamily="66" charset="0"/>
                      </a:endParaRP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latin typeface="Comic Sans MS" pitchFamily="66" charset="0"/>
                        </a:rPr>
                        <a:t>How long did</a:t>
                      </a:r>
                      <a:r>
                        <a:rPr lang="en-GB" sz="1700" b="0" baseline="0">
                          <a:latin typeface="Comic Sans MS" pitchFamily="66" charset="0"/>
                        </a:rPr>
                        <a:t> you read for? </a:t>
                      </a:r>
                      <a:endParaRPr lang="en-GB" sz="1700" b="0">
                        <a:latin typeface="Comic Sans MS" pitchFamily="66" charset="0"/>
                      </a:endParaRP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baseline="0">
                          <a:latin typeface="Comic Sans MS" pitchFamily="66" charset="0"/>
                        </a:rPr>
                        <a:t>Adult’s signature</a:t>
                      </a:r>
                      <a:endParaRPr lang="en-GB" sz="1700" b="0">
                        <a:latin typeface="Comic Sans MS" pitchFamily="66" charset="0"/>
                      </a:endParaRPr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64">
                <a:tc>
                  <a:txBody>
                    <a:bodyPr/>
                    <a:lstStyle/>
                    <a:p>
                      <a:r>
                        <a:rPr lang="en-GB" sz="1500" b="0" i="1"/>
                        <a:t>E.g. Harry Potter and the</a:t>
                      </a:r>
                      <a:r>
                        <a:rPr lang="en-GB" sz="1500" b="0" i="1" baseline="0"/>
                        <a:t> Philosopher’s Stone by </a:t>
                      </a:r>
                      <a:r>
                        <a:rPr lang="en-GB" sz="1500" b="0" i="0" baseline="0"/>
                        <a:t>J.K Rowling </a:t>
                      </a:r>
                      <a:endParaRPr lang="en-GB" sz="1500" b="0" i="1"/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/>
                        <a:t>10</a:t>
                      </a:r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/>
                        <a:t>20 mins </a:t>
                      </a:r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i="1"/>
                        <a:t>R.Killick</a:t>
                      </a:r>
                    </a:p>
                  </a:txBody>
                  <a:tcPr marL="90344" marR="90344" marT="48937" marB="489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66"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0"/>
                    </a:p>
                  </a:txBody>
                  <a:tcPr marL="90344" marR="90344" marT="48937" marB="48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4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1.gstatic.com/images?q=tbn:ANd9GcQ70w_o0v3sUHX5gxocaaf3WTQmC_8i2b49Uy08Nbs62P8IDBIl:www.creativeeducation.co.uk/blog/wp-content/uploads/2010/12/boy-read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30" y="162834"/>
            <a:ext cx="664689" cy="81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89665"/>
              </p:ext>
            </p:extLst>
          </p:nvPr>
        </p:nvGraphicFramePr>
        <p:xfrm>
          <a:off x="643467" y="886569"/>
          <a:ext cx="10905067" cy="508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270">
                <a:tc>
                  <a:txBody>
                    <a:bodyPr/>
                    <a:lstStyle/>
                    <a:p>
                      <a:r>
                        <a:rPr lang="en-GB" sz="2000" b="0">
                          <a:latin typeface="Comic Sans MS" pitchFamily="66" charset="0"/>
                        </a:rPr>
                        <a:t>Title and Author </a:t>
                      </a: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latin typeface="Comic Sans MS" pitchFamily="66" charset="0"/>
                        </a:rPr>
                        <a:t>How</a:t>
                      </a:r>
                      <a:r>
                        <a:rPr lang="en-GB" sz="2000" b="0" baseline="0">
                          <a:latin typeface="Comic Sans MS" pitchFamily="66" charset="0"/>
                        </a:rPr>
                        <a:t> many pages did you read? </a:t>
                      </a:r>
                      <a:endParaRPr lang="en-GB" sz="2000" b="0">
                        <a:latin typeface="Comic Sans MS" pitchFamily="66" charset="0"/>
                      </a:endParaRP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latin typeface="Comic Sans MS" pitchFamily="66" charset="0"/>
                        </a:rPr>
                        <a:t>How long did</a:t>
                      </a:r>
                      <a:r>
                        <a:rPr lang="en-GB" sz="2000" b="0" baseline="0">
                          <a:latin typeface="Comic Sans MS" pitchFamily="66" charset="0"/>
                        </a:rPr>
                        <a:t> you read for? </a:t>
                      </a:r>
                      <a:endParaRPr lang="en-GB" sz="2000" b="0">
                        <a:latin typeface="Comic Sans MS" pitchFamily="66" charset="0"/>
                      </a:endParaRP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baseline="0">
                          <a:latin typeface="Comic Sans MS" pitchFamily="66" charset="0"/>
                        </a:rPr>
                        <a:t>Adult’s signature</a:t>
                      </a:r>
                      <a:endParaRPr lang="en-GB" sz="2000" b="0">
                        <a:latin typeface="Comic Sans MS" pitchFamily="66" charset="0"/>
                      </a:endParaRPr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479">
                <a:tc>
                  <a:txBody>
                    <a:bodyPr/>
                    <a:lstStyle/>
                    <a:p>
                      <a:r>
                        <a:rPr lang="en-GB" sz="1700" b="0" i="1"/>
                        <a:t>E.g. Harry Potter and the</a:t>
                      </a:r>
                      <a:r>
                        <a:rPr lang="en-GB" sz="1700" b="0" i="1" baseline="0"/>
                        <a:t> Philosopher’s Stone by </a:t>
                      </a:r>
                      <a:r>
                        <a:rPr lang="en-GB" sz="1700" b="0" i="0" baseline="0"/>
                        <a:t>J.K Rowling </a:t>
                      </a:r>
                      <a:endParaRPr lang="en-GB" sz="1700" b="0" i="1"/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1"/>
                        <a:t>10</a:t>
                      </a:r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1"/>
                        <a:t>20 mins </a:t>
                      </a:r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1"/>
                        <a:t>R.Killick</a:t>
                      </a:r>
                    </a:p>
                  </a:txBody>
                  <a:tcPr marL="103234" marR="103234" marT="55919" marB="559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186"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/>
                    </a:p>
                  </a:txBody>
                  <a:tcPr marL="103234" marR="103234" marT="55919" marB="559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8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s2.mm.bing.net/th?id=HN.608032378519555288&amp;pid=1.7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2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</a:rPr>
              <a:t>Front Cover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Can you re-design the front cover of a book you have read recently.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Hint: You might want to include your </a:t>
            </a:r>
            <a:r>
              <a:rPr lang="en-US" sz="2000" dirty="0" err="1">
                <a:solidFill>
                  <a:srgbClr val="000000"/>
                </a:solidFill>
              </a:rPr>
              <a:t>favourite</a:t>
            </a:r>
            <a:r>
              <a:rPr lang="en-US" sz="2000" dirty="0">
                <a:solidFill>
                  <a:srgbClr val="000000"/>
                </a:solidFill>
              </a:rPr>
              <a:t> parts of the story or your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favourite</a:t>
            </a:r>
            <a:r>
              <a:rPr lang="en-US" sz="2000" dirty="0">
                <a:solidFill>
                  <a:srgbClr val="000000"/>
                </a:solidFill>
              </a:rPr>
              <a:t> characters but don’t forget the title and author! </a:t>
            </a:r>
          </a:p>
        </p:txBody>
      </p:sp>
    </p:spTree>
    <p:extLst>
      <p:ext uri="{BB962C8B-B14F-4D97-AF65-F5344CB8AC3E}">
        <p14:creationId xmlns:p14="http://schemas.microsoft.com/office/powerpoint/2010/main" val="41355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9051" y="836712"/>
          <a:ext cx="8840368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63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3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164" y="44626"/>
            <a:ext cx="1192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  <a:latin typeface="Comic Sans MS" pitchFamily="66" charset="0"/>
              </a:rPr>
              <a:t>Storyboard </a:t>
            </a:r>
          </a:p>
          <a:p>
            <a:r>
              <a:rPr lang="en-GB" sz="1600" dirty="0">
                <a:solidFill>
                  <a:prstClr val="black"/>
                </a:solidFill>
                <a:latin typeface="Comic Sans MS" pitchFamily="66" charset="0"/>
              </a:rPr>
              <a:t>When you have finished a whole book can you create a storyboard of below featuring the main parts of the story? </a:t>
            </a:r>
          </a:p>
          <a:p>
            <a:r>
              <a:rPr lang="en-GB" sz="1600" dirty="0">
                <a:solidFill>
                  <a:prstClr val="black"/>
                </a:solidFill>
                <a:latin typeface="Comic Sans MS" pitchFamily="66" charset="0"/>
              </a:rPr>
              <a:t>Hint: Don’t forget to write a caption at the bottom of each image.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6762" y="3054212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2440" y="5964028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7214" y="3054212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2893" y="5964028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604" y="3054212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7283" y="5964028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12056" y="3054212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17735" y="5964028"/>
            <a:ext cx="208290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52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287" y="224644"/>
            <a:ext cx="8707429" cy="640871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http://ts4.mm.bing.net/th?id=HN.608001583600764401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9" y="332656"/>
            <a:ext cx="997034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961" y="476674"/>
            <a:ext cx="724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Draw a scene or a character from a book that you have read. </a:t>
            </a:r>
          </a:p>
          <a:p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Make sure you write which book it is from. </a:t>
            </a:r>
          </a:p>
        </p:txBody>
      </p:sp>
    </p:spTree>
    <p:extLst>
      <p:ext uri="{BB962C8B-B14F-4D97-AF65-F5344CB8AC3E}">
        <p14:creationId xmlns:p14="http://schemas.microsoft.com/office/powerpoint/2010/main" val="7330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557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Cooper Black</vt:lpstr>
      <vt:lpstr>MV Boli</vt:lpstr>
      <vt:lpstr>Wingdings</vt:lpstr>
      <vt:lpstr>Office Theme</vt:lpstr>
      <vt:lpstr>1_Office Theme</vt:lpstr>
      <vt:lpstr>S1 Reading 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Reading Log</dc:title>
  <dc:creator>c mccrossan</dc:creator>
  <cp:lastModifiedBy>c mccrossan</cp:lastModifiedBy>
  <cp:revision>2</cp:revision>
  <dcterms:created xsi:type="dcterms:W3CDTF">2020-09-18T08:37:42Z</dcterms:created>
  <dcterms:modified xsi:type="dcterms:W3CDTF">2020-09-18T08:43:25Z</dcterms:modified>
</cp:coreProperties>
</file>