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63" d="100"/>
          <a:sy n="63" d="100"/>
        </p:scale>
        <p:origin x="84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15573-2196-4F89-B28B-BE88057C6F25}" type="datetimeFigureOut">
              <a:rPr lang="en-GB" smtClean="0"/>
              <a:t>17/09/2020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D2802-EC89-4F3E-81A8-88653D27B1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2074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15573-2196-4F89-B28B-BE88057C6F25}" type="datetimeFigureOut">
              <a:rPr lang="en-GB" smtClean="0"/>
              <a:t>17/09/2020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D2802-EC89-4F3E-81A8-88653D27B1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0837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15573-2196-4F89-B28B-BE88057C6F25}" type="datetimeFigureOut">
              <a:rPr lang="en-GB" smtClean="0"/>
              <a:t>17/09/2020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D2802-EC89-4F3E-81A8-88653D27B1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9001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15573-2196-4F89-B28B-BE88057C6F25}" type="datetimeFigureOut">
              <a:rPr lang="en-GB" smtClean="0"/>
              <a:t>17/09/2020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D2802-EC89-4F3E-81A8-88653D27B1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2753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15573-2196-4F89-B28B-BE88057C6F25}" type="datetimeFigureOut">
              <a:rPr lang="en-GB" smtClean="0"/>
              <a:t>17/09/2020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D2802-EC89-4F3E-81A8-88653D27B1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7655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15573-2196-4F89-B28B-BE88057C6F25}" type="datetimeFigureOut">
              <a:rPr lang="en-GB" smtClean="0"/>
              <a:t>17/09/2020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D2802-EC89-4F3E-81A8-88653D27B1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6565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15573-2196-4F89-B28B-BE88057C6F25}" type="datetimeFigureOut">
              <a:rPr lang="en-GB" smtClean="0"/>
              <a:t>17/09/2020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D2802-EC89-4F3E-81A8-88653D27B1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71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15573-2196-4F89-B28B-BE88057C6F25}" type="datetimeFigureOut">
              <a:rPr lang="en-GB" smtClean="0"/>
              <a:t>17/09/2020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D2802-EC89-4F3E-81A8-88653D27B1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8773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15573-2196-4F89-B28B-BE88057C6F25}" type="datetimeFigureOut">
              <a:rPr lang="en-GB" smtClean="0"/>
              <a:t>17/09/2020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D2802-EC89-4F3E-81A8-88653D27B1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0070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15573-2196-4F89-B28B-BE88057C6F25}" type="datetimeFigureOut">
              <a:rPr lang="en-GB" smtClean="0"/>
              <a:t>17/09/2020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D2802-EC89-4F3E-81A8-88653D27B1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3321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15573-2196-4F89-B28B-BE88057C6F25}" type="datetimeFigureOut">
              <a:rPr lang="en-GB" smtClean="0"/>
              <a:t>17/09/2020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D2802-EC89-4F3E-81A8-88653D27B1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0188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15573-2196-4F89-B28B-BE88057C6F25}" type="datetimeFigureOut">
              <a:rPr lang="en-GB" smtClean="0"/>
              <a:t>17/09/2020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FD2802-EC89-4F3E-81A8-88653D27B1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408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3363" y="365760"/>
            <a:ext cx="9367203" cy="118872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Writing stimulus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7CB4857B-ED7C-444D-9F04-2F885114A1C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18046FB-44EA-4FD8-A585-EA09A319B2D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79F5F2B-8B58-4140-AE6A-51F6C67B18D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3363" y="2176272"/>
            <a:ext cx="9367204" cy="4041648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dirty="0"/>
              <a:t>Your task: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dirty="0"/>
              <a:t>Look through all of the slides. As you do, write down your response to the images. You could outline story ideas, write small paragraphs, create a mind map but there must be evidence of your response.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dirty="0"/>
              <a:t>Now select your </a:t>
            </a:r>
            <a:r>
              <a:rPr lang="en-US" dirty="0" err="1"/>
              <a:t>favourite</a:t>
            </a:r>
            <a:r>
              <a:rPr lang="en-US" dirty="0"/>
              <a:t> idea and plan out a more detailed response. Think about genre, plot structure, </a:t>
            </a:r>
            <a:r>
              <a:rPr lang="en-US" dirty="0" err="1"/>
              <a:t>characterisation</a:t>
            </a:r>
            <a:r>
              <a:rPr lang="en-US" dirty="0"/>
              <a:t>, setting, language…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dirty="0"/>
              <a:t>Use your idea to write a short story, no more that 350 words long.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dirty="0"/>
              <a:t>You can repeat this exercise as many times as you like.</a:t>
            </a: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43004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www.ihes.com/bcn/tt/blog/writing-prompt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552" y="404665"/>
            <a:ext cx="7722432" cy="5807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401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"/>
    </mc:Choice>
    <mc:Fallback xmlns="">
      <p:transition spd="slow" advTm="1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media.tumblr.com/tumblr_m4ctsnTLPJ1qz4e4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580" y="188640"/>
            <a:ext cx="8730900" cy="658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9372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"/>
    </mc:Choice>
    <mc:Fallback xmlns="">
      <p:transition spd="slow" advTm="1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media.tumblr.com/tumblr_m4cttuRIcm1qz4e4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504" y="188640"/>
            <a:ext cx="8640960" cy="6515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7507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"/>
    </mc:Choice>
    <mc:Fallback xmlns="">
      <p:transition spd="slow" advTm="1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media.tumblr.com/tumblr_m4ctvm9Vv51qz4e4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3135" y="73025"/>
            <a:ext cx="8935353" cy="6737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2457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"/>
    </mc:Choice>
    <mc:Fallback xmlns="">
      <p:transition spd="slow" advTm="1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media.tumblr.com/tumblr_m4cty3Urpv1qz4e4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634" y="188640"/>
            <a:ext cx="8675838" cy="6541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1839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"/>
    </mc:Choice>
    <mc:Fallback xmlns="">
      <p:transition spd="slow" advTm="1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media.tumblr.com/tumblr_m4cu0gCWqO1qz4e4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504" y="35410"/>
            <a:ext cx="8208912" cy="6123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4528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"/>
    </mc:Choice>
    <mc:Fallback xmlns="">
      <p:transition spd="slow" advTm="1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http://knotthistory.files.wordpress.com/2010/05/small-5-pound-no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993" y="476673"/>
            <a:ext cx="7620000" cy="3848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23593" y="4566687"/>
            <a:ext cx="71719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Write a first person account of one day in the life of a 5 pound note</a:t>
            </a:r>
          </a:p>
        </p:txBody>
      </p:sp>
    </p:spTree>
    <p:extLst>
      <p:ext uri="{BB962C8B-B14F-4D97-AF65-F5344CB8AC3E}">
        <p14:creationId xmlns:p14="http://schemas.microsoft.com/office/powerpoint/2010/main" val="153658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"/>
    </mc:Choice>
    <mc:Fallback xmlns="">
      <p:transition spd="slow" advTm="1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media.tumblr.com/tumblr_m4cu9oqoXn1qz4e4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536" y="188640"/>
            <a:ext cx="8568952" cy="6409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2571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"/>
    </mc:Choice>
    <mc:Fallback xmlns="">
      <p:transition spd="slow" advTm="1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5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512" y="188641"/>
            <a:ext cx="8749100" cy="656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0110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"/>
    </mc:Choice>
    <mc:Fallback xmlns="">
      <p:transition spd="slow" advTm="1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117</Words>
  <Application>Microsoft Office PowerPoint</Application>
  <PresentationFormat>Widescreen</PresentationFormat>
  <Paragraphs>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Writing stimulus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Creative writing stimulus</dc:title>
  <dc:creator>Mrs McCrossan</dc:creator>
  <cp:lastModifiedBy>Clair McCrossan</cp:lastModifiedBy>
  <cp:revision>4</cp:revision>
  <dcterms:created xsi:type="dcterms:W3CDTF">2018-10-24T13:49:39Z</dcterms:created>
  <dcterms:modified xsi:type="dcterms:W3CDTF">2020-09-17T13:14:37Z</dcterms:modified>
</cp:coreProperties>
</file>