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57" r:id="rId5"/>
    <p:sldId id="265" r:id="rId6"/>
    <p:sldId id="258" r:id="rId7"/>
    <p:sldId id="264" r:id="rId8"/>
    <p:sldId id="259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4B9F-1869-46F6-872C-27E3AA3F7357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86BA-69AB-46C4-9B3E-24E15616D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4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prompts.tumblr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Up arrow to pause show… Goes</a:t>
            </a:r>
            <a:r>
              <a:rPr lang="en-GB" baseline="0" dirty="0"/>
              <a:t> round on a quick approach.</a:t>
            </a:r>
          </a:p>
          <a:p>
            <a:r>
              <a:rPr lang="en-GB" baseline="0" dirty="0"/>
              <a:t>Thank you to: </a:t>
            </a:r>
            <a:r>
              <a:rPr lang="en-GB" dirty="0">
                <a:hlinkClick r:id="rId3"/>
              </a:rPr>
              <a:t>http://writingprompts.tumblr.com/</a:t>
            </a:r>
            <a:r>
              <a:rPr lang="en-GB" dirty="0"/>
              <a:t> for most of the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829FF-C394-4840-B833-77BC8BD498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6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9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117" y="1790700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527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6A615D4B-2BD0-4D7C-84F8-248D4D875A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9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C5D7-B6AB-4180-B487-D8C5CF919E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90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09F3F2B9-AC4D-45A2-BA73-C131817FBD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6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A365-53B6-47AE-9439-12A65D9AA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6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41A6-BFA2-4B63-8725-3FD753E36C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72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EE6E-DCED-4CBF-ADC5-B719F86C8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435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C955ADED-D127-433A-9009-248AD4B9C6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02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DE317BA3-5E33-4B31-A6B3-4BC736D403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5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3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F75DBC3F-CA50-4EE6-8295-C1171D0F3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068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A47DA2D2-7960-4962-9053-4052093EDC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375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86E47B78-341E-4547-B33F-4CC82CCB5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146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863601" y="652464"/>
            <a:ext cx="80221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9425518" y="2900364"/>
            <a:ext cx="82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8DE1A36F-938A-4DA4-81F8-4CD30398A8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05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5C874206-C211-4FEC-BAA7-A19B20AB37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29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392084" y="2489201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99917" y="2489201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40A41086-2E90-4F37-BC2F-DC45F967BD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22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385733" y="2489201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99917" y="2489201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C1BE6454-4449-493C-A966-AD0FCF484B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77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2117" y="6388100"/>
            <a:ext cx="132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7917" y="6388100"/>
            <a:ext cx="5145616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7EBE0942-E13B-40F7-A2E1-9BE466C90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576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2118" y="0"/>
            <a:ext cx="12160251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2451" y="401639"/>
            <a:ext cx="6148916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2731030" y="1210735"/>
            <a:ext cx="5997575" cy="4436533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24 h 2752"/>
              <a:gd name="T4" fmla="*/ 0 w 4960"/>
              <a:gd name="T5" fmla="*/ 1992 h 2752"/>
              <a:gd name="T6" fmla="*/ 0 w 4960"/>
              <a:gd name="T7" fmla="*/ 2752 h 2752"/>
              <a:gd name="T8" fmla="*/ 4960 w 4960"/>
              <a:gd name="T9" fmla="*/ 2752 h 2752"/>
              <a:gd name="T10" fmla="*/ 4960 w 4960"/>
              <a:gd name="T11" fmla="*/ 1992 h 2752"/>
              <a:gd name="T12" fmla="*/ 4960 w 4960"/>
              <a:gd name="T13" fmla="*/ 324 h 2752"/>
              <a:gd name="T14" fmla="*/ 4960 w 4960"/>
              <a:gd name="T15" fmla="*/ 0 h 2752"/>
              <a:gd name="T16" fmla="*/ 4960 w 4960"/>
              <a:gd name="T17" fmla="*/ 0 h 2752"/>
              <a:gd name="T18" fmla="*/ 4734 w 4960"/>
              <a:gd name="T19" fmla="*/ 34 h 2752"/>
              <a:gd name="T20" fmla="*/ 4510 w 4960"/>
              <a:gd name="T21" fmla="*/ 64 h 2752"/>
              <a:gd name="T22" fmla="*/ 4284 w 4960"/>
              <a:gd name="T23" fmla="*/ 90 h 2752"/>
              <a:gd name="T24" fmla="*/ 4060 w 4960"/>
              <a:gd name="T25" fmla="*/ 114 h 2752"/>
              <a:gd name="T26" fmla="*/ 3836 w 4960"/>
              <a:gd name="T27" fmla="*/ 132 h 2752"/>
              <a:gd name="T28" fmla="*/ 3614 w 4960"/>
              <a:gd name="T29" fmla="*/ 146 h 2752"/>
              <a:gd name="T30" fmla="*/ 3392 w 4960"/>
              <a:gd name="T31" fmla="*/ 158 h 2752"/>
              <a:gd name="T32" fmla="*/ 3174 w 4960"/>
              <a:gd name="T33" fmla="*/ 166 h 2752"/>
              <a:gd name="T34" fmla="*/ 2960 w 4960"/>
              <a:gd name="T35" fmla="*/ 172 h 2752"/>
              <a:gd name="T36" fmla="*/ 2748 w 4960"/>
              <a:gd name="T37" fmla="*/ 174 h 2752"/>
              <a:gd name="T38" fmla="*/ 2542 w 4960"/>
              <a:gd name="T39" fmla="*/ 174 h 2752"/>
              <a:gd name="T40" fmla="*/ 2338 w 4960"/>
              <a:gd name="T41" fmla="*/ 174 h 2752"/>
              <a:gd name="T42" fmla="*/ 2140 w 4960"/>
              <a:gd name="T43" fmla="*/ 170 h 2752"/>
              <a:gd name="T44" fmla="*/ 1948 w 4960"/>
              <a:gd name="T45" fmla="*/ 164 h 2752"/>
              <a:gd name="T46" fmla="*/ 1762 w 4960"/>
              <a:gd name="T47" fmla="*/ 156 h 2752"/>
              <a:gd name="T48" fmla="*/ 1582 w 4960"/>
              <a:gd name="T49" fmla="*/ 148 h 2752"/>
              <a:gd name="T50" fmla="*/ 1410 w 4960"/>
              <a:gd name="T51" fmla="*/ 138 h 2752"/>
              <a:gd name="T52" fmla="*/ 1244 w 4960"/>
              <a:gd name="T53" fmla="*/ 128 h 2752"/>
              <a:gd name="T54" fmla="*/ 1088 w 4960"/>
              <a:gd name="T55" fmla="*/ 116 h 2752"/>
              <a:gd name="T56" fmla="*/ 938 w 4960"/>
              <a:gd name="T57" fmla="*/ 104 h 2752"/>
              <a:gd name="T58" fmla="*/ 668 w 4960"/>
              <a:gd name="T59" fmla="*/ 78 h 2752"/>
              <a:gd name="T60" fmla="*/ 438 w 4960"/>
              <a:gd name="T61" fmla="*/ 54 h 2752"/>
              <a:gd name="T62" fmla="*/ 254 w 4960"/>
              <a:gd name="T63" fmla="*/ 34 h 2752"/>
              <a:gd name="T64" fmla="*/ 116 w 4960"/>
              <a:gd name="T65" fmla="*/ 16 h 2752"/>
              <a:gd name="T66" fmla="*/ 0 w 4960"/>
              <a:gd name="T67" fmla="*/ 0 h 2752"/>
              <a:gd name="T68" fmla="*/ 0 w 4960"/>
              <a:gd name="T69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4320 h 4320"/>
              <a:gd name="T4" fmla="*/ 5760 w 5760"/>
              <a:gd name="T5" fmla="*/ 4320 h 4320"/>
              <a:gd name="T6" fmla="*/ 5760 w 5760"/>
              <a:gd name="T7" fmla="*/ 0 h 4320"/>
              <a:gd name="T8" fmla="*/ 0 w 5760"/>
              <a:gd name="T9" fmla="*/ 0 h 4320"/>
              <a:gd name="T10" fmla="*/ 5444 w 5760"/>
              <a:gd name="T11" fmla="*/ 4004 h 4320"/>
              <a:gd name="T12" fmla="*/ 324 w 5760"/>
              <a:gd name="T13" fmla="*/ 4004 h 4320"/>
              <a:gd name="T14" fmla="*/ 324 w 5760"/>
              <a:gd name="T15" fmla="*/ 324 h 4320"/>
              <a:gd name="T16" fmla="*/ 5444 w 5760"/>
              <a:gd name="T17" fmla="*/ 324 h 4320"/>
              <a:gd name="T18" fmla="*/ 5444 w 5760"/>
              <a:gd name="T19" fmla="*/ 400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5" name="Rectangle 14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551" y="6365875"/>
            <a:ext cx="514773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D5CB93FE-1D23-4B2E-A1F3-D5DBC0087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94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6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2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52D1-6593-4EC8-944E-9B5B3FE54BCD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1C7D-FA68-49BD-8DE4-3D31C685C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27101"/>
            <a:ext cx="846031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1468" y="2489200"/>
            <a:ext cx="84624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8617" y="6365875"/>
            <a:ext cx="132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400" y="6365875"/>
            <a:ext cx="514773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" name="Rectangle 25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318" y="295275"/>
            <a:ext cx="1054100" cy="7683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73E5AB-A94F-4DCB-AF28-1AA9322B2D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8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Personal/reflective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782981"/>
            <a:ext cx="10275501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Your task: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Look through all of the slides. As you do, write down your response to the images. You could outline memories, write small paragraphs, create a mind map but there must be evidence of your response.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Now select your </a:t>
            </a:r>
            <a:r>
              <a:rPr lang="en-US" sz="2000" dirty="0" err="1"/>
              <a:t>favourite</a:t>
            </a:r>
            <a:r>
              <a:rPr lang="en-US" sz="2000" dirty="0"/>
              <a:t> idea and plan out a more detailed response. Think about your personal journey, thoughts and feelings, setting, atmosphere, other people involved, theme…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Use your idea to write a reflective piece, no more that 350 words long.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You can repeat this exercise as many times as you like.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992314" y="3284538"/>
            <a:ext cx="8135937" cy="3168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9" y="927101"/>
            <a:ext cx="6345237" cy="709613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What shall I write about?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2420938"/>
            <a:ext cx="8135937" cy="4032250"/>
          </a:xfrm>
        </p:spPr>
        <p:txBody>
          <a:bodyPr/>
          <a:lstStyle/>
          <a:p>
            <a:r>
              <a:rPr lang="en-GB" altLang="en-US" b="1"/>
              <a:t>Can you quickly finish the following 5 sentences in any way you think fits your own life experiences?</a:t>
            </a:r>
          </a:p>
          <a:p>
            <a:endParaRPr lang="en-GB" altLang="en-US" b="1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/>
              <a:t>	</a:t>
            </a:r>
            <a:r>
              <a:rPr lang="en-GB" altLang="en-US" sz="2400" b="1">
                <a:solidFill>
                  <a:schemeClr val="bg1"/>
                </a:solidFill>
              </a:rPr>
              <a:t>The worst...  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	The happiest...                     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	The saddest...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	The hardest...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 	The most frightening...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90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tumblr.com/tumblr_m4cthcmSrq1qz4e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8424936" cy="63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389189" y="927101"/>
            <a:ext cx="6345237" cy="709613"/>
          </a:xfrm>
        </p:spPr>
        <p:txBody>
          <a:bodyPr/>
          <a:lstStyle/>
          <a:p>
            <a:r>
              <a:rPr lang="en-GB" altLang="en-US"/>
              <a:t>Now try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51" y="2349501"/>
            <a:ext cx="8569325" cy="41751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opinion/view on the following comments. Has your opinion changed as you’ve gotten older?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makes a good friend?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is important.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is a waste of time.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we need is love.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environment is everyone's responsibility.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Reflect: What experiences have helped you to form these opinions?</a:t>
            </a:r>
          </a:p>
        </p:txBody>
      </p:sp>
    </p:spTree>
    <p:extLst>
      <p:ext uri="{BB962C8B-B14F-4D97-AF65-F5344CB8AC3E}">
        <p14:creationId xmlns:p14="http://schemas.microsoft.com/office/powerpoint/2010/main" val="237489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.tumblr.com/tumblr_m4cuknkelq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89189" y="927101"/>
            <a:ext cx="6345237" cy="709613"/>
          </a:xfrm>
        </p:spPr>
        <p:txBody>
          <a:bodyPr/>
          <a:lstStyle/>
          <a:p>
            <a:r>
              <a:rPr lang="en-GB" altLang="en-US"/>
              <a:t>Now try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2489200"/>
            <a:ext cx="8208962" cy="41798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one sentence for each of the options below.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event or time in your life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made you grow up or mature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changed your family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been the most confusing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Showed you the best of people/someone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Showed you the worst of people/someone?</a:t>
            </a:r>
          </a:p>
        </p:txBody>
      </p:sp>
    </p:spTree>
    <p:extLst>
      <p:ext uri="{BB962C8B-B14F-4D97-AF65-F5344CB8AC3E}">
        <p14:creationId xmlns:p14="http://schemas.microsoft.com/office/powerpoint/2010/main" val="356989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9" y="927101"/>
            <a:ext cx="6345237" cy="709613"/>
          </a:xfrm>
        </p:spPr>
        <p:txBody>
          <a:bodyPr/>
          <a:lstStyle/>
          <a:p>
            <a:r>
              <a:rPr lang="en-GB" altLang="en-US"/>
              <a:t>Who shall I write about?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63751" y="2492375"/>
            <a:ext cx="8208963" cy="4032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person...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most influenced you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most helped you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most hurt you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miss the most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glad to be rid of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12&#10;&#10;Update: thanks to Rob Greco for pointing out this article with some great background on The Listserv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319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Comic Sans MS</vt:lpstr>
      <vt:lpstr>Wingdings</vt:lpstr>
      <vt:lpstr>Wingdings 3</vt:lpstr>
      <vt:lpstr>Office Theme</vt:lpstr>
      <vt:lpstr>Ion Boardroom</vt:lpstr>
      <vt:lpstr>Personal/reflective writing</vt:lpstr>
      <vt:lpstr>What shall I write about?</vt:lpstr>
      <vt:lpstr>PowerPoint Presentation</vt:lpstr>
      <vt:lpstr>Now try this…</vt:lpstr>
      <vt:lpstr>PowerPoint Presentation</vt:lpstr>
      <vt:lpstr>Now try this…</vt:lpstr>
      <vt:lpstr>PowerPoint Presentation</vt:lpstr>
      <vt:lpstr>Who shall I write about?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Personal/reflective writing</dc:title>
  <dc:creator>Mrs McCrossan</dc:creator>
  <cp:lastModifiedBy>Clair McCrossan</cp:lastModifiedBy>
  <cp:revision>3</cp:revision>
  <dcterms:created xsi:type="dcterms:W3CDTF">2018-10-24T13:49:50Z</dcterms:created>
  <dcterms:modified xsi:type="dcterms:W3CDTF">2020-09-17T13:14:04Z</dcterms:modified>
</cp:coreProperties>
</file>