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84" r:id="rId27"/>
    <p:sldId id="285" r:id="rId28"/>
    <p:sldId id="286" r:id="rId29"/>
    <p:sldId id="287" r:id="rId30"/>
    <p:sldId id="290" r:id="rId31"/>
    <p:sldId id="300" r:id="rId32"/>
    <p:sldId id="299" r:id="rId33"/>
    <p:sldId id="301" r:id="rId34"/>
    <p:sldId id="292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6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504D-C444-41C4-B7B6-E54E44263B6A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69AA6-51BF-4D22-9B9C-363C83A90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6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47FB-A189-4475-8A70-ADBE747F7BC0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KrMl32cuC2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time_continue=79&amp;v=FnJIb4A-DuY&amp;feature=emb_tit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time_continue=175&amp;v=nMJUbZrNnA8&amp;feature=emb_tit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literacyshed.com/rui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literacyshed.com/the-fantasy-shed.html&amp;ei=7EfbVNGiEsbD7gaK2ICoBA&amp;bvm=bv.85761416,d.ZGU&amp;psig=AFQjCNELDBCzOp-r2v0AI16e0TBvq4E_FQ&amp;ust=142374330665098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cmproperty.co.uk/mansion-tax-healthy-option/&amp;ei=4knbVJGCNY6P7Ab5zoCYBA&amp;psig=AFQjCNF5Sou5jmv1BBK-8rsSGO041oeWDA&amp;ust=1423743810445519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co.uk/url?sa=i&amp;rct=j&amp;q=&amp;esrc=s&amp;frm=1&amp;source=images&amp;cd=&amp;cad=rja&amp;uact=8&amp;ved=0CAcQjRw&amp;url=http://fineartamerica.com/products/white-picket-fence-tom-straub-greeting-card.html&amp;ei=aUnbVMbAN7Kv7Ab72YDIAw&amp;psig=AFQjCNHgYAYAtNfwe9825O2yJvEPmrDzmA&amp;ust=1423743644445285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oogle.co.uk/url?sa=i&amp;rct=j&amp;q=&amp;esrc=s&amp;frm=1&amp;source=images&amp;cd=&amp;cad=rja&amp;uact=8&amp;ved=0CAcQjRw&amp;url=http://www.minimonsters.uk.com/&amp;ei=4x5oVa7OGujp7AbYj4OwCQ&amp;bvm=bv.93990622,d.ZGU&amp;psig=AFQjCNEca6fztjII6LChVYkP21ehEXozdg&amp;ust=14329733984045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“Dive into Writing”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0"/>
            <a:ext cx="6864626" cy="1920639"/>
          </a:xfrm>
        </p:spPr>
        <p:txBody>
          <a:bodyPr>
            <a:normAutofit/>
          </a:bodyPr>
          <a:lstStyle/>
          <a:p>
            <a:r>
              <a:rPr lang="en-US" dirty="0"/>
              <a:t>In this PowerPoint there are a variety of stimuli. They are designed to get your imagination working and to develop your writing skills.</a:t>
            </a:r>
          </a:p>
          <a:p>
            <a:r>
              <a:rPr lang="en-US" dirty="0"/>
              <a:t>Read through all of the slides and select the tasks which inspire you.</a:t>
            </a:r>
          </a:p>
        </p:txBody>
      </p:sp>
    </p:spTree>
    <p:extLst>
      <p:ext uri="{BB962C8B-B14F-4D97-AF65-F5344CB8AC3E}">
        <p14:creationId xmlns:p14="http://schemas.microsoft.com/office/powerpoint/2010/main" val="416216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8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Brave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3107" y="1333839"/>
            <a:ext cx="5387263" cy="4943177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omic Sans MS"/>
                <a:cs typeface="Comic Sans MS"/>
              </a:rPr>
              <a:t>Watch the following movie trailer. </a:t>
            </a:r>
          </a:p>
          <a:p>
            <a:r>
              <a:rPr lang="en-US" dirty="0">
                <a:latin typeface="Comic Sans MS"/>
                <a:cs typeface="Comic Sans MS"/>
              </a:rPr>
              <a:t>Write a new voice over for the trailer. </a:t>
            </a:r>
          </a:p>
          <a:p>
            <a:r>
              <a:rPr lang="en-US" dirty="0">
                <a:latin typeface="Comic Sans MS"/>
                <a:cs typeface="Comic Sans MS"/>
              </a:rPr>
              <a:t>Your voice over has to be the same length as the trailer and must fit the action.  </a:t>
            </a:r>
          </a:p>
          <a:p>
            <a:r>
              <a:rPr lang="en-US" dirty="0">
                <a:latin typeface="Comic Sans MS"/>
                <a:cs typeface="Comic Sans MS"/>
              </a:rPr>
              <a:t>Use descriptive and dramatic sentences to create tension in the trailer. </a:t>
            </a:r>
          </a:p>
          <a:p>
            <a:r>
              <a:rPr lang="en-US" dirty="0">
                <a:latin typeface="Comic Sans MS"/>
                <a:cs typeface="Comic Sans MS"/>
              </a:rPr>
              <a:t>https://</a:t>
            </a:r>
            <a:r>
              <a:rPr lang="en-US" dirty="0" err="1">
                <a:latin typeface="Comic Sans MS"/>
                <a:cs typeface="Comic Sans MS"/>
              </a:rPr>
              <a:t>www.literacyshed.com</a:t>
            </a:r>
            <a:r>
              <a:rPr lang="en-US" dirty="0">
                <a:latin typeface="Comic Sans MS"/>
                <a:cs typeface="Comic Sans MS"/>
              </a:rPr>
              <a:t>/the-film-trailers-</a:t>
            </a:r>
            <a:r>
              <a:rPr lang="en-US" dirty="0" err="1">
                <a:latin typeface="Comic Sans MS"/>
                <a:cs typeface="Comic Sans MS"/>
              </a:rPr>
              <a:t>shed.html</a:t>
            </a:r>
            <a:r>
              <a:rPr lang="en-US" dirty="0">
                <a:latin typeface="Comic Sans MS"/>
                <a:cs typeface="Comic Sans MS"/>
              </a:rPr>
              <a:t>`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70" y="1476547"/>
            <a:ext cx="3273630" cy="16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8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The Monkey Symphony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7459" y="1870513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Watch the video and complete the task below. 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Task: Write predictions - what happens next? 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Or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Create a newspaper story detailing the events.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58849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www.literacyshed.com</a:t>
            </a:r>
            <a:r>
              <a:rPr lang="en-US" dirty="0"/>
              <a:t>/monkey-</a:t>
            </a:r>
            <a:r>
              <a:rPr lang="en-US" dirty="0" err="1"/>
              <a:t>syphony.html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77" y="1870513"/>
            <a:ext cx="3734909" cy="37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657"/>
            <a:ext cx="9144000" cy="1082943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9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The Eye of the Storm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86" y="1600431"/>
            <a:ext cx="7313613" cy="40560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Task 1: Watch the video and answer the following questions: 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Who?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What?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Where? 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Why?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When?</a:t>
            </a:r>
          </a:p>
          <a:p>
            <a:pPr lvl="1"/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986" y="5850107"/>
            <a:ext cx="87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Task 2: Write a description of the scene.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162" y="46869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www.literacyshed.com</a:t>
            </a:r>
            <a:r>
              <a:rPr lang="en-US" dirty="0"/>
              <a:t>/</a:t>
            </a:r>
            <a:r>
              <a:rPr lang="en-US" dirty="0" err="1"/>
              <a:t>eyeofthestorm.html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99" y="2270765"/>
            <a:ext cx="3231777" cy="32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3069"/>
            <a:ext cx="7313613" cy="8683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10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Feels so Good to 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25" y="1451772"/>
            <a:ext cx="8681801" cy="5014135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Comic Sans MS"/>
                <a:cs typeface="Comic Sans MS"/>
                <a:hlinkClick r:id="rId2"/>
              </a:rPr>
              <a:t>https://www.youtube.com/watch?v=KrMl32cuC2A</a:t>
            </a: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Comic Sans MS"/>
                <a:cs typeface="Comic Sans MS"/>
              </a:rPr>
              <a:t>Watch the first 20 seconds: How is the girl feeling? Why do you think that? What might she be doing? </a:t>
            </a:r>
          </a:p>
          <a:p>
            <a:pPr>
              <a:lnSpc>
                <a:spcPct val="120000"/>
              </a:lnSpc>
              <a:buFont typeface="Courier New"/>
              <a:buChar char="o"/>
            </a:pPr>
            <a:r>
              <a:rPr lang="en-US" dirty="0">
                <a:latin typeface="Comic Sans MS"/>
                <a:cs typeface="Comic Sans MS"/>
              </a:rPr>
              <a:t>Pause before a minute: how have the girls feelings changed? Why do you think that is? What might she have lost? What could she do now that may help. </a:t>
            </a:r>
          </a:p>
          <a:p>
            <a:pPr>
              <a:lnSpc>
                <a:spcPct val="120000"/>
              </a:lnSpc>
              <a:buFont typeface="Courier New"/>
              <a:buChar char="o"/>
            </a:pPr>
            <a:r>
              <a:rPr lang="en-US" dirty="0">
                <a:latin typeface="Comic Sans MS"/>
                <a:cs typeface="Comic Sans MS"/>
              </a:rPr>
              <a:t>Pause at 1:42: have the girls feelings changed even more? Why do you think that is?</a:t>
            </a:r>
          </a:p>
          <a:p>
            <a:pPr>
              <a:lnSpc>
                <a:spcPct val="120000"/>
              </a:lnSpc>
              <a:buFont typeface="Courier New"/>
              <a:buChar char="o"/>
            </a:pPr>
            <a:r>
              <a:rPr lang="en-US" dirty="0">
                <a:latin typeface="Comic Sans MS"/>
                <a:cs typeface="Comic Sans MS"/>
              </a:rPr>
              <a:t>Once the giraffe appears are you shocked? How does the girl feel now?</a:t>
            </a:r>
          </a:p>
          <a:p>
            <a:pPr>
              <a:lnSpc>
                <a:spcPct val="120000"/>
              </a:lnSpc>
              <a:buFont typeface="Courier New"/>
              <a:buChar char="o"/>
            </a:pPr>
            <a:r>
              <a:rPr lang="en-US" dirty="0">
                <a:latin typeface="Comic Sans MS"/>
                <a:cs typeface="Comic Sans MS"/>
              </a:rPr>
              <a:t>Write a description of the giraffe. </a:t>
            </a:r>
          </a:p>
          <a:p>
            <a:pPr>
              <a:lnSpc>
                <a:spcPct val="120000"/>
              </a:lnSpc>
              <a:buFont typeface="Courier New"/>
              <a:buChar char="o"/>
            </a:pPr>
            <a:r>
              <a:rPr lang="en-US" dirty="0">
                <a:latin typeface="Comic Sans MS"/>
                <a:cs typeface="Comic Sans MS"/>
              </a:rPr>
              <a:t>What does it look like, smell like, feel like?</a:t>
            </a:r>
          </a:p>
          <a:p>
            <a:pPr>
              <a:buFont typeface="Arial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endParaRPr lang="en-US" sz="2000" dirty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49" y="5222357"/>
            <a:ext cx="2801151" cy="15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11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Need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/>
                <a:cs typeface="Comic Sans MS"/>
                <a:hlinkClick r:id="rId2"/>
              </a:rPr>
              <a:t>https://www.youtube.com/watch?time_continue=79&amp;v=FnJIb4A-DuY&amp;feature=emb_title</a:t>
            </a:r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>
                <a:latin typeface="Comic Sans MS"/>
                <a:cs typeface="Comic Sans MS"/>
              </a:rPr>
              <a:t>Task: Watch the video and write a description of how the main characters day.</a:t>
            </a:r>
          </a:p>
          <a:p>
            <a:r>
              <a:rPr lang="en-US" sz="2000" dirty="0">
                <a:latin typeface="Comic Sans MS"/>
                <a:cs typeface="Comic Sans MS"/>
              </a:rPr>
              <a:t>What does he do? </a:t>
            </a:r>
          </a:p>
          <a:p>
            <a:r>
              <a:rPr lang="en-US" sz="2000" dirty="0">
                <a:latin typeface="Comic Sans MS"/>
                <a:cs typeface="Comic Sans MS"/>
              </a:rPr>
              <a:t>How does he feel? </a:t>
            </a:r>
          </a:p>
          <a:p>
            <a:r>
              <a:rPr lang="en-US" sz="2000" dirty="0">
                <a:latin typeface="Comic Sans MS"/>
                <a:cs typeface="Comic Sans MS"/>
              </a:rPr>
              <a:t>Where does he go?</a:t>
            </a:r>
          </a:p>
          <a:p>
            <a:r>
              <a:rPr lang="en-US" sz="2000" dirty="0">
                <a:latin typeface="Comic Sans MS"/>
                <a:cs typeface="Comic Sans MS"/>
              </a:rPr>
              <a:t>Who does he see?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13" y="34290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919"/>
            <a:ext cx="7313613" cy="8683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12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Lover of the Lights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781" y="1731940"/>
            <a:ext cx="6200219" cy="512606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/>
                <a:cs typeface="Comic Sans MS"/>
                <a:hlinkClick r:id="rId2"/>
              </a:rPr>
              <a:t>https://www.youtube.com/watch?time_continue=175&amp;v=nMJUbZrNnA8&amp;feature=emb_title</a:t>
            </a:r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What do you notice about the main character? What clues are given to make you think this? </a:t>
            </a:r>
          </a:p>
          <a:p>
            <a:pPr>
              <a:buFont typeface="Courier New"/>
              <a:buChar char="o"/>
            </a:pPr>
            <a:r>
              <a:rPr lang="en-US" dirty="0">
                <a:latin typeface="Comic Sans MS"/>
                <a:cs typeface="Comic Sans MS"/>
              </a:rPr>
              <a:t>Make a list of all the different things he touches and describe texture of these things. </a:t>
            </a:r>
          </a:p>
          <a:p>
            <a:pPr>
              <a:buFont typeface="Courier New"/>
              <a:buChar char="o"/>
            </a:pPr>
            <a:r>
              <a:rPr lang="en-US" dirty="0">
                <a:latin typeface="Comic Sans MS"/>
                <a:cs typeface="Comic Sans MS"/>
              </a:rPr>
              <a:t>Write in first person as the man, write a description of his day but </a:t>
            </a:r>
            <a:r>
              <a:rPr lang="en-US" b="1" dirty="0">
                <a:latin typeface="Comic Sans MS"/>
                <a:cs typeface="Comic Sans MS"/>
              </a:rPr>
              <a:t>don</a:t>
            </a:r>
            <a:r>
              <a:rPr lang="mr-IN" b="1" dirty="0">
                <a:latin typeface="Comic Sans MS"/>
                <a:cs typeface="Comic Sans MS"/>
              </a:rPr>
              <a:t>’</a:t>
            </a:r>
            <a:r>
              <a:rPr lang="en-US" b="1" dirty="0">
                <a:latin typeface="Comic Sans MS"/>
                <a:cs typeface="Comic Sans MS"/>
              </a:rPr>
              <a:t>t </a:t>
            </a:r>
            <a:r>
              <a:rPr lang="en-US" dirty="0">
                <a:latin typeface="Comic Sans MS"/>
                <a:cs typeface="Comic Sans MS"/>
              </a:rPr>
              <a:t>describe how anything looks, </a:t>
            </a:r>
            <a:r>
              <a:rPr lang="en-US" b="1" dirty="0">
                <a:latin typeface="Comic Sans MS"/>
                <a:cs typeface="Comic Sans MS"/>
              </a:rPr>
              <a:t>only discuss </a:t>
            </a:r>
            <a:r>
              <a:rPr lang="en-US" dirty="0">
                <a:latin typeface="Comic Sans MS"/>
                <a:cs typeface="Comic Sans MS"/>
              </a:rPr>
              <a:t>what he can hear, smell , taste, and touch. </a:t>
            </a:r>
            <a:br>
              <a:rPr lang="en-US" dirty="0">
                <a:latin typeface="Comic Sans MS"/>
                <a:cs typeface="Comic Sans MS"/>
              </a:rPr>
            </a:b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0269"/>
            <a:ext cx="3444932" cy="19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13- Ruin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23787"/>
            <a:ext cx="7313613" cy="40560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/>
                <a:cs typeface="Comic Sans MS"/>
                <a:hlinkClick r:id="rId2"/>
              </a:rPr>
              <a:t>https://www.literacyshed.com/ruin.html</a:t>
            </a:r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>
                <a:latin typeface="Comic Sans MS"/>
                <a:cs typeface="Comic Sans MS"/>
              </a:rPr>
              <a:t>Watch the video and answer the following questions:</a:t>
            </a:r>
          </a:p>
          <a:p>
            <a:r>
              <a:rPr lang="en-US" sz="2000" dirty="0">
                <a:latin typeface="Comic Sans MS"/>
                <a:cs typeface="Comic Sans MS"/>
              </a:rPr>
              <a:t>When is the story set? How do we know?</a:t>
            </a:r>
          </a:p>
          <a:p>
            <a:r>
              <a:rPr lang="en-US" sz="2000" dirty="0">
                <a:latin typeface="Comic Sans MS"/>
                <a:cs typeface="Comic Sans MS"/>
              </a:rPr>
              <a:t>What do you think has happened?</a:t>
            </a:r>
          </a:p>
          <a:p>
            <a:r>
              <a:rPr lang="en-US" sz="2000" dirty="0">
                <a:latin typeface="Comic Sans MS"/>
                <a:cs typeface="Comic Sans MS"/>
              </a:rPr>
              <a:t>How did one man survive or are there anymore?</a:t>
            </a:r>
          </a:p>
          <a:p>
            <a:r>
              <a:rPr lang="en-US" sz="2000" dirty="0">
                <a:latin typeface="Comic Sans MS"/>
                <a:cs typeface="Comic Sans MS"/>
              </a:rPr>
              <a:t>What is trying to stop him and why?</a:t>
            </a:r>
          </a:p>
          <a:p>
            <a:r>
              <a:rPr lang="en-US" sz="2000" dirty="0">
                <a:latin typeface="Comic Sans MS"/>
                <a:cs typeface="Comic Sans MS"/>
              </a:rPr>
              <a:t>What will happen next?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176" y="1088067"/>
            <a:ext cx="3925040" cy="16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14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Catch 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67" y="1471017"/>
            <a:ext cx="7313613" cy="4056062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/>
                <a:cs typeface="Comic Sans MS"/>
              </a:rPr>
              <a:t>Task: watch the video and write a detailed description of the African Plains. </a:t>
            </a:r>
          </a:p>
          <a:p>
            <a:r>
              <a:rPr lang="en-US" dirty="0">
                <a:latin typeface="Comic Sans MS"/>
                <a:cs typeface="Comic Sans MS"/>
              </a:rPr>
              <a:t>Remember to use detailed descriptive language. </a:t>
            </a:r>
          </a:p>
          <a:p>
            <a:r>
              <a:rPr lang="en-US" dirty="0">
                <a:latin typeface="Comic Sans MS"/>
                <a:cs typeface="Comic Sans MS"/>
              </a:rPr>
              <a:t>Think about your senses, what do you:</a:t>
            </a:r>
          </a:p>
          <a:p>
            <a:pPr lvl="1"/>
            <a:r>
              <a:rPr lang="en-US" sz="2400" dirty="0">
                <a:latin typeface="Comic Sans MS"/>
                <a:cs typeface="Comic Sans MS"/>
              </a:rPr>
              <a:t>See</a:t>
            </a:r>
          </a:p>
          <a:p>
            <a:pPr lvl="1"/>
            <a:r>
              <a:rPr lang="en-US" sz="2400" dirty="0">
                <a:latin typeface="Comic Sans MS"/>
                <a:cs typeface="Comic Sans MS"/>
              </a:rPr>
              <a:t>Hear </a:t>
            </a:r>
          </a:p>
          <a:p>
            <a:pPr lvl="1"/>
            <a:r>
              <a:rPr lang="en-US" sz="2400" dirty="0">
                <a:latin typeface="Comic Sans MS"/>
                <a:cs typeface="Comic Sans MS"/>
              </a:rPr>
              <a:t>Taste </a:t>
            </a:r>
          </a:p>
          <a:p>
            <a:pPr lvl="1"/>
            <a:r>
              <a:rPr lang="en-US" sz="2400" dirty="0">
                <a:latin typeface="Comic Sans MS"/>
                <a:cs typeface="Comic Sans MS"/>
              </a:rPr>
              <a:t>Touch </a:t>
            </a:r>
          </a:p>
          <a:p>
            <a:pPr lvl="1"/>
            <a:r>
              <a:rPr lang="en-US" sz="2400" dirty="0">
                <a:latin typeface="Comic Sans MS"/>
                <a:cs typeface="Comic Sans MS"/>
              </a:rPr>
              <a:t>Smell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534" y="624636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www.literacyshed.com</a:t>
            </a:r>
            <a:r>
              <a:rPr lang="en-US" dirty="0"/>
              <a:t>/</a:t>
            </a:r>
            <a:r>
              <a:rPr lang="en-US" dirty="0" err="1"/>
              <a:t>catchit.html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166" y="3975867"/>
            <a:ext cx="2639827" cy="26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15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High diving Giraffes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47" y="1966063"/>
            <a:ext cx="4068864" cy="38648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mic Sans MS"/>
                <a:cs typeface="Comic Sans MS"/>
              </a:rPr>
              <a:t>Watch the video.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Write a news report of the event.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Remember to write in columns.</a:t>
            </a:r>
          </a:p>
          <a:p>
            <a:r>
              <a:rPr lang="en-US" dirty="0">
                <a:latin typeface="Comic Sans MS"/>
                <a:cs typeface="Comic Sans MS"/>
              </a:rPr>
              <a:t>Include a catchy headline, subheadings, interviews, facts…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2409" y="6211669"/>
            <a:ext cx="6536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www.literacyshed.com</a:t>
            </a:r>
            <a:r>
              <a:rPr lang="en-US" dirty="0"/>
              <a:t>/diving-</a:t>
            </a:r>
            <a:r>
              <a:rPr lang="en-US" dirty="0" err="1"/>
              <a:t>giraffes.html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556" y="1631613"/>
            <a:ext cx="4026055" cy="40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7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16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The Little Shoemaker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Watch the video. </a:t>
            </a:r>
          </a:p>
          <a:p>
            <a:pPr algn="ctr"/>
            <a:r>
              <a:rPr lang="en-US" dirty="0">
                <a:latin typeface="Comic Sans MS"/>
                <a:cs typeface="Comic Sans MS"/>
              </a:rPr>
              <a:t>Create a plan to get rid of the rival shoemaker.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30" y="3147726"/>
            <a:ext cx="3494805" cy="3494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94" y="3939064"/>
            <a:ext cx="5029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www.literacyshed.com</a:t>
            </a:r>
            <a:r>
              <a:rPr lang="en-US" dirty="0"/>
              <a:t>/</a:t>
            </a:r>
            <a:r>
              <a:rPr lang="en-US" dirty="0" err="1"/>
              <a:t>littleshoemaker.html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9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4918"/>
            <a:ext cx="7313613" cy="8683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073"/>
            <a:ext cx="8478077" cy="40560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Look at the picture below and create a mind map about how the picture makes you feel. Use emotive language, your 5 senses and adjectives.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72" y="2516239"/>
            <a:ext cx="7386960" cy="41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17 </a:t>
            </a:r>
            <a:r>
              <a:rPr lang="mr-IN" dirty="0"/>
              <a:t>–</a:t>
            </a:r>
            <a:r>
              <a:rPr lang="en-US" dirty="0"/>
              <a:t> Story Opener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22270" b="22270"/>
          <a:stretch>
            <a:fillRect/>
          </a:stretch>
        </p:blipFill>
        <p:spPr>
          <a:xfrm>
            <a:off x="914400" y="2801938"/>
            <a:ext cx="7313613" cy="4056062"/>
          </a:xfrm>
        </p:spPr>
      </p:pic>
      <p:sp>
        <p:nvSpPr>
          <p:cNvPr id="9" name="TextBox 8"/>
          <p:cNvSpPr txBox="1"/>
          <p:nvPr/>
        </p:nvSpPr>
        <p:spPr>
          <a:xfrm>
            <a:off x="577212" y="1371600"/>
            <a:ext cx="813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Continue this story: </a:t>
            </a:r>
          </a:p>
          <a:p>
            <a:pPr algn="ctr"/>
            <a:r>
              <a:rPr lang="en-US" sz="2000" dirty="0">
                <a:latin typeface="Comic Sans MS"/>
                <a:cs typeface="Comic Sans MS"/>
              </a:rPr>
              <a:t>I saw her and then she was gone, I heard her whispering for me to follow. It only took a few seconds to decide </a:t>
            </a:r>
            <a:r>
              <a:rPr lang="mr-IN" sz="2000" dirty="0">
                <a:latin typeface="Comic Sans MS"/>
                <a:cs typeface="Comic Sans MS"/>
              </a:rPr>
              <a:t>…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300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18 </a:t>
            </a:r>
            <a:r>
              <a:rPr lang="mr-IN" dirty="0"/>
              <a:t>–</a:t>
            </a:r>
            <a:r>
              <a:rPr lang="en-US" dirty="0"/>
              <a:t> 10 Word Story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613" b="8613"/>
          <a:stretch>
            <a:fillRect/>
          </a:stretch>
        </p:blipFill>
        <p:spPr>
          <a:xfrm>
            <a:off x="914400" y="2801938"/>
            <a:ext cx="7313613" cy="4056062"/>
          </a:xfrm>
        </p:spPr>
      </p:pic>
      <p:sp>
        <p:nvSpPr>
          <p:cNvPr id="9" name="TextBox 8"/>
          <p:cNvSpPr txBox="1"/>
          <p:nvPr/>
        </p:nvSpPr>
        <p:spPr>
          <a:xfrm>
            <a:off x="750376" y="1371600"/>
            <a:ext cx="7477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Create an interesting story about this person and their life using only 10 words. No more, no less. </a:t>
            </a:r>
          </a:p>
        </p:txBody>
      </p:sp>
    </p:spTree>
    <p:extLst>
      <p:ext uri="{BB962C8B-B14F-4D97-AF65-F5344CB8AC3E}">
        <p14:creationId xmlns:p14="http://schemas.microsoft.com/office/powerpoint/2010/main" val="118830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19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Clouds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Listen to the song, think about the lyrics. </a:t>
            </a:r>
          </a:p>
          <a:p>
            <a:pPr algn="ctr"/>
            <a:r>
              <a:rPr lang="en-US" dirty="0">
                <a:latin typeface="Comic Sans MS"/>
                <a:cs typeface="Comic Sans MS"/>
              </a:rPr>
              <a:t>Look out the window at the clouds, use your imagination and write a story about what the clouds could be. </a:t>
            </a:r>
          </a:p>
          <a:p>
            <a:pPr algn="ctr"/>
            <a:r>
              <a:rPr lang="en-US" dirty="0">
                <a:latin typeface="Comic Sans MS"/>
                <a:cs typeface="Comic Sans MS"/>
              </a:rPr>
              <a:t>Remember to detailed in your description.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8069" y="6215555"/>
            <a:ext cx="54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www.literacyshed.com</a:t>
            </a:r>
            <a:r>
              <a:rPr lang="en-US" dirty="0"/>
              <a:t>/the-music-</a:t>
            </a:r>
            <a:r>
              <a:rPr lang="en-US" dirty="0" err="1"/>
              <a:t>shed.html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76689"/>
            <a:ext cx="43688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20 </a:t>
            </a:r>
            <a:r>
              <a:rPr lang="mr-IN" dirty="0"/>
              <a:t>–</a:t>
            </a:r>
            <a:r>
              <a:rPr lang="en-US" dirty="0"/>
              <a:t> Love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820" y="1371601"/>
            <a:ext cx="8603708" cy="524567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Write a poem entitled “Love is” </a:t>
            </a:r>
          </a:p>
          <a:p>
            <a:pPr algn="ctr"/>
            <a:endParaRPr lang="en-US" sz="2800" dirty="0">
              <a:latin typeface="Comic Sans MS"/>
              <a:cs typeface="Comic Sans MS"/>
            </a:endParaRPr>
          </a:p>
          <a:p>
            <a:pPr algn="ctr"/>
            <a:endParaRPr lang="en-US" sz="2800" dirty="0">
              <a:latin typeface="Comic Sans MS"/>
              <a:cs typeface="Comic Sans MS"/>
            </a:endParaRPr>
          </a:p>
          <a:p>
            <a:pPr algn="ctr"/>
            <a:endParaRPr lang="en-US" sz="2800" dirty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Your poem should include: </a:t>
            </a:r>
          </a:p>
          <a:p>
            <a:pPr lvl="1" algn="ctr"/>
            <a:r>
              <a:rPr lang="en-US" sz="2400" dirty="0">
                <a:latin typeface="Comic Sans MS"/>
                <a:cs typeface="Comic Sans MS"/>
              </a:rPr>
              <a:t>At least 2 similes </a:t>
            </a:r>
          </a:p>
          <a:p>
            <a:pPr lvl="1" algn="ctr"/>
            <a:r>
              <a:rPr lang="en-US" sz="2400" dirty="0">
                <a:latin typeface="Comic Sans MS"/>
                <a:cs typeface="Comic Sans MS"/>
              </a:rPr>
              <a:t>At least 2 metaphors </a:t>
            </a:r>
          </a:p>
          <a:p>
            <a:pPr lvl="1" algn="ctr"/>
            <a:r>
              <a:rPr lang="en-US" sz="2400" dirty="0">
                <a:latin typeface="Comic Sans MS"/>
                <a:cs typeface="Comic Sans MS"/>
              </a:rPr>
              <a:t>3 examples of alliteration </a:t>
            </a:r>
          </a:p>
          <a:p>
            <a:pPr lvl="1" algn="ctr"/>
            <a:r>
              <a:rPr lang="en-US" sz="2400" dirty="0">
                <a:latin typeface="Comic Sans MS"/>
                <a:cs typeface="Comic Sans MS"/>
              </a:rPr>
              <a:t>An example of repetition. </a:t>
            </a:r>
          </a:p>
        </p:txBody>
      </p:sp>
      <p:sp>
        <p:nvSpPr>
          <p:cNvPr id="4" name="Heart 3"/>
          <p:cNvSpPr/>
          <p:nvPr/>
        </p:nvSpPr>
        <p:spPr>
          <a:xfrm>
            <a:off x="3113723" y="2028206"/>
            <a:ext cx="3543908" cy="2028206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21 </a:t>
            </a:r>
            <a:r>
              <a:rPr lang="mr-IN" dirty="0"/>
              <a:t>–</a:t>
            </a:r>
            <a:r>
              <a:rPr lang="en-US" dirty="0"/>
              <a:t> Take on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10692"/>
            <a:ext cx="7313613" cy="96101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Watch the video. </a:t>
            </a:r>
          </a:p>
          <a:p>
            <a:pPr algn="ctr"/>
            <a:r>
              <a:rPr lang="en-US" dirty="0">
                <a:latin typeface="Comic Sans MS"/>
                <a:cs typeface="Comic Sans MS"/>
              </a:rPr>
              <a:t>Write a detailed description of the story.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7645" y="14369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=djV11Xbc914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57" y="2083249"/>
            <a:ext cx="5530413" cy="30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5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22 </a:t>
            </a:r>
            <a:r>
              <a:rPr lang="mr-IN" dirty="0"/>
              <a:t>–</a:t>
            </a:r>
            <a:r>
              <a:rPr lang="en-US" dirty="0"/>
              <a:t> Hate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6" y="1371600"/>
            <a:ext cx="8112067" cy="51842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Write a poem entitled “Hate is” </a:t>
            </a:r>
          </a:p>
          <a:p>
            <a:pPr algn="ctr"/>
            <a:endParaRPr lang="en-US" sz="2800" dirty="0">
              <a:latin typeface="Comic Sans MS"/>
              <a:cs typeface="Comic Sans MS"/>
            </a:endParaRPr>
          </a:p>
          <a:p>
            <a:pPr algn="ctr"/>
            <a:endParaRPr lang="en-US" sz="2800" dirty="0">
              <a:latin typeface="Comic Sans MS"/>
              <a:cs typeface="Comic Sans MS"/>
            </a:endParaRPr>
          </a:p>
          <a:p>
            <a:pPr algn="ctr"/>
            <a:endParaRPr lang="en-US" sz="2800" dirty="0">
              <a:latin typeface="Comic Sans MS"/>
              <a:cs typeface="Comic Sans MS"/>
            </a:endParaRPr>
          </a:p>
          <a:p>
            <a:pPr algn="ctr"/>
            <a:endParaRPr lang="en-US" sz="2800" dirty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Your poem should include: </a:t>
            </a:r>
          </a:p>
          <a:p>
            <a:pPr lvl="1" algn="ctr"/>
            <a:r>
              <a:rPr lang="en-US" sz="2400" dirty="0">
                <a:latin typeface="Comic Sans MS"/>
                <a:cs typeface="Comic Sans MS"/>
              </a:rPr>
              <a:t>At least 2 similes </a:t>
            </a:r>
          </a:p>
          <a:p>
            <a:pPr lvl="1" algn="ctr"/>
            <a:r>
              <a:rPr lang="en-US" sz="2400" dirty="0">
                <a:latin typeface="Comic Sans MS"/>
                <a:cs typeface="Comic Sans MS"/>
              </a:rPr>
              <a:t>At least 2 metaphors </a:t>
            </a:r>
          </a:p>
          <a:p>
            <a:pPr lvl="1" algn="ctr"/>
            <a:r>
              <a:rPr lang="en-US" sz="2400" dirty="0">
                <a:latin typeface="Comic Sans MS"/>
                <a:cs typeface="Comic Sans MS"/>
              </a:rPr>
              <a:t>3 examples of alliteration </a:t>
            </a:r>
          </a:p>
          <a:p>
            <a:pPr lvl="1" algn="ctr"/>
            <a:r>
              <a:rPr lang="en-US" sz="2400" dirty="0">
                <a:latin typeface="Comic Sans MS"/>
                <a:cs typeface="Comic Sans MS"/>
              </a:rPr>
              <a:t>An example of repetition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765477" y="2171615"/>
            <a:ext cx="4076519" cy="1761876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3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23 </a:t>
            </a:r>
            <a:r>
              <a:rPr lang="mr-IN" dirty="0"/>
              <a:t>–</a:t>
            </a:r>
            <a:r>
              <a:rPr lang="en-US" dirty="0"/>
              <a:t> Emotions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06323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/>
                <a:cs typeface="Comic Sans MS"/>
              </a:rPr>
              <a:t>Chose an emotion from the list bellow. </a:t>
            </a:r>
          </a:p>
          <a:p>
            <a:r>
              <a:rPr lang="en-US" dirty="0">
                <a:latin typeface="Comic Sans MS"/>
                <a:cs typeface="Comic Sans MS"/>
              </a:rPr>
              <a:t>Write a story where the main character feels that emotion. </a:t>
            </a:r>
          </a:p>
          <a:p>
            <a:r>
              <a:rPr lang="en-US" dirty="0">
                <a:latin typeface="Comic Sans MS"/>
                <a:cs typeface="Comic Sans MS"/>
              </a:rPr>
              <a:t>You should describe in detail what the emotion is and describe how it feels in detail.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3395" y="4240795"/>
            <a:ext cx="8829043" cy="24174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Happiness 		Sadness		Anger 	Guilt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Fear 		Disgust 		Surprise </a:t>
            </a:r>
          </a:p>
        </p:txBody>
      </p:sp>
    </p:spTree>
    <p:extLst>
      <p:ext uri="{BB962C8B-B14F-4D97-AF65-F5344CB8AC3E}">
        <p14:creationId xmlns:p14="http://schemas.microsoft.com/office/powerpoint/2010/main" val="422427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24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Time Traveller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You have create a functioning time machine. </a:t>
            </a:r>
          </a:p>
          <a:p>
            <a:r>
              <a:rPr lang="en-US" dirty="0">
                <a:latin typeface="Comic Sans MS"/>
                <a:cs typeface="Comic Sans MS"/>
              </a:rPr>
              <a:t>You can go to any date in the past or future you like. </a:t>
            </a:r>
          </a:p>
          <a:p>
            <a:r>
              <a:rPr lang="en-US" dirty="0">
                <a:latin typeface="Comic Sans MS"/>
                <a:cs typeface="Comic Sans MS"/>
              </a:rPr>
              <a:t>Where do you go? </a:t>
            </a:r>
          </a:p>
          <a:p>
            <a:r>
              <a:rPr lang="en-US" dirty="0">
                <a:latin typeface="Comic Sans MS"/>
                <a:cs typeface="Comic Sans MS"/>
              </a:rPr>
              <a:t>What do you see/hear/taste/smell/touch? </a:t>
            </a:r>
          </a:p>
          <a:p>
            <a:r>
              <a:rPr lang="en-US" dirty="0">
                <a:latin typeface="Comic Sans MS"/>
                <a:cs typeface="Comic Sans MS"/>
              </a:rPr>
              <a:t>What do you do?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965" y="4580818"/>
            <a:ext cx="2111035" cy="22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81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25 </a:t>
            </a:r>
            <a:r>
              <a:rPr lang="mr-IN" dirty="0">
                <a:latin typeface="Comic Sans MS"/>
                <a:cs typeface="Comic Sans MS"/>
              </a:rPr>
              <a:t>–</a:t>
            </a:r>
            <a:r>
              <a:rPr lang="en-US" dirty="0">
                <a:latin typeface="Comic Sans MS"/>
                <a:cs typeface="Comic Sans MS"/>
              </a:rPr>
              <a:t> The Box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When you open this box something magical happens </a:t>
            </a:r>
            <a:r>
              <a:rPr lang="mr-IN" sz="2800" dirty="0">
                <a:latin typeface="Comic Sans MS"/>
                <a:cs typeface="Comic Sans MS"/>
              </a:rPr>
              <a:t>…</a:t>
            </a:r>
            <a:r>
              <a:rPr lang="en-GB" sz="2800" dirty="0">
                <a:latin typeface="Comic Sans MS"/>
                <a:cs typeface="Comic Sans MS"/>
              </a:rPr>
              <a:t>what is it?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971800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50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26 - Magic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You are allowed one magical power. </a:t>
            </a: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What power would you choose and how would you use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603" y="387824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0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Activity 1 Continued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50" y="982628"/>
            <a:ext cx="7313613" cy="4056062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Write a paragraph which answers the following question:</a:t>
            </a:r>
          </a:p>
          <a:p>
            <a:r>
              <a:rPr lang="en-US" dirty="0">
                <a:latin typeface="Comic Sans MS"/>
                <a:cs typeface="Comic Sans MS"/>
              </a:rPr>
              <a:t>Who lives in the house?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72" y="2516239"/>
            <a:ext cx="7386960" cy="4149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7305" y="4087838"/>
            <a:ext cx="3340115" cy="2770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Include such information as:</a:t>
            </a:r>
          </a:p>
          <a:p>
            <a:pPr algn="ctr"/>
            <a:r>
              <a:rPr lang="en-US" sz="2400" dirty="0">
                <a:latin typeface="Comic Sans MS"/>
                <a:cs typeface="Comic Sans MS"/>
              </a:rPr>
              <a:t>Their name, age, a physical description , why they live there, what their personality is like. </a:t>
            </a:r>
          </a:p>
        </p:txBody>
      </p:sp>
    </p:spTree>
    <p:extLst>
      <p:ext uri="{BB962C8B-B14F-4D97-AF65-F5344CB8AC3E}">
        <p14:creationId xmlns:p14="http://schemas.microsoft.com/office/powerpoint/2010/main" val="660321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Pick a house and describe the person/people that you think live in it.  Think about name, appearance, job, personality, relationships...  </a:t>
            </a:r>
          </a:p>
        </p:txBody>
      </p:sp>
      <p:pic>
        <p:nvPicPr>
          <p:cNvPr id="1026" name="Picture 2" descr="http://www.literacyshed.com/uploads/1/2/5/7/12572836/6007717_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424" y="695325"/>
            <a:ext cx="2990850" cy="5105400"/>
          </a:xfrm>
          <a:prstGeom prst="rect">
            <a:avLst/>
          </a:prstGeom>
          <a:noFill/>
        </p:spPr>
      </p:pic>
      <p:pic>
        <p:nvPicPr>
          <p:cNvPr id="1040" name="Picture 16" descr="http://fineartamerica.com/images-medium-5/white-picket-fence-tom-strau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" y="3151949"/>
            <a:ext cx="5334000" cy="2601150"/>
          </a:xfrm>
          <a:prstGeom prst="rect">
            <a:avLst/>
          </a:prstGeom>
          <a:noFill/>
        </p:spPr>
      </p:pic>
      <p:sp>
        <p:nvSpPr>
          <p:cNvPr id="1042" name="AutoShape 18" descr="Image result for mansion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44" name="Picture 20" descr="http://www.cmproperty.co.uk/wp-content/uploads/2014/11/Mans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8200"/>
            <a:ext cx="5334000" cy="2409825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E7704F-AAD8-4F8A-AFB3-B4AC3FB177CE}"/>
              </a:ext>
            </a:extLst>
          </p:cNvPr>
          <p:cNvSpPr txBox="1">
            <a:spLocks/>
          </p:cNvSpPr>
          <p:nvPr/>
        </p:nvSpPr>
        <p:spPr>
          <a:xfrm>
            <a:off x="914400" y="-144463"/>
            <a:ext cx="7313613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/>
                <a:cs typeface="Comic Sans MS"/>
              </a:rPr>
              <a:t>Activity 27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19800"/>
            <a:ext cx="8229600" cy="609600"/>
          </a:xfrm>
        </p:spPr>
        <p:txBody>
          <a:bodyPr>
            <a:noAutofit/>
          </a:bodyPr>
          <a:lstStyle/>
          <a:p>
            <a:r>
              <a:rPr lang="en-GB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https://www.youtube.com/watch?v=GGU1P6lBW6Q&amp;list=PLK8phoEgqcEvOhN-Tsb00X1dJA68tTJaA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6602"/>
            <a:ext cx="8763000" cy="1710397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dirty="0"/>
              <a:t>Write about a time when you were afraid to walk into a</a:t>
            </a:r>
          </a:p>
          <a:p>
            <a:pPr marL="514350" indent="-514350">
              <a:buNone/>
            </a:pPr>
            <a:r>
              <a:rPr lang="en-GB" dirty="0"/>
              <a:t>particular area or place.  Include your thoughts &amp;</a:t>
            </a:r>
          </a:p>
          <a:p>
            <a:pPr marL="514350" indent="-514350">
              <a:buNone/>
            </a:pPr>
            <a:r>
              <a:rPr lang="en-GB" dirty="0"/>
              <a:t>feelings and aim for at least a page of your journal.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819400"/>
            <a:ext cx="8686800" cy="381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</a:rPr>
              <a:t>Possible Starters...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I could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 hear the screaming and shouting from the park and I knew I shouldn’t go in, but...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3200" dirty="0">
                <a:latin typeface="Comic Sans MS" panose="030F0702030302020204" pitchFamily="66" charset="0"/>
              </a:rPr>
              <a:t>I had been warned: ‘come here again and we will kill you’, but I had to go...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They made it clear I wasn’t </a:t>
            </a:r>
            <a:r>
              <a:rPr lang="en-GB" sz="3200" dirty="0">
                <a:latin typeface="Comic Sans MS" panose="030F0702030302020204" pitchFamily="66" charset="0"/>
              </a:rPr>
              <a:t>welcome; my heart started to beat so quickly I thought it would run away!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1E2D14-79C5-4AFF-8EC6-4EC2083DF93C}"/>
              </a:ext>
            </a:extLst>
          </p:cNvPr>
          <p:cNvSpPr txBox="1">
            <a:spLocks/>
          </p:cNvSpPr>
          <p:nvPr/>
        </p:nvSpPr>
        <p:spPr>
          <a:xfrm>
            <a:off x="914400" y="-144463"/>
            <a:ext cx="7313613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/>
                <a:cs typeface="Comic Sans MS"/>
              </a:rPr>
              <a:t>Activity 28 -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54102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Write about your favourite childhood toy.</a:t>
            </a:r>
          </a:p>
        </p:txBody>
      </p:sp>
      <p:sp>
        <p:nvSpPr>
          <p:cNvPr id="1042" name="AutoShape 18" descr="Image result for mansion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3048000"/>
            <a:ext cx="54864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about your favourite childhood TV programme.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5029200"/>
            <a:ext cx="5486400" cy="1676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about your favourite childhood game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(inside or outside game).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eddy Bear"/>
          <p:cNvSpPr>
            <a:spLocks noChangeAspect="1" noChangeArrowheads="1"/>
          </p:cNvSpPr>
          <p:nvPr/>
        </p:nvSpPr>
        <p:spPr bwMode="auto">
          <a:xfrm>
            <a:off x="123825" y="-2376488"/>
            <a:ext cx="70485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Teddy Bear"/>
          <p:cNvSpPr>
            <a:spLocks noChangeAspect="1" noChangeArrowheads="1"/>
          </p:cNvSpPr>
          <p:nvPr/>
        </p:nvSpPr>
        <p:spPr bwMode="auto">
          <a:xfrm>
            <a:off x="123825" y="-2376488"/>
            <a:ext cx="7048500" cy="495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http://7-themes.com/data_images/out/63/6987543-teddy-bear.jpg"/>
          <p:cNvSpPr>
            <a:spLocks noChangeAspect="1" noChangeArrowheads="1"/>
          </p:cNvSpPr>
          <p:nvPr/>
        </p:nvSpPr>
        <p:spPr bwMode="auto">
          <a:xfrm>
            <a:off x="63500" y="-136525"/>
            <a:ext cx="8115300" cy="608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www.allgraphics123.com/ag/01/10683/10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066801"/>
            <a:ext cx="3571875" cy="251460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2057400" y="2209800"/>
            <a:ext cx="91440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09800" y="4267200"/>
            <a:ext cx="91440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</a:p>
        </p:txBody>
      </p:sp>
      <p:pic>
        <p:nvPicPr>
          <p:cNvPr id="1034" name="Picture 10" descr="http://ww4.hdnux.com/photos/01/64/40/477227/3/628x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3505200" cy="3124200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AF08333-3433-454D-AB5F-BC8C11F8514D}"/>
              </a:ext>
            </a:extLst>
          </p:cNvPr>
          <p:cNvSpPr txBox="1">
            <a:spLocks/>
          </p:cNvSpPr>
          <p:nvPr/>
        </p:nvSpPr>
        <p:spPr>
          <a:xfrm>
            <a:off x="914400" y="-144463"/>
            <a:ext cx="7313613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/>
                <a:cs typeface="Comic Sans MS"/>
              </a:rPr>
              <a:t>Activity 29 -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  <a:solidFill>
            <a:schemeClr val="bg1"/>
          </a:solidFill>
          <a:ln w="57150">
            <a:solidFill>
              <a:srgbClr val="FF660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GB" sz="7200" dirty="0"/>
              <a:t>Begin writing a </a:t>
            </a:r>
            <a:r>
              <a:rPr lang="en-GB" sz="7200" b="1" dirty="0">
                <a:solidFill>
                  <a:srgbClr val="002060"/>
                </a:solidFill>
              </a:rPr>
              <a:t>coherent</a:t>
            </a:r>
            <a:r>
              <a:rPr lang="en-GB" sz="7200" dirty="0"/>
              <a:t> story which contains as many of the following lines as possible.  </a:t>
            </a:r>
          </a:p>
          <a:p>
            <a:pPr algn="ctr">
              <a:buNone/>
            </a:pPr>
            <a:endParaRPr lang="en-GB" sz="4000" dirty="0"/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“No you unwrap your present first”.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The noise had to be a scream.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Margo always ate her vegetables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The smell of smoke lingered in the air.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Why was her floor covered in broken glass?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Yellow leaves crackled underfoot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Where’s Ralph?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The sword felt heavy in her hand.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So young.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0" dirty="0"/>
              <a:t>The wind rattled the windows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>
              <a:buNone/>
            </a:pP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B0CFC4-8246-4400-9E3C-3A830AAC3253}"/>
              </a:ext>
            </a:extLst>
          </p:cNvPr>
          <p:cNvSpPr txBox="1">
            <a:spLocks/>
          </p:cNvSpPr>
          <p:nvPr/>
        </p:nvSpPr>
        <p:spPr>
          <a:xfrm>
            <a:off x="914400" y="-144463"/>
            <a:ext cx="7313613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/>
                <a:cs typeface="Comic Sans MS"/>
              </a:rPr>
              <a:t>Activity 30 -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rich man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2" name="AutoShape 4" descr="Image result for rich man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990600"/>
            <a:ext cx="2667000" cy="1447800"/>
          </a:xfrm>
          <a:prstGeom prst="wedgeRoundRectCallout">
            <a:avLst>
              <a:gd name="adj1" fmla="val -53525"/>
              <a:gd name="adj2" fmla="val 582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Do we need school uniforms?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276600" y="990600"/>
            <a:ext cx="2667000" cy="1524000"/>
          </a:xfrm>
          <a:prstGeom prst="wedgeRoundRectCallout">
            <a:avLst>
              <a:gd name="adj1" fmla="val -53525"/>
              <a:gd name="adj2" fmla="val 582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Do video games make you violent?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248400" y="990600"/>
            <a:ext cx="2667000" cy="1600200"/>
          </a:xfrm>
          <a:prstGeom prst="wedgeRoundRectCallout">
            <a:avLst>
              <a:gd name="adj1" fmla="val -53525"/>
              <a:gd name="adj2" fmla="val 582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Should mobile phones be banned in school?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2895600"/>
            <a:ext cx="8686800" cy="1981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99FF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The Task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Pick a question and</a:t>
            </a:r>
            <a:r>
              <a:rPr lang="en-GB" sz="2800" b="1" dirty="0">
                <a:latin typeface="Aharoni" pitchFamily="2" charset="-79"/>
                <a:ea typeface="+mj-ea"/>
                <a:cs typeface="Aharoni" pitchFamily="2" charset="-79"/>
              </a:rPr>
              <a:t> decide on your answer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Write a</a:t>
            </a:r>
            <a:r>
              <a:rPr lang="en-GB" sz="2800" b="1" dirty="0">
                <a:latin typeface="Aharoni" pitchFamily="2" charset="-79"/>
                <a:ea typeface="+mj-ea"/>
                <a:cs typeface="Aharoni" pitchFamily="2" charset="-79"/>
              </a:rPr>
              <a:t> letter to your teacher to persuade them that you are right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5029200"/>
            <a:ext cx="3048000" cy="16002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srgbClr val="FF6600"/>
              </a:solidFill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FF6600"/>
                </a:solidFill>
                <a:latin typeface="Aharoni" pitchFamily="2" charset="-79"/>
                <a:ea typeface="+mj-ea"/>
                <a:cs typeface="Aharoni" pitchFamily="2" charset="-79"/>
              </a:rPr>
              <a:t>You should...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State opinion clearly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Include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detailed reasons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GB" b="1" baseline="0" dirty="0">
                <a:latin typeface="Aharoni" pitchFamily="2" charset="-79"/>
                <a:ea typeface="+mj-ea"/>
                <a:cs typeface="Aharoni" pitchFamily="2" charset="-79"/>
              </a:rPr>
              <a:t>Give</a:t>
            </a:r>
            <a:r>
              <a:rPr lang="en-GB" b="1" dirty="0">
                <a:latin typeface="Aharoni" pitchFamily="2" charset="-79"/>
                <a:ea typeface="+mj-ea"/>
                <a:cs typeface="Aharoni" pitchFamily="2" charset="-79"/>
              </a:rPr>
              <a:t> examples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Be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persuasive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657600" y="5029200"/>
            <a:ext cx="5257800" cy="16002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latin typeface="Aharoni" pitchFamily="2" charset="-79"/>
                <a:ea typeface="+mj-ea"/>
                <a:cs typeface="Aharoni" pitchFamily="2" charset="-79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srgbClr val="FF6600"/>
                </a:solidFill>
                <a:latin typeface="Aharoni" pitchFamily="2" charset="-79"/>
                <a:ea typeface="+mj-ea"/>
                <a:cs typeface="Aharoni" pitchFamily="2" charset="-79"/>
              </a:rPr>
              <a:t>Starter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Dear</a:t>
            </a:r>
            <a:r>
              <a:rPr kumimoji="0" lang="en-GB" sz="20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Miss/Mr,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Aharoni" pitchFamily="2" charset="-79"/>
                <a:ea typeface="+mj-ea"/>
                <a:cs typeface="Aharoni" pitchFamily="2" charset="-79"/>
              </a:rPr>
              <a:t>Mobile phones must not be banned in schools.  They are useful for spelling and research...</a:t>
            </a:r>
            <a:endParaRPr kumimoji="0" lang="en-GB" sz="2000" b="1" i="0" u="none" strike="noStrike" kern="1200" cap="none" spc="0" normalizeH="0" dirty="0">
              <a:ln>
                <a:noFill/>
              </a:ln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D117A23-6242-4A96-B55D-B92BEC809B25}"/>
              </a:ext>
            </a:extLst>
          </p:cNvPr>
          <p:cNvSpPr txBox="1">
            <a:spLocks/>
          </p:cNvSpPr>
          <p:nvPr/>
        </p:nvSpPr>
        <p:spPr>
          <a:xfrm>
            <a:off x="914400" y="-144463"/>
            <a:ext cx="7313613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mic Sans MS"/>
                <a:cs typeface="Comic Sans MS"/>
              </a:rPr>
              <a:t>Activity 31 -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47446"/>
            <a:ext cx="8229600" cy="586154"/>
          </a:xfrm>
          <a:solidFill>
            <a:schemeClr val="bg1"/>
          </a:solidFill>
          <a:ln w="57150">
            <a:solidFill>
              <a:srgbClr val="FF66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GB" dirty="0">
                <a:latin typeface="Aharoni" pitchFamily="2" charset="-79"/>
                <a:cs typeface="Aharoni" pitchFamily="2" charset="-79"/>
              </a:rPr>
              <a:t>Invent a monster: name it and describe it. </a:t>
            </a:r>
          </a:p>
          <a:p>
            <a:pPr>
              <a:buNone/>
            </a:pPr>
            <a:r>
              <a:rPr lang="en-GB" dirty="0">
                <a:latin typeface="Aharoni" pitchFamily="2" charset="-79"/>
                <a:cs typeface="Aharoni" pitchFamily="2" charset="-79"/>
              </a:rPr>
              <a:t> </a:t>
            </a:r>
          </a:p>
          <a:p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674" name="Picture 2" descr="http://www.minimonsters.uk.com/images/monster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0"/>
            <a:ext cx="4552950" cy="15240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04800" y="2362200"/>
            <a:ext cx="2743200" cy="1219200"/>
          </a:xfrm>
          <a:prstGeom prst="wedgeRoundRectCallout">
            <a:avLst>
              <a:gd name="adj1" fmla="val -174"/>
              <a:gd name="adj2" fmla="val 84318"/>
              <a:gd name="adj3" fmla="val 16667"/>
            </a:avLst>
          </a:prstGeom>
          <a:solidFill>
            <a:schemeClr val="bg1"/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Try to use all 5 senses.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96000" y="2362200"/>
            <a:ext cx="2743200" cy="1219200"/>
          </a:xfrm>
          <a:prstGeom prst="wedgeRoundRectCallout">
            <a:avLst>
              <a:gd name="adj1" fmla="val -174"/>
              <a:gd name="adj2" fmla="val 84318"/>
              <a:gd name="adj3" fmla="val 166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Where does it live?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172200" y="4495800"/>
            <a:ext cx="2743200" cy="1219200"/>
          </a:xfrm>
          <a:prstGeom prst="wedgeRoundRectCallout">
            <a:avLst>
              <a:gd name="adj1" fmla="val -174"/>
              <a:gd name="adj2" fmla="val 84318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What does it eat?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04800" y="4495800"/>
            <a:ext cx="2743200" cy="1219200"/>
          </a:xfrm>
          <a:prstGeom prst="wedgeRoundRectCallout">
            <a:avLst>
              <a:gd name="adj1" fmla="val -174"/>
              <a:gd name="adj2" fmla="val 84318"/>
              <a:gd name="adj3" fmla="val 16667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Is it alone?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200400" y="3124200"/>
            <a:ext cx="2743200" cy="1219200"/>
          </a:xfrm>
          <a:prstGeom prst="wedgeRoundRectCallout">
            <a:avLst>
              <a:gd name="adj1" fmla="val -174"/>
              <a:gd name="adj2" fmla="val 84318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Does it have a purpose?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0A462C-0AC3-43FE-9D51-7EF99A5E1528}"/>
              </a:ext>
            </a:extLst>
          </p:cNvPr>
          <p:cNvSpPr txBox="1">
            <a:spLocks/>
          </p:cNvSpPr>
          <p:nvPr/>
        </p:nvSpPr>
        <p:spPr>
          <a:xfrm>
            <a:off x="915193" y="17463"/>
            <a:ext cx="7313613" cy="868362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Comic Sans MS"/>
                <a:cs typeface="Comic Sans MS"/>
              </a:rPr>
              <a:t>Activity 32 </a:t>
            </a:r>
            <a:r>
              <a:rPr lang="en-US" dirty="0">
                <a:latin typeface="Comic Sans MS"/>
                <a:cs typeface="Comic Sans MS"/>
              </a:rPr>
              <a:t>-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r="1620" b="9128"/>
          <a:stretch/>
        </p:blipFill>
        <p:spPr>
          <a:xfrm>
            <a:off x="0" y="0"/>
            <a:ext cx="9144000" cy="6869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Activity 2 </a:t>
            </a:r>
            <a:r>
              <a:rPr lang="en-GB" dirty="0"/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66194" y="1606606"/>
            <a:ext cx="5754413" cy="35434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Create a superhero.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Give them a name, a super power, a back story (how did they get the superpower)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What do they use their powers for? Good? Evil?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/>
              <a:t>Draw a picture of your superhero.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5906814"/>
            <a:ext cx="9065173" cy="9511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Extension task: Create a nemeses for your superhero.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-42862"/>
            <a:ext cx="1971675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753475" cy="15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261" y="60560"/>
            <a:ext cx="8438322" cy="10701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mic Sans MS"/>
                <a:cs typeface="Comic Sans MS"/>
              </a:rPr>
              <a:t>ACTIVITY 3: Watch this music video and take notes on what is happening?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71" y="5268713"/>
            <a:ext cx="6477000" cy="1174088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JRfuAukYTKg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495" y="2388217"/>
            <a:ext cx="4299505" cy="2407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53478"/>
            <a:ext cx="9144000" cy="8045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Be prepared to share your ideas with the class.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91" y="1655513"/>
            <a:ext cx="545658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Think about the following things:</a:t>
            </a:r>
          </a:p>
          <a:p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Who is the boy?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What is he doing?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Where is this set?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What does he want to achieve?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How do you think he feels?</a:t>
            </a:r>
          </a:p>
        </p:txBody>
      </p:sp>
    </p:spTree>
    <p:extLst>
      <p:ext uri="{BB962C8B-B14F-4D97-AF65-F5344CB8AC3E}">
        <p14:creationId xmlns:p14="http://schemas.microsoft.com/office/powerpoint/2010/main" val="247116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35" y="1"/>
            <a:ext cx="3121565" cy="23438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9" y="1825625"/>
            <a:ext cx="8263102" cy="4627727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You are stuck on a desert island. </a:t>
            </a:r>
          </a:p>
          <a:p>
            <a:r>
              <a:rPr lang="en-GB" dirty="0">
                <a:latin typeface="Comic Sans MS" panose="030F0702030302020204" pitchFamily="66" charset="0"/>
              </a:rPr>
              <a:t>You have no contact with the outside world.</a:t>
            </a:r>
          </a:p>
          <a:p>
            <a:r>
              <a:rPr lang="en-GB" dirty="0">
                <a:latin typeface="Comic Sans MS" panose="030F0702030302020204" pitchFamily="66" charset="0"/>
              </a:rPr>
              <a:t>You can get three items from home transported to you.  </a:t>
            </a:r>
          </a:p>
          <a:p>
            <a:r>
              <a:rPr lang="en-GB" dirty="0">
                <a:latin typeface="Comic Sans MS" panose="030F0702030302020204" pitchFamily="66" charset="0"/>
              </a:rPr>
              <a:t>In you jotters write down what 3 items you would choose to have and why.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This task is improving your ability to make decisions and reason. </a:t>
            </a:r>
          </a:p>
        </p:txBody>
      </p:sp>
      <p:sp>
        <p:nvSpPr>
          <p:cNvPr id="5" name="AutoShape 4" descr="Image result for desert island cartoon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21222" y="333595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4400" dirty="0">
                <a:latin typeface="Berlin Sans FB" panose="020E0602020502020306" pitchFamily="34" charset="0"/>
              </a:rPr>
              <a:t>Activity 4 </a:t>
            </a:r>
            <a:br>
              <a:rPr lang="en-GB" sz="4400" dirty="0">
                <a:latin typeface="Berlin Sans FB" panose="020E0602020502020306" pitchFamily="34" charset="0"/>
              </a:rPr>
            </a:br>
            <a:r>
              <a:rPr lang="en-GB" sz="4400" dirty="0">
                <a:latin typeface="Berlin Sans FB" panose="020E0602020502020306" pitchFamily="34" charset="0"/>
              </a:rPr>
              <a:t>Desert Island Disaster </a:t>
            </a:r>
          </a:p>
        </p:txBody>
      </p:sp>
    </p:spTree>
    <p:extLst>
      <p:ext uri="{BB962C8B-B14F-4D97-AF65-F5344CB8AC3E}">
        <p14:creationId xmlns:p14="http://schemas.microsoft.com/office/powerpoint/2010/main" val="257625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5 </a:t>
            </a:r>
            <a:r>
              <a:rPr lang="mr-IN" dirty="0"/>
              <a:t>–</a:t>
            </a:r>
            <a:r>
              <a:rPr lang="en-US" dirty="0"/>
              <a:t> Tiny Dragon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270" b="22270"/>
          <a:stretch>
            <a:fillRect/>
          </a:stretch>
        </p:blipFill>
        <p:spPr>
          <a:xfrm>
            <a:off x="444697" y="1722110"/>
            <a:ext cx="4287133" cy="4035653"/>
          </a:xfrm>
        </p:spPr>
      </p:pic>
      <p:sp>
        <p:nvSpPr>
          <p:cNvPr id="5" name="Rectangle 4"/>
          <p:cNvSpPr/>
          <p:nvPr/>
        </p:nvSpPr>
        <p:spPr>
          <a:xfrm>
            <a:off x="4731830" y="1180255"/>
            <a:ext cx="44121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>
                <a:latin typeface="Comic Sans MS"/>
                <a:cs typeface="Comic Sans MS"/>
              </a:rPr>
              <a:t>Questions for discussion: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Where is it from?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Why is it so small?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Are there more like him?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Where does he live?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How will you look after it?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Will you keep it a secret or tell someone?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What is it called?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Is it magic?  What magic can it do?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83" y="6073902"/>
            <a:ext cx="902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TASK: Write down answers to the questions about the dragon. </a:t>
            </a:r>
          </a:p>
        </p:txBody>
      </p:sp>
    </p:spTree>
    <p:extLst>
      <p:ext uri="{BB962C8B-B14F-4D97-AF65-F5344CB8AC3E}">
        <p14:creationId xmlns:p14="http://schemas.microsoft.com/office/powerpoint/2010/main" val="166152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6 </a:t>
            </a:r>
            <a:r>
              <a:rPr lang="mr-IN" dirty="0"/>
              <a:t>–</a:t>
            </a:r>
            <a:r>
              <a:rPr lang="en-US" dirty="0"/>
              <a:t> The Man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270" b="2227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48956" y="5791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Think: Who is he and who is he waiting for?</a:t>
            </a:r>
          </a:p>
          <a:p>
            <a:r>
              <a:rPr lang="en-US" sz="2000" dirty="0">
                <a:latin typeface="Comic Sans MS"/>
                <a:cs typeface="Comic Sans MS"/>
              </a:rPr>
              <a:t>Why is he standing in the rain?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0956" y="6180124"/>
            <a:ext cx="41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Task: Write a story about this man. </a:t>
            </a:r>
          </a:p>
        </p:txBody>
      </p:sp>
    </p:spTree>
    <p:extLst>
      <p:ext uri="{BB962C8B-B14F-4D97-AF65-F5344CB8AC3E}">
        <p14:creationId xmlns:p14="http://schemas.microsoft.com/office/powerpoint/2010/main" val="73664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7 </a:t>
            </a:r>
            <a:r>
              <a:rPr lang="mr-IN" dirty="0"/>
              <a:t>–</a:t>
            </a:r>
            <a:r>
              <a:rPr lang="en-US" dirty="0"/>
              <a:t> The Legend  of Tom </a:t>
            </a:r>
            <a:r>
              <a:rPr lang="en-US" dirty="0" err="1"/>
              <a:t>Trueheart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the following movie trailer. </a:t>
            </a:r>
          </a:p>
          <a:p>
            <a:r>
              <a:rPr lang="en-US" dirty="0"/>
              <a:t>Write an adventure story which uses Tom </a:t>
            </a:r>
            <a:r>
              <a:rPr lang="en-US" dirty="0" err="1"/>
              <a:t>Trueheart</a:t>
            </a:r>
            <a:r>
              <a:rPr lang="en-US" dirty="0"/>
              <a:t> as the hero. </a:t>
            </a:r>
          </a:p>
          <a:p>
            <a:r>
              <a:rPr lang="en-US" dirty="0"/>
              <a:t>https://</a:t>
            </a:r>
            <a:r>
              <a:rPr lang="en-US" dirty="0" err="1"/>
              <a:t>www.literacyshed.com</a:t>
            </a:r>
            <a:r>
              <a:rPr lang="en-US" dirty="0"/>
              <a:t>/the-film-trailers-</a:t>
            </a:r>
            <a:r>
              <a:rPr lang="en-US" dirty="0" err="1"/>
              <a:t>shed.html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08" y="3967251"/>
            <a:ext cx="5135692" cy="28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56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2383</TotalTime>
  <Words>1825</Words>
  <Application>Microsoft Office PowerPoint</Application>
  <PresentationFormat>On-screen Show (4:3)</PresentationFormat>
  <Paragraphs>242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Aharoni</vt:lpstr>
      <vt:lpstr>Arial</vt:lpstr>
      <vt:lpstr>Berlin Sans FB</vt:lpstr>
      <vt:lpstr>Calibri</vt:lpstr>
      <vt:lpstr>Comic Sans MS</vt:lpstr>
      <vt:lpstr>Courier New</vt:lpstr>
      <vt:lpstr>Goudy Old Style</vt:lpstr>
      <vt:lpstr>Impact</vt:lpstr>
      <vt:lpstr>Rockwell</vt:lpstr>
      <vt:lpstr>Wingdings</vt:lpstr>
      <vt:lpstr>Inkwell</vt:lpstr>
      <vt:lpstr>“Dive into Writing” </vt:lpstr>
      <vt:lpstr>Activity 1 </vt:lpstr>
      <vt:lpstr>Activity 1 Continued  </vt:lpstr>
      <vt:lpstr>Activity 2  </vt:lpstr>
      <vt:lpstr>ACTIVITY 3: Watch this music video and take notes on what is happening? </vt:lpstr>
      <vt:lpstr>Activity 4  Desert Island Disaster </vt:lpstr>
      <vt:lpstr>Activity 5 – Tiny Dragon</vt:lpstr>
      <vt:lpstr>Activity 6 – The Man </vt:lpstr>
      <vt:lpstr>Activity 7 – The Legend  of Tom Trueheart </vt:lpstr>
      <vt:lpstr>Activity 8 – Brave </vt:lpstr>
      <vt:lpstr>Activity 8 – The Monkey Symphony </vt:lpstr>
      <vt:lpstr>Activity 9 – The Eye of the Storm </vt:lpstr>
      <vt:lpstr>Activity 10 – Feels so Good to Me </vt:lpstr>
      <vt:lpstr>Activity 11 – Need You </vt:lpstr>
      <vt:lpstr>Activity 12 – Lover of the Lights </vt:lpstr>
      <vt:lpstr>Activity 13- Ruin </vt:lpstr>
      <vt:lpstr>Activity 14 – Catch It </vt:lpstr>
      <vt:lpstr>Activity 15 – High diving Giraffes </vt:lpstr>
      <vt:lpstr>Activity 16 – The Little Shoemaker</vt:lpstr>
      <vt:lpstr>Activity 17 – Story Opener </vt:lpstr>
      <vt:lpstr>Activity 18 – 10 Word Story </vt:lpstr>
      <vt:lpstr>Activity 19 – Clouds </vt:lpstr>
      <vt:lpstr>Activity 20 – Love  </vt:lpstr>
      <vt:lpstr>Activity 21 – Take on Me</vt:lpstr>
      <vt:lpstr>Activity 22 – Hate </vt:lpstr>
      <vt:lpstr>Activity 23 – Emotions </vt:lpstr>
      <vt:lpstr>Activity 24 – Time Traveller </vt:lpstr>
      <vt:lpstr>Activity 25 – The Box </vt:lpstr>
      <vt:lpstr>Activity 26 - Magic</vt:lpstr>
      <vt:lpstr>PowerPoint Presentation</vt:lpstr>
      <vt:lpstr>https://www.youtube.com/watch?v=GGU1P6lBW6Q&amp;list=PLK8phoEgqcEvOhN-Tsb00X1dJA68tTJaA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“Dive into Writing”</dc:title>
  <dc:creator>Kyle</dc:creator>
  <cp:lastModifiedBy>Clair McCrossan</cp:lastModifiedBy>
  <cp:revision>33</cp:revision>
  <dcterms:created xsi:type="dcterms:W3CDTF">2020-05-19T12:49:32Z</dcterms:created>
  <dcterms:modified xsi:type="dcterms:W3CDTF">2020-09-17T11:44:21Z</dcterms:modified>
</cp:coreProperties>
</file>