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8" r:id="rId5"/>
    <p:sldId id="330" r:id="rId6"/>
    <p:sldId id="339" r:id="rId7"/>
    <p:sldId id="346" r:id="rId8"/>
    <p:sldId id="353" r:id="rId9"/>
    <p:sldId id="347" r:id="rId10"/>
    <p:sldId id="340" r:id="rId11"/>
    <p:sldId id="331" r:id="rId12"/>
    <p:sldId id="338" r:id="rId13"/>
    <p:sldId id="352" r:id="rId14"/>
    <p:sldId id="342" r:id="rId15"/>
    <p:sldId id="351" r:id="rId16"/>
    <p:sldId id="350" r:id="rId17"/>
    <p:sldId id="343" r:id="rId18"/>
    <p:sldId id="349" r:id="rId19"/>
    <p:sldId id="345" r:id="rId20"/>
    <p:sldId id="265" r:id="rId21"/>
    <p:sldId id="334" r:id="rId22"/>
    <p:sldId id="348" r:id="rId23"/>
    <p:sldId id="344" r:id="rId24"/>
    <p:sldId id="259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BD52E-B4D5-51B4-F21D-CFFC7704B922}" v="39" dt="2025-10-23T16:49:40.054"/>
    <p1510:client id="{250B49D3-BBF9-E837-152F-DFD210EBFC12}" v="335" dt="2025-10-23T15:36:31.043"/>
    <p1510:client id="{5EA8504F-EF82-4F42-B939-FD19FAD32C4C}" v="1355" dt="2025-10-24T08:14:23.774"/>
    <p1510:client id="{606050FD-4B39-1C91-F8E9-68542AF651BD}" v="424" dt="2025-10-23T15:42:26.494"/>
    <p1510:client id="{79EA6AA5-5274-5DC3-15A3-D1E87AE413B7}" v="13" dt="2025-10-23T16:00:40.819"/>
    <p1510:client id="{88CB37E8-3B86-C8BA-8858-DEC403390804}" v="3" dt="2025-10-23T15:42:47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Taylor" userId="S::gw22taylormhairi@glow.sch.uk::fdf307b0-b3a3-4620-bcf3-241a669e4836" providerId="AD" clId="Web-{0E6BD52E-B4D5-51B4-F21D-CFFC7704B922}"/>
    <pc:docChg chg="modSld">
      <pc:chgData name="Miss Taylor" userId="S::gw22taylormhairi@glow.sch.uk::fdf307b0-b3a3-4620-bcf3-241a669e4836" providerId="AD" clId="Web-{0E6BD52E-B4D5-51B4-F21D-CFFC7704B922}" dt="2025-10-23T16:49:40.054" v="34" actId="1076"/>
      <pc:docMkLst>
        <pc:docMk/>
      </pc:docMkLst>
      <pc:sldChg chg="delSp modSp">
        <pc:chgData name="Miss Taylor" userId="S::gw22taylormhairi@glow.sch.uk::fdf307b0-b3a3-4620-bcf3-241a669e4836" providerId="AD" clId="Web-{0E6BD52E-B4D5-51B4-F21D-CFFC7704B922}" dt="2025-10-23T16:49:27.662" v="32"/>
        <pc:sldMkLst>
          <pc:docMk/>
          <pc:sldMk cId="593896281" sldId="347"/>
        </pc:sldMkLst>
        <pc:spChg chg="mod">
          <ac:chgData name="Miss Taylor" userId="S::gw22taylormhairi@glow.sch.uk::fdf307b0-b3a3-4620-bcf3-241a669e4836" providerId="AD" clId="Web-{0E6BD52E-B4D5-51B4-F21D-CFFC7704B922}" dt="2025-10-23T16:49:27.662" v="32"/>
          <ac:spMkLst>
            <pc:docMk/>
            <pc:sldMk cId="593896281" sldId="347"/>
            <ac:spMk id="2" creationId="{75C62860-6BD2-0088-9B37-56A0E9D90194}"/>
          </ac:spMkLst>
        </pc:spChg>
        <pc:spChg chg="del">
          <ac:chgData name="Miss Taylor" userId="S::gw22taylormhairi@glow.sch.uk::fdf307b0-b3a3-4620-bcf3-241a669e4836" providerId="AD" clId="Web-{0E6BD52E-B4D5-51B4-F21D-CFFC7704B922}" dt="2025-10-23T16:49:06.146" v="24"/>
          <ac:spMkLst>
            <pc:docMk/>
            <pc:sldMk cId="593896281" sldId="347"/>
            <ac:spMk id="4" creationId="{DBEF1B32-88EE-EBBF-3D95-16F1C4BAF8C9}"/>
          </ac:spMkLst>
        </pc:spChg>
        <pc:spChg chg="del">
          <ac:chgData name="Miss Taylor" userId="S::gw22taylormhairi@glow.sch.uk::fdf307b0-b3a3-4620-bcf3-241a669e4836" providerId="AD" clId="Web-{0E6BD52E-B4D5-51B4-F21D-CFFC7704B922}" dt="2025-10-23T16:49:04.974" v="23"/>
          <ac:spMkLst>
            <pc:docMk/>
            <pc:sldMk cId="593896281" sldId="347"/>
            <ac:spMk id="5" creationId="{18F253C8-737D-C974-2FEE-7597FDF7E777}"/>
          </ac:spMkLst>
        </pc:spChg>
      </pc:sldChg>
      <pc:sldChg chg="modSp">
        <pc:chgData name="Miss Taylor" userId="S::gw22taylormhairi@glow.sch.uk::fdf307b0-b3a3-4620-bcf3-241a669e4836" providerId="AD" clId="Web-{0E6BD52E-B4D5-51B4-F21D-CFFC7704B922}" dt="2025-10-23T16:49:40.054" v="34" actId="1076"/>
        <pc:sldMkLst>
          <pc:docMk/>
          <pc:sldMk cId="3840677850" sldId="348"/>
        </pc:sldMkLst>
        <pc:spChg chg="mod">
          <ac:chgData name="Miss Taylor" userId="S::gw22taylormhairi@glow.sch.uk::fdf307b0-b3a3-4620-bcf3-241a669e4836" providerId="AD" clId="Web-{0E6BD52E-B4D5-51B4-F21D-CFFC7704B922}" dt="2025-10-23T16:49:40.054" v="34" actId="1076"/>
          <ac:spMkLst>
            <pc:docMk/>
            <pc:sldMk cId="3840677850" sldId="348"/>
            <ac:spMk id="4" creationId="{F800684E-1DDB-1BDA-E49D-5F451B0C04F1}"/>
          </ac:spMkLst>
        </pc:spChg>
        <pc:spChg chg="mod">
          <ac:chgData name="Miss Taylor" userId="S::gw22taylormhairi@glow.sch.uk::fdf307b0-b3a3-4620-bcf3-241a669e4836" providerId="AD" clId="Web-{0E6BD52E-B4D5-51B4-F21D-CFFC7704B922}" dt="2025-10-23T16:49:36.632" v="33" actId="1076"/>
          <ac:spMkLst>
            <pc:docMk/>
            <pc:sldMk cId="3840677850" sldId="348"/>
            <ac:spMk id="5" creationId="{EB314B86-BEB4-4C13-1A34-AA03FF69B964}"/>
          </ac:spMkLst>
        </pc:spChg>
      </pc:sldChg>
      <pc:sldChg chg="addSp modSp">
        <pc:chgData name="Miss Taylor" userId="S::gw22taylormhairi@glow.sch.uk::fdf307b0-b3a3-4620-bcf3-241a669e4836" providerId="AD" clId="Web-{0E6BD52E-B4D5-51B4-F21D-CFFC7704B922}" dt="2025-10-23T16:27:44.747" v="22" actId="1076"/>
        <pc:sldMkLst>
          <pc:docMk/>
          <pc:sldMk cId="1129429085" sldId="352"/>
        </pc:sldMkLst>
        <pc:picChg chg="add mod modCrop">
          <ac:chgData name="Miss Taylor" userId="S::gw22taylormhairi@glow.sch.uk::fdf307b0-b3a3-4620-bcf3-241a669e4836" providerId="AD" clId="Web-{0E6BD52E-B4D5-51B4-F21D-CFFC7704B922}" dt="2025-10-23T16:27:42.497" v="21" actId="1076"/>
          <ac:picMkLst>
            <pc:docMk/>
            <pc:sldMk cId="1129429085" sldId="352"/>
            <ac:picMk id="4" creationId="{86A5D337-CF45-6EC6-63BD-257CB2731DD7}"/>
          </ac:picMkLst>
        </pc:picChg>
        <pc:picChg chg="mod">
          <ac:chgData name="Miss Taylor" userId="S::gw22taylormhairi@glow.sch.uk::fdf307b0-b3a3-4620-bcf3-241a669e4836" providerId="AD" clId="Web-{0E6BD52E-B4D5-51B4-F21D-CFFC7704B922}" dt="2025-10-23T16:27:09.153" v="14"/>
          <ac:picMkLst>
            <pc:docMk/>
            <pc:sldMk cId="1129429085" sldId="352"/>
            <ac:picMk id="6" creationId="{47A03190-4725-C1D8-A06A-BB76F40EB089}"/>
          </ac:picMkLst>
        </pc:picChg>
        <pc:cxnChg chg="mod">
          <ac:chgData name="Miss Taylor" userId="S::gw22taylormhairi@glow.sch.uk::fdf307b0-b3a3-4620-bcf3-241a669e4836" providerId="AD" clId="Web-{0E6BD52E-B4D5-51B4-F21D-CFFC7704B922}" dt="2025-10-23T16:27:44.747" v="22" actId="1076"/>
          <ac:cxnSpMkLst>
            <pc:docMk/>
            <pc:sldMk cId="1129429085" sldId="352"/>
            <ac:cxnSpMk id="7" creationId="{36BC76DF-0F9F-247C-8DF0-760F5539A22A}"/>
          </ac:cxnSpMkLst>
        </pc:cxnChg>
        <pc:cxnChg chg="mod">
          <ac:chgData name="Miss Taylor" userId="S::gw22taylormhairi@glow.sch.uk::fdf307b0-b3a3-4620-bcf3-241a669e4836" providerId="AD" clId="Web-{0E6BD52E-B4D5-51B4-F21D-CFFC7704B922}" dt="2025-10-23T16:27:39.934" v="20" actId="1076"/>
          <ac:cxnSpMkLst>
            <pc:docMk/>
            <pc:sldMk cId="1129429085" sldId="352"/>
            <ac:cxnSpMk id="8" creationId="{F7B2B7DA-5DD1-F485-656E-C8A00412098E}"/>
          </ac:cxnSpMkLst>
        </pc:cxnChg>
      </pc:sldChg>
    </pc:docChg>
  </pc:docChgLst>
  <pc:docChgLst>
    <pc:chgData name="Miss Taylor" userId="S::gw22taylormhairi@glow.sch.uk::fdf307b0-b3a3-4620-bcf3-241a669e4836" providerId="AD" clId="Web-{AF947D39-3F57-5B28-5B60-EF49980BB52B}"/>
    <pc:docChg chg="modSld">
      <pc:chgData name="Miss Taylor" userId="S::gw22taylormhairi@glow.sch.uk::fdf307b0-b3a3-4620-bcf3-241a669e4836" providerId="AD" clId="Web-{AF947D39-3F57-5B28-5B60-EF49980BB52B}" dt="2025-10-23T05:54:16.452" v="0" actId="1076"/>
      <pc:docMkLst>
        <pc:docMk/>
      </pc:docMkLst>
      <pc:sldChg chg="modSp">
        <pc:chgData name="Miss Taylor" userId="S::gw22taylormhairi@glow.sch.uk::fdf307b0-b3a3-4620-bcf3-241a669e4836" providerId="AD" clId="Web-{AF947D39-3F57-5B28-5B60-EF49980BB52B}" dt="2025-10-23T05:54:16.452" v="0" actId="1076"/>
        <pc:sldMkLst>
          <pc:docMk/>
          <pc:sldMk cId="1129429085" sldId="352"/>
        </pc:sldMkLst>
        <pc:spChg chg="mod">
          <ac:chgData name="Miss Taylor" userId="S::gw22taylormhairi@glow.sch.uk::fdf307b0-b3a3-4620-bcf3-241a669e4836" providerId="AD" clId="Web-{AF947D39-3F57-5B28-5B60-EF49980BB52B}" dt="2025-10-23T05:54:16.452" v="0" actId="1076"/>
          <ac:spMkLst>
            <pc:docMk/>
            <pc:sldMk cId="1129429085" sldId="352"/>
            <ac:spMk id="3" creationId="{C9AB8B92-E34F-7859-7C04-FDFC5E69CD3A}"/>
          </ac:spMkLst>
        </pc:spChg>
      </pc:sldChg>
    </pc:docChg>
  </pc:docChgLst>
  <pc:docChgLst>
    <pc:chgData name="Miss Taylor" userId="S::gw22taylormhairi@glow.sch.uk::fdf307b0-b3a3-4620-bcf3-241a669e4836" providerId="AD" clId="Web-{606050FD-4B39-1C91-F8E9-68542AF651BD}"/>
    <pc:docChg chg="modSld">
      <pc:chgData name="Miss Taylor" userId="S::gw22taylormhairi@glow.sch.uk::fdf307b0-b3a3-4620-bcf3-241a669e4836" providerId="AD" clId="Web-{606050FD-4B39-1C91-F8E9-68542AF651BD}" dt="2025-10-23T15:42:26.494" v="266" actId="1076"/>
      <pc:docMkLst>
        <pc:docMk/>
      </pc:docMkLst>
      <pc:sldChg chg="modSp">
        <pc:chgData name="Miss Taylor" userId="S::gw22taylormhairi@glow.sch.uk::fdf307b0-b3a3-4620-bcf3-241a669e4836" providerId="AD" clId="Web-{606050FD-4B39-1C91-F8E9-68542AF651BD}" dt="2025-10-23T14:59:20.668" v="37" actId="20577"/>
        <pc:sldMkLst>
          <pc:docMk/>
          <pc:sldMk cId="3209415686" sldId="342"/>
        </pc:sldMkLst>
        <pc:graphicFrameChg chg="modGraphic">
          <ac:chgData name="Miss Taylor" userId="S::gw22taylormhairi@glow.sch.uk::fdf307b0-b3a3-4620-bcf3-241a669e4836" providerId="AD" clId="Web-{606050FD-4B39-1C91-F8E9-68542AF651BD}" dt="2025-10-23T14:59:20.668" v="37" actId="20577"/>
          <ac:graphicFrameMkLst>
            <pc:docMk/>
            <pc:sldMk cId="3209415686" sldId="342"/>
            <ac:graphicFrameMk id="2" creationId="{4152D7BE-766F-B716-1F66-FF20E768127E}"/>
          </ac:graphicFrameMkLst>
        </pc:graphicFrameChg>
      </pc:sldChg>
      <pc:sldChg chg="modSp">
        <pc:chgData name="Miss Taylor" userId="S::gw22taylormhairi@glow.sch.uk::fdf307b0-b3a3-4620-bcf3-241a669e4836" providerId="AD" clId="Web-{606050FD-4B39-1C91-F8E9-68542AF651BD}" dt="2025-10-23T14:59:55.045" v="57"/>
        <pc:sldMkLst>
          <pc:docMk/>
          <pc:sldMk cId="646675280" sldId="343"/>
        </pc:sldMkLst>
        <pc:graphicFrameChg chg="mod modGraphic">
          <ac:chgData name="Miss Taylor" userId="S::gw22taylormhairi@glow.sch.uk::fdf307b0-b3a3-4620-bcf3-241a669e4836" providerId="AD" clId="Web-{606050FD-4B39-1C91-F8E9-68542AF651BD}" dt="2025-10-23T14:59:55.045" v="57"/>
          <ac:graphicFrameMkLst>
            <pc:docMk/>
            <pc:sldMk cId="646675280" sldId="343"/>
            <ac:graphicFrameMk id="2" creationId="{14A90A3D-177E-3DB5-5946-D847B4446784}"/>
          </ac:graphicFrameMkLst>
        </pc:graphicFrameChg>
      </pc:sldChg>
      <pc:sldChg chg="delSp">
        <pc:chgData name="Miss Taylor" userId="S::gw22taylormhairi@glow.sch.uk::fdf307b0-b3a3-4620-bcf3-241a669e4836" providerId="AD" clId="Web-{606050FD-4B39-1C91-F8E9-68542AF651BD}" dt="2025-10-23T14:56:56.725" v="1"/>
        <pc:sldMkLst>
          <pc:docMk/>
          <pc:sldMk cId="2007127904" sldId="346"/>
        </pc:sldMkLst>
        <pc:spChg chg="del">
          <ac:chgData name="Miss Taylor" userId="S::gw22taylormhairi@glow.sch.uk::fdf307b0-b3a3-4620-bcf3-241a669e4836" providerId="AD" clId="Web-{606050FD-4B39-1C91-F8E9-68542AF651BD}" dt="2025-10-23T14:56:55.225" v="0"/>
          <ac:spMkLst>
            <pc:docMk/>
            <pc:sldMk cId="2007127904" sldId="346"/>
            <ac:spMk id="5" creationId="{3BEBB98D-14A3-CBE8-976B-E11AF86349B6}"/>
          </ac:spMkLst>
        </pc:spChg>
        <pc:spChg chg="del">
          <ac:chgData name="Miss Taylor" userId="S::gw22taylormhairi@glow.sch.uk::fdf307b0-b3a3-4620-bcf3-241a669e4836" providerId="AD" clId="Web-{606050FD-4B39-1C91-F8E9-68542AF651BD}" dt="2025-10-23T14:56:56.725" v="1"/>
          <ac:spMkLst>
            <pc:docMk/>
            <pc:sldMk cId="2007127904" sldId="346"/>
            <ac:spMk id="7" creationId="{8F843590-F141-BE02-1522-18361D82CAA0}"/>
          </ac:spMkLst>
        </pc:spChg>
      </pc:sldChg>
      <pc:sldChg chg="delSp modSp">
        <pc:chgData name="Miss Taylor" userId="S::gw22taylormhairi@glow.sch.uk::fdf307b0-b3a3-4620-bcf3-241a669e4836" providerId="AD" clId="Web-{606050FD-4B39-1C91-F8E9-68542AF651BD}" dt="2025-10-23T15:23:20.023" v="60" actId="1076"/>
        <pc:sldMkLst>
          <pc:docMk/>
          <pc:sldMk cId="593896281" sldId="347"/>
        </pc:sldMkLst>
        <pc:spChg chg="del">
          <ac:chgData name="Miss Taylor" userId="S::gw22taylormhairi@glow.sch.uk::fdf307b0-b3a3-4620-bcf3-241a669e4836" providerId="AD" clId="Web-{606050FD-4B39-1C91-F8E9-68542AF651BD}" dt="2025-10-23T15:23:08.210" v="58"/>
          <ac:spMkLst>
            <pc:docMk/>
            <pc:sldMk cId="593896281" sldId="347"/>
            <ac:spMk id="3" creationId="{9E9CFCF8-ABE4-3DD7-12D8-CDC67226BB9B}"/>
          </ac:spMkLst>
        </pc:spChg>
        <pc:spChg chg="mod">
          <ac:chgData name="Miss Taylor" userId="S::gw22taylormhairi@glow.sch.uk::fdf307b0-b3a3-4620-bcf3-241a669e4836" providerId="AD" clId="Web-{606050FD-4B39-1C91-F8E9-68542AF651BD}" dt="2025-10-23T15:23:20.023" v="60" actId="1076"/>
          <ac:spMkLst>
            <pc:docMk/>
            <pc:sldMk cId="593896281" sldId="347"/>
            <ac:spMk id="4" creationId="{DBEF1B32-88EE-EBBF-3D95-16F1C4BAF8C9}"/>
          </ac:spMkLst>
        </pc:spChg>
      </pc:sldChg>
      <pc:sldChg chg="addSp delSp modSp">
        <pc:chgData name="Miss Taylor" userId="S::gw22taylormhairi@glow.sch.uk::fdf307b0-b3a3-4620-bcf3-241a669e4836" providerId="AD" clId="Web-{606050FD-4B39-1C91-F8E9-68542AF651BD}" dt="2025-10-23T15:33:39.946" v="210" actId="14100"/>
        <pc:sldMkLst>
          <pc:docMk/>
          <pc:sldMk cId="3840677850" sldId="348"/>
        </pc:sldMkLst>
        <pc:spChg chg="del">
          <ac:chgData name="Miss Taylor" userId="S::gw22taylormhairi@glow.sch.uk::fdf307b0-b3a3-4620-bcf3-241a669e4836" providerId="AD" clId="Web-{606050FD-4B39-1C91-F8E9-68542AF651BD}" dt="2025-10-23T15:30:15.852" v="61"/>
          <ac:spMkLst>
            <pc:docMk/>
            <pc:sldMk cId="3840677850" sldId="348"/>
            <ac:spMk id="3" creationId="{268CD84F-AAF9-4B36-DA85-481CD2C0EC97}"/>
          </ac:spMkLst>
        </pc:spChg>
        <pc:spChg chg="add mod">
          <ac:chgData name="Miss Taylor" userId="S::gw22taylormhairi@glow.sch.uk::fdf307b0-b3a3-4620-bcf3-241a669e4836" providerId="AD" clId="Web-{606050FD-4B39-1C91-F8E9-68542AF651BD}" dt="2025-10-23T15:33:39.946" v="210" actId="14100"/>
          <ac:spMkLst>
            <pc:docMk/>
            <pc:sldMk cId="3840677850" sldId="348"/>
            <ac:spMk id="4" creationId="{F800684E-1DDB-1BDA-E49D-5F451B0C04F1}"/>
          </ac:spMkLst>
        </pc:spChg>
      </pc:sldChg>
      <pc:sldChg chg="addSp delSp modSp">
        <pc:chgData name="Miss Taylor" userId="S::gw22taylormhairi@glow.sch.uk::fdf307b0-b3a3-4620-bcf3-241a669e4836" providerId="AD" clId="Web-{606050FD-4B39-1C91-F8E9-68542AF651BD}" dt="2025-10-23T15:41:02.946" v="257" actId="20577"/>
        <pc:sldMkLst>
          <pc:docMk/>
          <pc:sldMk cId="1851198866" sldId="350"/>
        </pc:sldMkLst>
        <pc:spChg chg="add del mod">
          <ac:chgData name="Miss Taylor" userId="S::gw22taylormhairi@glow.sch.uk::fdf307b0-b3a3-4620-bcf3-241a669e4836" providerId="AD" clId="Web-{606050FD-4B39-1C91-F8E9-68542AF651BD}" dt="2025-10-23T15:34:54.978" v="217"/>
          <ac:spMkLst>
            <pc:docMk/>
            <pc:sldMk cId="1851198866" sldId="350"/>
            <ac:spMk id="4" creationId="{0A4DE639-41DC-93EB-8894-407A54EE5ED7}"/>
          </ac:spMkLst>
        </pc:spChg>
        <pc:spChg chg="add mod">
          <ac:chgData name="Miss Taylor" userId="S::gw22taylormhairi@glow.sch.uk::fdf307b0-b3a3-4620-bcf3-241a669e4836" providerId="AD" clId="Web-{606050FD-4B39-1C91-F8E9-68542AF651BD}" dt="2025-10-23T15:41:02.946" v="257" actId="20577"/>
          <ac:spMkLst>
            <pc:docMk/>
            <pc:sldMk cId="1851198866" sldId="350"/>
            <ac:spMk id="6" creationId="{99F2F51E-1F54-7BF5-F2B1-A33EAB9A9B81}"/>
          </ac:spMkLst>
        </pc:spChg>
      </pc:sldChg>
      <pc:sldChg chg="addSp modSp">
        <pc:chgData name="Miss Taylor" userId="S::gw22taylormhairi@glow.sch.uk::fdf307b0-b3a3-4620-bcf3-241a669e4836" providerId="AD" clId="Web-{606050FD-4B39-1C91-F8E9-68542AF651BD}" dt="2025-10-23T15:42:26.494" v="266" actId="1076"/>
        <pc:sldMkLst>
          <pc:docMk/>
          <pc:sldMk cId="1129429085" sldId="352"/>
        </pc:sldMkLst>
        <pc:spChg chg="mod">
          <ac:chgData name="Miss Taylor" userId="S::gw22taylormhairi@glow.sch.uk::fdf307b0-b3a3-4620-bcf3-241a669e4836" providerId="AD" clId="Web-{606050FD-4B39-1C91-F8E9-68542AF651BD}" dt="2025-10-23T15:42:26.494" v="266" actId="1076"/>
          <ac:spMkLst>
            <pc:docMk/>
            <pc:sldMk cId="1129429085" sldId="352"/>
            <ac:spMk id="11" creationId="{9A563452-E8B7-1813-1F60-46FBF79D680C}"/>
          </ac:spMkLst>
        </pc:spChg>
        <pc:picChg chg="add mod">
          <ac:chgData name="Miss Taylor" userId="S::gw22taylormhairi@glow.sch.uk::fdf307b0-b3a3-4620-bcf3-241a669e4836" providerId="AD" clId="Web-{606050FD-4B39-1C91-F8E9-68542AF651BD}" dt="2025-10-23T15:42:15.260" v="263" actId="14100"/>
          <ac:picMkLst>
            <pc:docMk/>
            <pc:sldMk cId="1129429085" sldId="352"/>
            <ac:picMk id="6" creationId="{47A03190-4725-C1D8-A06A-BB76F40EB089}"/>
          </ac:picMkLst>
        </pc:picChg>
      </pc:sldChg>
    </pc:docChg>
  </pc:docChgLst>
  <pc:docChgLst>
    <pc:chgData name="Miss Taylor" userId="S::gw22taylormhairi@glow.sch.uk::fdf307b0-b3a3-4620-bcf3-241a669e4836" providerId="AD" clId="Web-{01951AAC-D395-60AF-004A-49F98295B441}"/>
    <pc:docChg chg="addSld modSld sldOrd">
      <pc:chgData name="Miss Taylor" userId="S::gw22taylormhairi@glow.sch.uk::fdf307b0-b3a3-4620-bcf3-241a669e4836" providerId="AD" clId="Web-{01951AAC-D395-60AF-004A-49F98295B441}" dt="2025-10-23T05:53:46.718" v="75" actId="14100"/>
      <pc:docMkLst>
        <pc:docMk/>
      </pc:docMkLst>
      <pc:sldChg chg="addSp modSp">
        <pc:chgData name="Miss Taylor" userId="S::gw22taylormhairi@glow.sch.uk::fdf307b0-b3a3-4620-bcf3-241a669e4836" providerId="AD" clId="Web-{01951AAC-D395-60AF-004A-49F98295B441}" dt="2025-10-23T05:52:47.201" v="72" actId="14100"/>
        <pc:sldMkLst>
          <pc:docMk/>
          <pc:sldMk cId="1819960769" sldId="341"/>
        </pc:sldMkLst>
        <pc:spChg chg="add mod">
          <ac:chgData name="Miss Taylor" userId="S::gw22taylormhairi@glow.sch.uk::fdf307b0-b3a3-4620-bcf3-241a669e4836" providerId="AD" clId="Web-{01951AAC-D395-60AF-004A-49F98295B441}" dt="2025-10-23T05:52:47.201" v="72" actId="14100"/>
          <ac:spMkLst>
            <pc:docMk/>
            <pc:sldMk cId="1819960769" sldId="341"/>
            <ac:spMk id="2" creationId="{913B2226-5E83-EA43-61ED-AEAAD9AE1C09}"/>
          </ac:spMkLst>
        </pc:spChg>
        <pc:spChg chg="add mod">
          <ac:chgData name="Miss Taylor" userId="S::gw22taylormhairi@glow.sch.uk::fdf307b0-b3a3-4620-bcf3-241a669e4836" providerId="AD" clId="Web-{01951AAC-D395-60AF-004A-49F98295B441}" dt="2025-10-23T05:52:44.263" v="71" actId="14100"/>
          <ac:spMkLst>
            <pc:docMk/>
            <pc:sldMk cId="1819960769" sldId="341"/>
            <ac:spMk id="5" creationId="{46E47249-5693-69D4-35B8-D8197F4E1A15}"/>
          </ac:spMkLst>
        </pc:spChg>
        <pc:spChg chg="add mod">
          <ac:chgData name="Miss Taylor" userId="S::gw22taylormhairi@glow.sch.uk::fdf307b0-b3a3-4620-bcf3-241a669e4836" providerId="AD" clId="Web-{01951AAC-D395-60AF-004A-49F98295B441}" dt="2025-10-23T05:52:38.154" v="70" actId="14100"/>
          <ac:spMkLst>
            <pc:docMk/>
            <pc:sldMk cId="1819960769" sldId="341"/>
            <ac:spMk id="6" creationId="{C0532844-F844-02E9-0CE6-1DCEF1421CF9}"/>
          </ac:spMkLst>
        </pc:spChg>
      </pc:sldChg>
      <pc:sldChg chg="ord">
        <pc:chgData name="Miss Taylor" userId="S::gw22taylormhairi@glow.sch.uk::fdf307b0-b3a3-4620-bcf3-241a669e4836" providerId="AD" clId="Web-{01951AAC-D395-60AF-004A-49F98295B441}" dt="2025-10-23T05:47:04.659" v="13"/>
        <pc:sldMkLst>
          <pc:docMk/>
          <pc:sldMk cId="651247774" sldId="344"/>
        </pc:sldMkLst>
      </pc:sldChg>
      <pc:sldChg chg="addSp modSp">
        <pc:chgData name="Miss Taylor" userId="S::gw22taylormhairi@glow.sch.uk::fdf307b0-b3a3-4620-bcf3-241a669e4836" providerId="AD" clId="Web-{01951AAC-D395-60AF-004A-49F98295B441}" dt="2025-10-23T05:45:48.561" v="8" actId="1076"/>
        <pc:sldMkLst>
          <pc:docMk/>
          <pc:sldMk cId="2007127904" sldId="346"/>
        </pc:sldMkLst>
        <pc:spChg chg="add mod">
          <ac:chgData name="Miss Taylor" userId="S::gw22taylormhairi@glow.sch.uk::fdf307b0-b3a3-4620-bcf3-241a669e4836" providerId="AD" clId="Web-{01951AAC-D395-60AF-004A-49F98295B441}" dt="2025-10-23T05:45:48.561" v="8" actId="1076"/>
          <ac:spMkLst>
            <pc:docMk/>
            <pc:sldMk cId="2007127904" sldId="346"/>
            <ac:spMk id="5" creationId="{3BEBB98D-14A3-CBE8-976B-E11AF86349B6}"/>
          </ac:spMkLst>
        </pc:spChg>
        <pc:spChg chg="add mod">
          <ac:chgData name="Miss Taylor" userId="S::gw22taylormhairi@glow.sch.uk::fdf307b0-b3a3-4620-bcf3-241a669e4836" providerId="AD" clId="Web-{01951AAC-D395-60AF-004A-49F98295B441}" dt="2025-10-23T05:45:45.811" v="7" actId="1076"/>
          <ac:spMkLst>
            <pc:docMk/>
            <pc:sldMk cId="2007127904" sldId="346"/>
            <ac:spMk id="7" creationId="{8F843590-F141-BE02-1522-18361D82CAA0}"/>
          </ac:spMkLst>
        </pc:spChg>
      </pc:sldChg>
      <pc:sldChg chg="addSp modSp">
        <pc:chgData name="Miss Taylor" userId="S::gw22taylormhairi@glow.sch.uk::fdf307b0-b3a3-4620-bcf3-241a669e4836" providerId="AD" clId="Web-{01951AAC-D395-60AF-004A-49F98295B441}" dt="2025-10-23T05:45:35.592" v="4" actId="1076"/>
        <pc:sldMkLst>
          <pc:docMk/>
          <pc:sldMk cId="593896281" sldId="347"/>
        </pc:sldMkLst>
        <pc:spChg chg="add mod">
          <ac:chgData name="Miss Taylor" userId="S::gw22taylormhairi@glow.sch.uk::fdf307b0-b3a3-4620-bcf3-241a669e4836" providerId="AD" clId="Web-{01951AAC-D395-60AF-004A-49F98295B441}" dt="2025-10-23T05:45:35.592" v="4" actId="1076"/>
          <ac:spMkLst>
            <pc:docMk/>
            <pc:sldMk cId="593896281" sldId="347"/>
            <ac:spMk id="4" creationId="{DBEF1B32-88EE-EBBF-3D95-16F1C4BAF8C9}"/>
          </ac:spMkLst>
        </pc:spChg>
      </pc:sldChg>
      <pc:sldChg chg="addSp modSp">
        <pc:chgData name="Miss Taylor" userId="S::gw22taylormhairi@glow.sch.uk::fdf307b0-b3a3-4620-bcf3-241a669e4836" providerId="AD" clId="Web-{01951AAC-D395-60AF-004A-49F98295B441}" dt="2025-10-23T05:46:09.656" v="12" actId="1076"/>
        <pc:sldMkLst>
          <pc:docMk/>
          <pc:sldMk cId="3840677850" sldId="348"/>
        </pc:sldMkLst>
        <pc:spChg chg="add mod">
          <ac:chgData name="Miss Taylor" userId="S::gw22taylormhairi@glow.sch.uk::fdf307b0-b3a3-4620-bcf3-241a669e4836" providerId="AD" clId="Web-{01951AAC-D395-60AF-004A-49F98295B441}" dt="2025-10-23T05:46:09.656" v="12" actId="1076"/>
          <ac:spMkLst>
            <pc:docMk/>
            <pc:sldMk cId="3840677850" sldId="348"/>
            <ac:spMk id="5" creationId="{EB314B86-BEB4-4C13-1A34-AA03FF69B964}"/>
          </ac:spMkLst>
        </pc:spChg>
      </pc:sldChg>
      <pc:sldChg chg="delSp modSp add replId">
        <pc:chgData name="Miss Taylor" userId="S::gw22taylormhairi@glow.sch.uk::fdf307b0-b3a3-4620-bcf3-241a669e4836" providerId="AD" clId="Web-{01951AAC-D395-60AF-004A-49F98295B441}" dt="2025-10-23T05:53:46.718" v="75" actId="14100"/>
        <pc:sldMkLst>
          <pc:docMk/>
          <pc:sldMk cId="1129429085" sldId="352"/>
        </pc:sldMkLst>
        <pc:spChg chg="mod">
          <ac:chgData name="Miss Taylor" userId="S::gw22taylormhairi@glow.sch.uk::fdf307b0-b3a3-4620-bcf3-241a669e4836" providerId="AD" clId="Web-{01951AAC-D395-60AF-004A-49F98295B441}" dt="2025-10-23T05:53:46.718" v="75" actId="14100"/>
          <ac:spMkLst>
            <pc:docMk/>
            <pc:sldMk cId="1129429085" sldId="352"/>
            <ac:spMk id="3" creationId="{C9AB8B92-E34F-7859-7C04-FDFC5E69CD3A}"/>
          </ac:spMkLst>
        </pc:spChg>
        <pc:graphicFrameChg chg="del">
          <ac:chgData name="Miss Taylor" userId="S::gw22taylormhairi@glow.sch.uk::fdf307b0-b3a3-4620-bcf3-241a669e4836" providerId="AD" clId="Web-{01951AAC-D395-60AF-004A-49F98295B441}" dt="2025-10-23T05:53:43.061" v="74"/>
          <ac:graphicFrameMkLst>
            <pc:docMk/>
            <pc:sldMk cId="1129429085" sldId="352"/>
            <ac:graphicFrameMk id="5" creationId="{9AFEA4D5-D730-D3B4-0D24-B88A9BA3D1E9}"/>
          </ac:graphicFrameMkLst>
        </pc:graphicFrameChg>
      </pc:sldChg>
    </pc:docChg>
  </pc:docChgLst>
  <pc:docChgLst>
    <pc:chgData name="Miss Still" userId="S::gw22stillnatalie@glow.sch.uk::eb952149-d7d1-478f-96f2-1b46935395c0" providerId="AD" clId="Web-{79EA6AA5-5274-5DC3-15A3-D1E87AE413B7}"/>
    <pc:docChg chg="modSld">
      <pc:chgData name="Miss Still" userId="S::gw22stillnatalie@glow.sch.uk::eb952149-d7d1-478f-96f2-1b46935395c0" providerId="AD" clId="Web-{79EA6AA5-5274-5DC3-15A3-D1E87AE413B7}" dt="2025-10-23T16:00:40.819" v="8" actId="20577"/>
      <pc:docMkLst>
        <pc:docMk/>
      </pc:docMkLst>
      <pc:sldChg chg="addSp modSp mod setBg setClrOvrMap">
        <pc:chgData name="Miss Still" userId="S::gw22stillnatalie@glow.sch.uk::eb952149-d7d1-478f-96f2-1b46935395c0" providerId="AD" clId="Web-{79EA6AA5-5274-5DC3-15A3-D1E87AE413B7}" dt="2025-10-23T16:00:40.819" v="8" actId="20577"/>
        <pc:sldMkLst>
          <pc:docMk/>
          <pc:sldMk cId="3822152350" sldId="334"/>
        </pc:sldMkLst>
        <pc:spChg chg="mod">
          <ac:chgData name="Miss Still" userId="S::gw22stillnatalie@glow.sch.uk::eb952149-d7d1-478f-96f2-1b46935395c0" providerId="AD" clId="Web-{79EA6AA5-5274-5DC3-15A3-D1E87AE413B7}" dt="2025-10-23T16:00:40.819" v="8" actId="20577"/>
          <ac:spMkLst>
            <pc:docMk/>
            <pc:sldMk cId="3822152350" sldId="334"/>
            <ac:spMk id="3" creationId="{B5DDC8F5-57D6-41D3-12E8-D6534F6DEBAF}"/>
          </ac:spMkLst>
        </pc:spChg>
        <pc:spChg chg="or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4" creationId="{1AFD6029-A0B5-B8F7-3A6C-3F383E31979F}"/>
          </ac:spMkLst>
        </pc:spChg>
        <pc:spChg chg="ad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13" creationId="{F6E384F5-137A-40B1-97F0-694CC6ECD59C}"/>
          </ac:spMkLst>
        </pc:spChg>
        <pc:spChg chg="ad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15" creationId="{9DBC4630-03DA-474F-BBCB-BA3AE6B317A4}"/>
          </ac:spMkLst>
        </pc:spChg>
        <pc:spChg chg="ad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17" creationId="{78418A25-6EAC-4140-BFE6-284E1925B5EE}"/>
          </ac:spMkLst>
        </pc:spChg>
        <pc:spChg chg="ad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19" creationId="{6B9D64DB-4D5C-4A91-B45F-F301E3174F9F}"/>
          </ac:spMkLst>
        </pc:spChg>
        <pc:spChg chg="add">
          <ac:chgData name="Miss Still" userId="S::gw22stillnatalie@glow.sch.uk::eb952149-d7d1-478f-96f2-1b46935395c0" providerId="AD" clId="Web-{79EA6AA5-5274-5DC3-15A3-D1E87AE413B7}" dt="2025-10-23T16:00:26.459" v="7"/>
          <ac:spMkLst>
            <pc:docMk/>
            <pc:sldMk cId="3822152350" sldId="334"/>
            <ac:spMk id="21" creationId="{CB14CE1B-4BC5-4EF2-BE3D-05E4F580B3DB}"/>
          </ac:spMkLst>
        </pc:spChg>
        <pc:picChg chg="add mod">
          <ac:chgData name="Miss Still" userId="S::gw22stillnatalie@glow.sch.uk::eb952149-d7d1-478f-96f2-1b46935395c0" providerId="AD" clId="Web-{79EA6AA5-5274-5DC3-15A3-D1E87AE413B7}" dt="2025-10-23T16:00:26.459" v="7"/>
          <ac:picMkLst>
            <pc:docMk/>
            <pc:sldMk cId="3822152350" sldId="334"/>
            <ac:picMk id="2" creationId="{8EFC7E8D-7ADD-A0B4-5D1B-C5D85FBCD5A2}"/>
          </ac:picMkLst>
        </pc:picChg>
        <pc:picChg chg="add mod">
          <ac:chgData name="Miss Still" userId="S::gw22stillnatalie@glow.sch.uk::eb952149-d7d1-478f-96f2-1b46935395c0" providerId="AD" clId="Web-{79EA6AA5-5274-5DC3-15A3-D1E87AE413B7}" dt="2025-10-23T16:00:11.209" v="1"/>
          <ac:picMkLst>
            <pc:docMk/>
            <pc:sldMk cId="3822152350" sldId="334"/>
            <ac:picMk id="5" creationId="{3A23776F-98EA-EAD4-76ED-0658EC155775}"/>
          </ac:picMkLst>
        </pc:picChg>
        <pc:picChg chg="add mod">
          <ac:chgData name="Miss Still" userId="S::gw22stillnatalie@glow.sch.uk::eb952149-d7d1-478f-96f2-1b46935395c0" providerId="AD" clId="Web-{79EA6AA5-5274-5DC3-15A3-D1E87AE413B7}" dt="2025-10-23T16:00:26.459" v="7"/>
          <ac:picMkLst>
            <pc:docMk/>
            <pc:sldMk cId="3822152350" sldId="334"/>
            <ac:picMk id="6" creationId="{D511F556-3FF4-0D84-4093-57AD27734B9F}"/>
          </ac:picMkLst>
        </pc:picChg>
        <pc:picChg chg="add mod ord">
          <ac:chgData name="Miss Still" userId="S::gw22stillnatalie@glow.sch.uk::eb952149-d7d1-478f-96f2-1b46935395c0" providerId="AD" clId="Web-{79EA6AA5-5274-5DC3-15A3-D1E87AE413B7}" dt="2025-10-23T16:00:26.459" v="7"/>
          <ac:picMkLst>
            <pc:docMk/>
            <pc:sldMk cId="3822152350" sldId="334"/>
            <ac:picMk id="7" creationId="{4C82437E-0B42-6633-9948-5606890BBA85}"/>
          </ac:picMkLst>
        </pc:picChg>
        <pc:picChg chg="add mod">
          <ac:chgData name="Miss Still" userId="S::gw22stillnatalie@glow.sch.uk::eb952149-d7d1-478f-96f2-1b46935395c0" providerId="AD" clId="Web-{79EA6AA5-5274-5DC3-15A3-D1E87AE413B7}" dt="2025-10-23T16:00:16.725" v="5" actId="14100"/>
          <ac:picMkLst>
            <pc:docMk/>
            <pc:sldMk cId="3822152350" sldId="334"/>
            <ac:picMk id="8" creationId="{DD4D4C18-E61F-7ADF-9FC8-307A2B532C95}"/>
          </ac:picMkLst>
        </pc:picChg>
      </pc:sldChg>
    </pc:docChg>
  </pc:docChgLst>
  <pc:docChgLst>
    <pc:chgData name="Miss Taylor" userId="S::gw22taylormhairi@glow.sch.uk::fdf307b0-b3a3-4620-bcf3-241a669e4836" providerId="AD" clId="Web-{039657E6-675B-616D-BB70-CEB081B4F90E}"/>
    <pc:docChg chg="modSld">
      <pc:chgData name="Miss Taylor" userId="S::gw22taylormhairi@glow.sch.uk::fdf307b0-b3a3-4620-bcf3-241a669e4836" providerId="AD" clId="Web-{039657E6-675B-616D-BB70-CEB081B4F90E}" dt="2025-10-23T06:00:53.077" v="23" actId="20577"/>
      <pc:docMkLst>
        <pc:docMk/>
      </pc:docMkLst>
      <pc:sldChg chg="modSp">
        <pc:chgData name="Miss Taylor" userId="S::gw22taylormhairi@glow.sch.uk::fdf307b0-b3a3-4620-bcf3-241a669e4836" providerId="AD" clId="Web-{039657E6-675B-616D-BB70-CEB081B4F90E}" dt="2025-10-23T06:00:53.077" v="23" actId="20577"/>
        <pc:sldMkLst>
          <pc:docMk/>
          <pc:sldMk cId="1851198866" sldId="350"/>
        </pc:sldMkLst>
        <pc:spChg chg="mod">
          <ac:chgData name="Miss Taylor" userId="S::gw22taylormhairi@glow.sch.uk::fdf307b0-b3a3-4620-bcf3-241a669e4836" providerId="AD" clId="Web-{039657E6-675B-616D-BB70-CEB081B4F90E}" dt="2025-10-23T06:00:53.077" v="23" actId="20577"/>
          <ac:spMkLst>
            <pc:docMk/>
            <pc:sldMk cId="1851198866" sldId="350"/>
            <ac:spMk id="3" creationId="{8FCC24A6-49E0-F738-5B8B-CFBB66A4AFC5}"/>
          </ac:spMkLst>
        </pc:spChg>
      </pc:sldChg>
    </pc:docChg>
  </pc:docChgLst>
  <pc:docChgLst>
    <pc:chgData name="Miss Taylor" userId="fdf307b0-b3a3-4620-bcf3-241a669e4836" providerId="ADAL" clId="{5EA8504F-EF82-4F42-B939-FD19FAD32C4C}"/>
    <pc:docChg chg="undo custSel addSld modSld sldOrd">
      <pc:chgData name="Miss Taylor" userId="fdf307b0-b3a3-4620-bcf3-241a669e4836" providerId="ADAL" clId="{5EA8504F-EF82-4F42-B939-FD19FAD32C4C}" dt="2025-10-24T08:15:26.286" v="3605" actId="1076"/>
      <pc:docMkLst>
        <pc:docMk/>
      </pc:docMkLst>
      <pc:sldChg chg="addSp delSp modSp mod">
        <pc:chgData name="Miss Taylor" userId="fdf307b0-b3a3-4620-bcf3-241a669e4836" providerId="ADAL" clId="{5EA8504F-EF82-4F42-B939-FD19FAD32C4C}" dt="2025-10-23T13:53:12.433" v="2996" actId="1076"/>
        <pc:sldMkLst>
          <pc:docMk/>
          <pc:sldMk cId="4074932558" sldId="259"/>
        </pc:sldMkLst>
        <pc:spChg chg="mod">
          <ac:chgData name="Miss Taylor" userId="fdf307b0-b3a3-4620-bcf3-241a669e4836" providerId="ADAL" clId="{5EA8504F-EF82-4F42-B939-FD19FAD32C4C}" dt="2025-10-23T13:51:49.192" v="2974" actId="121"/>
          <ac:spMkLst>
            <pc:docMk/>
            <pc:sldMk cId="4074932558" sldId="259"/>
            <ac:spMk id="5" creationId="{1EC43780-E8D2-DDA3-5AE4-31106F5749C8}"/>
          </ac:spMkLst>
        </pc:spChg>
        <pc:picChg chg="add mod">
          <ac:chgData name="Miss Taylor" userId="fdf307b0-b3a3-4620-bcf3-241a669e4836" providerId="ADAL" clId="{5EA8504F-EF82-4F42-B939-FD19FAD32C4C}" dt="2025-10-23T13:52:30.770" v="2989" actId="1076"/>
          <ac:picMkLst>
            <pc:docMk/>
            <pc:sldMk cId="4074932558" sldId="259"/>
            <ac:picMk id="3" creationId="{88A5BFA8-7404-9502-422F-626C8C961F63}"/>
          </ac:picMkLst>
        </pc:picChg>
        <pc:picChg chg="add mod">
          <ac:chgData name="Miss Taylor" userId="fdf307b0-b3a3-4620-bcf3-241a669e4836" providerId="ADAL" clId="{5EA8504F-EF82-4F42-B939-FD19FAD32C4C}" dt="2025-10-23T13:53:12.433" v="2996" actId="1076"/>
          <ac:picMkLst>
            <pc:docMk/>
            <pc:sldMk cId="4074932558" sldId="259"/>
            <ac:picMk id="6" creationId="{3A98EE28-2574-8891-801A-7523B4FA63C2}"/>
          </ac:picMkLst>
        </pc:picChg>
        <pc:picChg chg="add mod">
          <ac:chgData name="Miss Taylor" userId="fdf307b0-b3a3-4620-bcf3-241a669e4836" providerId="ADAL" clId="{5EA8504F-EF82-4F42-B939-FD19FAD32C4C}" dt="2025-10-23T13:53:04.255" v="2994" actId="1076"/>
          <ac:picMkLst>
            <pc:docMk/>
            <pc:sldMk cId="4074932558" sldId="259"/>
            <ac:picMk id="8" creationId="{614AA466-2BC9-3559-F90E-08BA28789B0E}"/>
          </ac:picMkLst>
        </pc:picChg>
        <pc:picChg chg="add mod">
          <ac:chgData name="Miss Taylor" userId="fdf307b0-b3a3-4620-bcf3-241a669e4836" providerId="ADAL" clId="{5EA8504F-EF82-4F42-B939-FD19FAD32C4C}" dt="2025-10-23T13:49:59.193" v="2938" actId="1076"/>
          <ac:picMkLst>
            <pc:docMk/>
            <pc:sldMk cId="4074932558" sldId="259"/>
            <ac:picMk id="10" creationId="{A550B41D-7A37-8596-6540-EC42B36A5D76}"/>
          </ac:picMkLst>
        </pc:picChg>
        <pc:picChg chg="add mod">
          <ac:chgData name="Miss Taylor" userId="fdf307b0-b3a3-4620-bcf3-241a669e4836" providerId="ADAL" clId="{5EA8504F-EF82-4F42-B939-FD19FAD32C4C}" dt="2025-10-23T13:53:01.464" v="2993" actId="1076"/>
          <ac:picMkLst>
            <pc:docMk/>
            <pc:sldMk cId="4074932558" sldId="259"/>
            <ac:picMk id="12" creationId="{E69D3DE9-BC16-4BD9-715C-DF9A3AC262C5}"/>
          </ac:picMkLst>
        </pc:picChg>
        <pc:picChg chg="add mod">
          <ac:chgData name="Miss Taylor" userId="fdf307b0-b3a3-4620-bcf3-241a669e4836" providerId="ADAL" clId="{5EA8504F-EF82-4F42-B939-FD19FAD32C4C}" dt="2025-10-23T13:53:06.429" v="2995" actId="1076"/>
          <ac:picMkLst>
            <pc:docMk/>
            <pc:sldMk cId="4074932558" sldId="259"/>
            <ac:picMk id="14" creationId="{E39FDC9D-4FB5-5747-A578-37B5A080D1B9}"/>
          </ac:picMkLst>
        </pc:picChg>
        <pc:picChg chg="add del mod">
          <ac:chgData name="Miss Taylor" userId="fdf307b0-b3a3-4620-bcf3-241a669e4836" providerId="ADAL" clId="{5EA8504F-EF82-4F42-B939-FD19FAD32C4C}" dt="2025-10-23T13:49:41.220" v="2933" actId="478"/>
          <ac:picMkLst>
            <pc:docMk/>
            <pc:sldMk cId="4074932558" sldId="259"/>
            <ac:picMk id="16" creationId="{328CB1F4-7B9A-B875-168A-F7CE48EE1285}"/>
          </ac:picMkLst>
        </pc:picChg>
        <pc:picChg chg="add mod">
          <ac:chgData name="Miss Taylor" userId="fdf307b0-b3a3-4620-bcf3-241a669e4836" providerId="ADAL" clId="{5EA8504F-EF82-4F42-B939-FD19FAD32C4C}" dt="2025-10-23T13:52:21.175" v="2988" actId="1076"/>
          <ac:picMkLst>
            <pc:docMk/>
            <pc:sldMk cId="4074932558" sldId="259"/>
            <ac:picMk id="18" creationId="{95FC2F87-98F5-E29B-EEF1-16A5725A0DD9}"/>
          </ac:picMkLst>
        </pc:picChg>
        <pc:picChg chg="add mod">
          <ac:chgData name="Miss Taylor" userId="fdf307b0-b3a3-4620-bcf3-241a669e4836" providerId="ADAL" clId="{5EA8504F-EF82-4F42-B939-FD19FAD32C4C}" dt="2025-10-23T13:52:17.057" v="2987" actId="1076"/>
          <ac:picMkLst>
            <pc:docMk/>
            <pc:sldMk cId="4074932558" sldId="259"/>
            <ac:picMk id="20" creationId="{F17D5C6F-7031-03C6-72C1-11EFC5E52957}"/>
          </ac:picMkLst>
        </pc:picChg>
      </pc:sldChg>
      <pc:sldChg chg="modSp mod">
        <pc:chgData name="Miss Taylor" userId="fdf307b0-b3a3-4620-bcf3-241a669e4836" providerId="ADAL" clId="{5EA8504F-EF82-4F42-B939-FD19FAD32C4C}" dt="2025-10-22T16:16:29.814" v="2336" actId="20577"/>
        <pc:sldMkLst>
          <pc:docMk/>
          <pc:sldMk cId="2685225511" sldId="330"/>
        </pc:sldMkLst>
        <pc:spChg chg="mod">
          <ac:chgData name="Miss Taylor" userId="fdf307b0-b3a3-4620-bcf3-241a669e4836" providerId="ADAL" clId="{5EA8504F-EF82-4F42-B939-FD19FAD32C4C}" dt="2025-10-22T16:16:29.814" v="2336" actId="20577"/>
          <ac:spMkLst>
            <pc:docMk/>
            <pc:sldMk cId="2685225511" sldId="330"/>
            <ac:spMk id="4" creationId="{604DB22B-8599-A2E4-4D71-B7C1E78FEBBD}"/>
          </ac:spMkLst>
        </pc:spChg>
      </pc:sldChg>
      <pc:sldChg chg="modSp mod">
        <pc:chgData name="Miss Taylor" userId="fdf307b0-b3a3-4620-bcf3-241a669e4836" providerId="ADAL" clId="{5EA8504F-EF82-4F42-B939-FD19FAD32C4C}" dt="2025-10-22T14:00:16.576" v="25" actId="20577"/>
        <pc:sldMkLst>
          <pc:docMk/>
          <pc:sldMk cId="3822152350" sldId="334"/>
        </pc:sldMkLst>
        <pc:spChg chg="mod">
          <ac:chgData name="Miss Taylor" userId="fdf307b0-b3a3-4620-bcf3-241a669e4836" providerId="ADAL" clId="{5EA8504F-EF82-4F42-B939-FD19FAD32C4C}" dt="2025-10-22T14:00:16.576" v="25" actId="20577"/>
          <ac:spMkLst>
            <pc:docMk/>
            <pc:sldMk cId="3822152350" sldId="334"/>
            <ac:spMk id="3" creationId="{B5DDC8F5-57D6-41D3-12E8-D6534F6DEBAF}"/>
          </ac:spMkLst>
        </pc:spChg>
      </pc:sldChg>
      <pc:sldChg chg="addSp delSp modSp mod">
        <pc:chgData name="Miss Taylor" userId="fdf307b0-b3a3-4620-bcf3-241a669e4836" providerId="ADAL" clId="{5EA8504F-EF82-4F42-B939-FD19FAD32C4C}" dt="2025-10-23T13:55:06.304" v="3029" actId="1076"/>
        <pc:sldMkLst>
          <pc:docMk/>
          <pc:sldMk cId="3051880604" sldId="339"/>
        </pc:sldMkLst>
        <pc:spChg chg="mod">
          <ac:chgData name="Miss Taylor" userId="fdf307b0-b3a3-4620-bcf3-241a669e4836" providerId="ADAL" clId="{5EA8504F-EF82-4F42-B939-FD19FAD32C4C}" dt="2025-10-23T13:55:06.304" v="3029" actId="1076"/>
          <ac:spMkLst>
            <pc:docMk/>
            <pc:sldMk cId="3051880604" sldId="339"/>
            <ac:spMk id="2" creationId="{82CFBAF3-ACF7-4CE7-C3B7-9CBD4701D740}"/>
          </ac:spMkLst>
        </pc:spChg>
        <pc:spChg chg="add del mod">
          <ac:chgData name="Miss Taylor" userId="fdf307b0-b3a3-4620-bcf3-241a669e4836" providerId="ADAL" clId="{5EA8504F-EF82-4F42-B939-FD19FAD32C4C}" dt="2025-10-23T13:54:36.996" v="3004" actId="478"/>
          <ac:spMkLst>
            <pc:docMk/>
            <pc:sldMk cId="3051880604" sldId="339"/>
            <ac:spMk id="3" creationId="{5AE8B7C4-FF50-800A-C3A1-92311345A883}"/>
          </ac:spMkLst>
        </pc:spChg>
        <pc:picChg chg="add mod">
          <ac:chgData name="Miss Taylor" userId="fdf307b0-b3a3-4620-bcf3-241a669e4836" providerId="ADAL" clId="{5EA8504F-EF82-4F42-B939-FD19FAD32C4C}" dt="2025-10-23T13:55:01.627" v="3028" actId="1076"/>
          <ac:picMkLst>
            <pc:docMk/>
            <pc:sldMk cId="3051880604" sldId="339"/>
            <ac:picMk id="5" creationId="{8FB0EBB7-C487-545B-9F95-A116C8768C9A}"/>
          </ac:picMkLst>
        </pc:picChg>
      </pc:sldChg>
      <pc:sldChg chg="addSp delSp modSp mod">
        <pc:chgData name="Miss Taylor" userId="fdf307b0-b3a3-4620-bcf3-241a669e4836" providerId="ADAL" clId="{5EA8504F-EF82-4F42-B939-FD19FAD32C4C}" dt="2025-10-22T16:01:32.078" v="1772" actId="1076"/>
        <pc:sldMkLst>
          <pc:docMk/>
          <pc:sldMk cId="1819960769" sldId="341"/>
        </pc:sldMkLst>
        <pc:spChg chg="mod">
          <ac:chgData name="Miss Taylor" userId="fdf307b0-b3a3-4620-bcf3-241a669e4836" providerId="ADAL" clId="{5EA8504F-EF82-4F42-B939-FD19FAD32C4C}" dt="2025-10-22T16:01:32.078" v="1772" actId="1076"/>
          <ac:spMkLst>
            <pc:docMk/>
            <pc:sldMk cId="1819960769" sldId="341"/>
            <ac:spMk id="3" creationId="{768F784F-6869-F670-66FF-2E6E66C5C9C7}"/>
          </ac:spMkLst>
        </pc:spChg>
      </pc:sldChg>
      <pc:sldChg chg="addSp delSp modSp mod ord">
        <pc:chgData name="Miss Taylor" userId="fdf307b0-b3a3-4620-bcf3-241a669e4836" providerId="ADAL" clId="{5EA8504F-EF82-4F42-B939-FD19FAD32C4C}" dt="2025-10-23T13:28:09.324" v="2880" actId="1076"/>
        <pc:sldMkLst>
          <pc:docMk/>
          <pc:sldMk cId="3209415686" sldId="342"/>
        </pc:sldMkLst>
        <pc:spChg chg="mod">
          <ac:chgData name="Miss Taylor" userId="fdf307b0-b3a3-4620-bcf3-241a669e4836" providerId="ADAL" clId="{5EA8504F-EF82-4F42-B939-FD19FAD32C4C}" dt="2025-10-23T13:27:11.271" v="2809" actId="1076"/>
          <ac:spMkLst>
            <pc:docMk/>
            <pc:sldMk cId="3209415686" sldId="342"/>
            <ac:spMk id="3" creationId="{4445E513-09A4-8FB5-EAAE-F328D4ABF581}"/>
          </ac:spMkLst>
        </pc:spChg>
        <pc:graphicFrameChg chg="add mod modGraphic">
          <ac:chgData name="Miss Taylor" userId="fdf307b0-b3a3-4620-bcf3-241a669e4836" providerId="ADAL" clId="{5EA8504F-EF82-4F42-B939-FD19FAD32C4C}" dt="2025-10-23T13:28:09.324" v="2880" actId="1076"/>
          <ac:graphicFrameMkLst>
            <pc:docMk/>
            <pc:sldMk cId="3209415686" sldId="342"/>
            <ac:graphicFrameMk id="2" creationId="{4152D7BE-766F-B716-1F66-FF20E768127E}"/>
          </ac:graphicFrameMkLst>
        </pc:graphicFrameChg>
        <pc:graphicFrameChg chg="add del mod modGraphic">
          <ac:chgData name="Miss Taylor" userId="fdf307b0-b3a3-4620-bcf3-241a669e4836" providerId="ADAL" clId="{5EA8504F-EF82-4F42-B939-FD19FAD32C4C}" dt="2025-10-23T13:22:25.578" v="2564" actId="478"/>
          <ac:graphicFrameMkLst>
            <pc:docMk/>
            <pc:sldMk cId="3209415686" sldId="342"/>
            <ac:graphicFrameMk id="5" creationId="{EDFA36F1-AB06-5049-39E0-24287C68AE7D}"/>
          </ac:graphicFrameMkLst>
        </pc:graphicFrameChg>
      </pc:sldChg>
      <pc:sldChg chg="addSp delSp modSp add mod ord">
        <pc:chgData name="Miss Taylor" userId="fdf307b0-b3a3-4620-bcf3-241a669e4836" providerId="ADAL" clId="{5EA8504F-EF82-4F42-B939-FD19FAD32C4C}" dt="2025-10-22T15:40:17.316" v="523" actId="20577"/>
        <pc:sldMkLst>
          <pc:docMk/>
          <pc:sldMk cId="646675280" sldId="343"/>
        </pc:sldMkLst>
        <pc:spChg chg="mod">
          <ac:chgData name="Miss Taylor" userId="fdf307b0-b3a3-4620-bcf3-241a669e4836" providerId="ADAL" clId="{5EA8504F-EF82-4F42-B939-FD19FAD32C4C}" dt="2025-10-22T13:59:35.819" v="7" actId="20577"/>
          <ac:spMkLst>
            <pc:docMk/>
            <pc:sldMk cId="646675280" sldId="343"/>
            <ac:spMk id="3" creationId="{ACE1A97D-2CBA-5EA3-E39C-0F9179E65959}"/>
          </ac:spMkLst>
        </pc:spChg>
        <pc:spChg chg="add del mod">
          <ac:chgData name="Miss Taylor" userId="fdf307b0-b3a3-4620-bcf3-241a669e4836" providerId="ADAL" clId="{5EA8504F-EF82-4F42-B939-FD19FAD32C4C}" dt="2025-10-22T15:34:08.780" v="204" actId="1076"/>
          <ac:spMkLst>
            <pc:docMk/>
            <pc:sldMk cId="646675280" sldId="343"/>
            <ac:spMk id="4" creationId="{8BBC4BA7-8905-8A93-A4A2-76151FCE5151}"/>
          </ac:spMkLst>
        </pc:spChg>
        <pc:graphicFrameChg chg="add mod modGraphic">
          <ac:chgData name="Miss Taylor" userId="fdf307b0-b3a3-4620-bcf3-241a669e4836" providerId="ADAL" clId="{5EA8504F-EF82-4F42-B939-FD19FAD32C4C}" dt="2025-10-22T15:40:17.316" v="523" actId="20577"/>
          <ac:graphicFrameMkLst>
            <pc:docMk/>
            <pc:sldMk cId="646675280" sldId="343"/>
            <ac:graphicFrameMk id="2" creationId="{14A90A3D-177E-3DB5-5946-D847B4446784}"/>
          </ac:graphicFrameMkLst>
        </pc:graphicFrameChg>
        <pc:picChg chg="add mod">
          <ac:chgData name="Miss Taylor" userId="fdf307b0-b3a3-4620-bcf3-241a669e4836" providerId="ADAL" clId="{5EA8504F-EF82-4F42-B939-FD19FAD32C4C}" dt="2025-10-22T15:40:03.473" v="506" actId="1440"/>
          <ac:picMkLst>
            <pc:docMk/>
            <pc:sldMk cId="646675280" sldId="343"/>
            <ac:picMk id="6" creationId="{10EC9578-87D3-D8C3-3807-E52F5E03B80F}"/>
          </ac:picMkLst>
        </pc:picChg>
      </pc:sldChg>
      <pc:sldChg chg="addSp modSp add mod">
        <pc:chgData name="Miss Taylor" userId="fdf307b0-b3a3-4620-bcf3-241a669e4836" providerId="ADAL" clId="{5EA8504F-EF82-4F42-B939-FD19FAD32C4C}" dt="2025-10-22T15:59:45.326" v="1729" actId="1076"/>
        <pc:sldMkLst>
          <pc:docMk/>
          <pc:sldMk cId="651247774" sldId="344"/>
        </pc:sldMkLst>
        <pc:spChg chg="mod">
          <ac:chgData name="Miss Taylor" userId="fdf307b0-b3a3-4620-bcf3-241a669e4836" providerId="ADAL" clId="{5EA8504F-EF82-4F42-B939-FD19FAD32C4C}" dt="2025-10-22T15:57:56.737" v="1630" actId="1076"/>
          <ac:spMkLst>
            <pc:docMk/>
            <pc:sldMk cId="651247774" sldId="344"/>
            <ac:spMk id="4" creationId="{D851BF2C-67EA-4E27-4B2C-51E9CDCD5D73}"/>
          </ac:spMkLst>
        </pc:spChg>
        <pc:graphicFrameChg chg="add mod modGraphic">
          <ac:chgData name="Miss Taylor" userId="fdf307b0-b3a3-4620-bcf3-241a669e4836" providerId="ADAL" clId="{5EA8504F-EF82-4F42-B939-FD19FAD32C4C}" dt="2025-10-22T15:59:45.326" v="1729" actId="1076"/>
          <ac:graphicFrameMkLst>
            <pc:docMk/>
            <pc:sldMk cId="651247774" sldId="344"/>
            <ac:graphicFrameMk id="2" creationId="{D5A82C82-A762-B9C8-B88A-786F33EAA706}"/>
          </ac:graphicFrameMkLst>
        </pc:graphicFrameChg>
      </pc:sldChg>
      <pc:sldChg chg="addSp modSp add mod ord">
        <pc:chgData name="Miss Taylor" userId="fdf307b0-b3a3-4620-bcf3-241a669e4836" providerId="ADAL" clId="{5EA8504F-EF82-4F42-B939-FD19FAD32C4C}" dt="2025-10-22T15:41:18.387" v="573" actId="1076"/>
        <pc:sldMkLst>
          <pc:docMk/>
          <pc:sldMk cId="87177371" sldId="345"/>
        </pc:sldMkLst>
        <pc:spChg chg="mod">
          <ac:chgData name="Miss Taylor" userId="fdf307b0-b3a3-4620-bcf3-241a669e4836" providerId="ADAL" clId="{5EA8504F-EF82-4F42-B939-FD19FAD32C4C}" dt="2025-10-22T14:00:39.226" v="58" actId="1076"/>
          <ac:spMkLst>
            <pc:docMk/>
            <pc:sldMk cId="87177371" sldId="345"/>
            <ac:spMk id="3" creationId="{2C64500E-A454-3026-7030-68BD223DD9DF}"/>
          </ac:spMkLst>
        </pc:spChg>
        <pc:picChg chg="add mod">
          <ac:chgData name="Miss Taylor" userId="fdf307b0-b3a3-4620-bcf3-241a669e4836" providerId="ADAL" clId="{5EA8504F-EF82-4F42-B939-FD19FAD32C4C}" dt="2025-10-22T15:41:18.387" v="573" actId="1076"/>
          <ac:picMkLst>
            <pc:docMk/>
            <pc:sldMk cId="87177371" sldId="345"/>
            <ac:picMk id="2" creationId="{DEBD7E9E-FF9E-483F-9896-566F86EC8344}"/>
          </ac:picMkLst>
        </pc:picChg>
        <pc:picChg chg="add mod">
          <ac:chgData name="Miss Taylor" userId="fdf307b0-b3a3-4620-bcf3-241a669e4836" providerId="ADAL" clId="{5EA8504F-EF82-4F42-B939-FD19FAD32C4C}" dt="2025-10-22T15:41:14.095" v="572" actId="1076"/>
          <ac:picMkLst>
            <pc:docMk/>
            <pc:sldMk cId="87177371" sldId="345"/>
            <ac:picMk id="5" creationId="{C4240387-1D70-468E-A536-206340EDCBCB}"/>
          </ac:picMkLst>
        </pc:picChg>
        <pc:picChg chg="add mod">
          <ac:chgData name="Miss Taylor" userId="fdf307b0-b3a3-4620-bcf3-241a669e4836" providerId="ADAL" clId="{5EA8504F-EF82-4F42-B939-FD19FAD32C4C}" dt="2025-10-22T15:41:12.739" v="571" actId="1076"/>
          <ac:picMkLst>
            <pc:docMk/>
            <pc:sldMk cId="87177371" sldId="345"/>
            <ac:picMk id="6" creationId="{B25F45D1-83EE-4D9B-926C-6141AFA66DB8}"/>
          </ac:picMkLst>
        </pc:picChg>
      </pc:sldChg>
      <pc:sldChg chg="addSp modSp add mod">
        <pc:chgData name="Miss Taylor" userId="fdf307b0-b3a3-4620-bcf3-241a669e4836" providerId="ADAL" clId="{5EA8504F-EF82-4F42-B939-FD19FAD32C4C}" dt="2025-10-22T16:02:41.603" v="1864" actId="20577"/>
        <pc:sldMkLst>
          <pc:docMk/>
          <pc:sldMk cId="2007127904" sldId="346"/>
        </pc:sldMkLst>
        <pc:spChg chg="mod">
          <ac:chgData name="Miss Taylor" userId="fdf307b0-b3a3-4620-bcf3-241a669e4836" providerId="ADAL" clId="{5EA8504F-EF82-4F42-B939-FD19FAD32C4C}" dt="2025-10-22T14:01:12.285" v="74" actId="20577"/>
          <ac:spMkLst>
            <pc:docMk/>
            <pc:sldMk cId="2007127904" sldId="346"/>
            <ac:spMk id="2" creationId="{127381D3-2D60-2621-86D6-C0850CC0EEFA}"/>
          </ac:spMkLst>
        </pc:spChg>
        <pc:spChg chg="add mod">
          <ac:chgData name="Miss Taylor" userId="fdf307b0-b3a3-4620-bcf3-241a669e4836" providerId="ADAL" clId="{5EA8504F-EF82-4F42-B939-FD19FAD32C4C}" dt="2025-10-22T16:02:41.603" v="1864" actId="20577"/>
          <ac:spMkLst>
            <pc:docMk/>
            <pc:sldMk cId="2007127904" sldId="346"/>
            <ac:spMk id="3" creationId="{ABC8BBC1-8C84-011D-8199-934DB94CC9F9}"/>
          </ac:spMkLst>
        </pc:spChg>
      </pc:sldChg>
      <pc:sldChg chg="addSp modSp add mod">
        <pc:chgData name="Miss Taylor" userId="fdf307b0-b3a3-4620-bcf3-241a669e4836" providerId="ADAL" clId="{5EA8504F-EF82-4F42-B939-FD19FAD32C4C}" dt="2025-10-23T16:00:44.901" v="3572" actId="20577"/>
        <pc:sldMkLst>
          <pc:docMk/>
          <pc:sldMk cId="593896281" sldId="347"/>
        </pc:sldMkLst>
        <pc:spChg chg="mod">
          <ac:chgData name="Miss Taylor" userId="fdf307b0-b3a3-4620-bcf3-241a669e4836" providerId="ADAL" clId="{5EA8504F-EF82-4F42-B939-FD19FAD32C4C}" dt="2025-10-22T14:01:46.420" v="103" actId="1076"/>
          <ac:spMkLst>
            <pc:docMk/>
            <pc:sldMk cId="593896281" sldId="347"/>
            <ac:spMk id="2" creationId="{75C62860-6BD2-0088-9B37-56A0E9D90194}"/>
          </ac:spMkLst>
        </pc:spChg>
        <pc:spChg chg="mod">
          <ac:chgData name="Miss Taylor" userId="fdf307b0-b3a3-4620-bcf3-241a669e4836" providerId="ADAL" clId="{5EA8504F-EF82-4F42-B939-FD19FAD32C4C}" dt="2025-10-23T15:59:49.739" v="3560" actId="1076"/>
          <ac:spMkLst>
            <pc:docMk/>
            <pc:sldMk cId="593896281" sldId="347"/>
            <ac:spMk id="4" creationId="{DBEF1B32-88EE-EBBF-3D95-16F1C4BAF8C9}"/>
          </ac:spMkLst>
        </pc:spChg>
        <pc:spChg chg="add mod">
          <ac:chgData name="Miss Taylor" userId="fdf307b0-b3a3-4620-bcf3-241a669e4836" providerId="ADAL" clId="{5EA8504F-EF82-4F42-B939-FD19FAD32C4C}" dt="2025-10-23T16:00:44.901" v="3572" actId="20577"/>
          <ac:spMkLst>
            <pc:docMk/>
            <pc:sldMk cId="593896281" sldId="347"/>
            <ac:spMk id="5" creationId="{18F253C8-737D-C974-2FEE-7597FDF7E777}"/>
          </ac:spMkLst>
        </pc:spChg>
      </pc:sldChg>
      <pc:sldChg chg="addSp modSp add mod ord">
        <pc:chgData name="Miss Taylor" userId="fdf307b0-b3a3-4620-bcf3-241a669e4836" providerId="ADAL" clId="{5EA8504F-EF82-4F42-B939-FD19FAD32C4C}" dt="2025-10-24T08:15:26.286" v="3605" actId="1076"/>
        <pc:sldMkLst>
          <pc:docMk/>
          <pc:sldMk cId="3840677850" sldId="348"/>
        </pc:sldMkLst>
        <pc:spChg chg="mod">
          <ac:chgData name="Miss Taylor" userId="fdf307b0-b3a3-4620-bcf3-241a669e4836" providerId="ADAL" clId="{5EA8504F-EF82-4F42-B939-FD19FAD32C4C}" dt="2025-10-22T14:03:06.530" v="130" actId="313"/>
          <ac:spMkLst>
            <pc:docMk/>
            <pc:sldMk cId="3840677850" sldId="348"/>
            <ac:spMk id="2" creationId="{37A4C459-2FCC-EAEA-61DD-E92BEE1F9AAE}"/>
          </ac:spMkLst>
        </pc:spChg>
        <pc:spChg chg="mod">
          <ac:chgData name="Miss Taylor" userId="fdf307b0-b3a3-4620-bcf3-241a669e4836" providerId="ADAL" clId="{5EA8504F-EF82-4F42-B939-FD19FAD32C4C}" dt="2025-10-24T08:15:19.658" v="3604" actId="1076"/>
          <ac:spMkLst>
            <pc:docMk/>
            <pc:sldMk cId="3840677850" sldId="348"/>
            <ac:spMk id="4" creationId="{F800684E-1DDB-1BDA-E49D-5F451B0C04F1}"/>
          </ac:spMkLst>
        </pc:spChg>
        <pc:spChg chg="mod">
          <ac:chgData name="Miss Taylor" userId="fdf307b0-b3a3-4620-bcf3-241a669e4836" providerId="ADAL" clId="{5EA8504F-EF82-4F42-B939-FD19FAD32C4C}" dt="2025-10-24T08:15:26.286" v="3605" actId="1076"/>
          <ac:spMkLst>
            <pc:docMk/>
            <pc:sldMk cId="3840677850" sldId="348"/>
            <ac:spMk id="5" creationId="{EB314B86-BEB4-4C13-1A34-AA03FF69B964}"/>
          </ac:spMkLst>
        </pc:spChg>
        <pc:picChg chg="add mod modCrop">
          <ac:chgData name="Miss Taylor" userId="fdf307b0-b3a3-4620-bcf3-241a669e4836" providerId="ADAL" clId="{5EA8504F-EF82-4F42-B939-FD19FAD32C4C}" dt="2025-10-24T08:15:15.921" v="3603" actId="1076"/>
          <ac:picMkLst>
            <pc:docMk/>
            <pc:sldMk cId="3840677850" sldId="348"/>
            <ac:picMk id="7" creationId="{27CBE6BF-DFAA-F7DE-0B8E-EC09CCAE86B7}"/>
          </ac:picMkLst>
        </pc:picChg>
      </pc:sldChg>
      <pc:sldChg chg="addSp delSp modSp add mod">
        <pc:chgData name="Miss Taylor" userId="fdf307b0-b3a3-4620-bcf3-241a669e4836" providerId="ADAL" clId="{5EA8504F-EF82-4F42-B939-FD19FAD32C4C}" dt="2025-10-22T16:11:09.743" v="2233" actId="1076"/>
        <pc:sldMkLst>
          <pc:docMk/>
          <pc:sldMk cId="2824790498" sldId="349"/>
        </pc:sldMkLst>
        <pc:spChg chg="mod">
          <ac:chgData name="Miss Taylor" userId="fdf307b0-b3a3-4620-bcf3-241a669e4836" providerId="ADAL" clId="{5EA8504F-EF82-4F42-B939-FD19FAD32C4C}" dt="2025-10-22T16:07:56.155" v="2213" actId="20577"/>
          <ac:spMkLst>
            <pc:docMk/>
            <pc:sldMk cId="2824790498" sldId="349"/>
            <ac:spMk id="3" creationId="{3FEAD049-9ADE-996D-79AE-5E307D3805D6}"/>
          </ac:spMkLst>
        </pc:spChg>
        <pc:graphicFrameChg chg="mod modGraphic">
          <ac:chgData name="Miss Taylor" userId="fdf307b0-b3a3-4620-bcf3-241a669e4836" providerId="ADAL" clId="{5EA8504F-EF82-4F42-B939-FD19FAD32C4C}" dt="2025-10-22T16:08:01.691" v="2214" actId="1076"/>
          <ac:graphicFrameMkLst>
            <pc:docMk/>
            <pc:sldMk cId="2824790498" sldId="349"/>
            <ac:graphicFrameMk id="2" creationId="{019683F9-1DBB-592D-614B-A63040193E98}"/>
          </ac:graphicFrameMkLst>
        </pc:graphicFrameChg>
        <pc:picChg chg="add mod">
          <ac:chgData name="Miss Taylor" userId="fdf307b0-b3a3-4620-bcf3-241a669e4836" providerId="ADAL" clId="{5EA8504F-EF82-4F42-B939-FD19FAD32C4C}" dt="2025-10-22T16:10:18.743" v="2228" actId="1076"/>
          <ac:picMkLst>
            <pc:docMk/>
            <pc:sldMk cId="2824790498" sldId="349"/>
            <ac:picMk id="7" creationId="{F01A2692-6524-3EB6-239E-0AC65D8F50B2}"/>
          </ac:picMkLst>
        </pc:picChg>
        <pc:picChg chg="add mod">
          <ac:chgData name="Miss Taylor" userId="fdf307b0-b3a3-4620-bcf3-241a669e4836" providerId="ADAL" clId="{5EA8504F-EF82-4F42-B939-FD19FAD32C4C}" dt="2025-10-22T16:10:20.164" v="2229" actId="1076"/>
          <ac:picMkLst>
            <pc:docMk/>
            <pc:sldMk cId="2824790498" sldId="349"/>
            <ac:picMk id="9" creationId="{C5410EE2-588D-E80E-D933-70C78E7C3BBC}"/>
          </ac:picMkLst>
        </pc:picChg>
        <pc:picChg chg="add mod">
          <ac:chgData name="Miss Taylor" userId="fdf307b0-b3a3-4620-bcf3-241a669e4836" providerId="ADAL" clId="{5EA8504F-EF82-4F42-B939-FD19FAD32C4C}" dt="2025-10-22T16:11:09.743" v="2233" actId="1076"/>
          <ac:picMkLst>
            <pc:docMk/>
            <pc:sldMk cId="2824790498" sldId="349"/>
            <ac:picMk id="11" creationId="{CFA170AC-C182-0CD0-1BD1-FA9563FCDB3F}"/>
          </ac:picMkLst>
        </pc:picChg>
      </pc:sldChg>
      <pc:sldChg chg="addSp delSp modSp add mod">
        <pc:chgData name="Miss Taylor" userId="fdf307b0-b3a3-4620-bcf3-241a669e4836" providerId="ADAL" clId="{5EA8504F-EF82-4F42-B939-FD19FAD32C4C}" dt="2025-10-23T15:56:40.200" v="3542" actId="1076"/>
        <pc:sldMkLst>
          <pc:docMk/>
          <pc:sldMk cId="1851198866" sldId="350"/>
        </pc:sldMkLst>
        <pc:spChg chg="mod">
          <ac:chgData name="Miss Taylor" userId="fdf307b0-b3a3-4620-bcf3-241a669e4836" providerId="ADAL" clId="{5EA8504F-EF82-4F42-B939-FD19FAD32C4C}" dt="2025-10-22T16:13:34.020" v="2304" actId="1076"/>
          <ac:spMkLst>
            <pc:docMk/>
            <pc:sldMk cId="1851198866" sldId="350"/>
            <ac:spMk id="2" creationId="{F4D9956E-F48A-17AC-36A2-61C1449320B1}"/>
          </ac:spMkLst>
        </pc:spChg>
        <pc:spChg chg="del">
          <ac:chgData name="Miss Taylor" userId="fdf307b0-b3a3-4620-bcf3-241a669e4836" providerId="ADAL" clId="{5EA8504F-EF82-4F42-B939-FD19FAD32C4C}" dt="2025-10-23T13:29:26.136" v="2883" actId="478"/>
          <ac:spMkLst>
            <pc:docMk/>
            <pc:sldMk cId="1851198866" sldId="350"/>
            <ac:spMk id="3" creationId="{8FCC24A6-49E0-F738-5B8B-CFBB66A4AFC5}"/>
          </ac:spMkLst>
        </pc:spChg>
        <pc:spChg chg="add mod">
          <ac:chgData name="Miss Taylor" userId="fdf307b0-b3a3-4620-bcf3-241a669e4836" providerId="ADAL" clId="{5EA8504F-EF82-4F42-B939-FD19FAD32C4C}" dt="2025-10-23T15:55:11.530" v="3508" actId="14100"/>
          <ac:spMkLst>
            <pc:docMk/>
            <pc:sldMk cId="1851198866" sldId="350"/>
            <ac:spMk id="5" creationId="{C3683865-0989-6007-CB56-7E03796B664B}"/>
          </ac:spMkLst>
        </pc:spChg>
        <pc:spChg chg="mod">
          <ac:chgData name="Miss Taylor" userId="fdf307b0-b3a3-4620-bcf3-241a669e4836" providerId="ADAL" clId="{5EA8504F-EF82-4F42-B939-FD19FAD32C4C}" dt="2025-10-23T15:56:35.761" v="3541" actId="14100"/>
          <ac:spMkLst>
            <pc:docMk/>
            <pc:sldMk cId="1851198866" sldId="350"/>
            <ac:spMk id="6" creationId="{99F2F51E-1F54-7BF5-F2B1-A33EAB9A9B81}"/>
          </ac:spMkLst>
        </pc:spChg>
        <pc:spChg chg="add mod">
          <ac:chgData name="Miss Taylor" userId="fdf307b0-b3a3-4620-bcf3-241a669e4836" providerId="ADAL" clId="{5EA8504F-EF82-4F42-B939-FD19FAD32C4C}" dt="2025-10-23T15:55:24.205" v="3512" actId="313"/>
          <ac:spMkLst>
            <pc:docMk/>
            <pc:sldMk cId="1851198866" sldId="350"/>
            <ac:spMk id="7" creationId="{180F0DFB-45D9-39CE-8F22-B810B35EFA78}"/>
          </ac:spMkLst>
        </pc:spChg>
        <pc:picChg chg="add mod">
          <ac:chgData name="Miss Taylor" userId="fdf307b0-b3a3-4620-bcf3-241a669e4836" providerId="ADAL" clId="{5EA8504F-EF82-4F42-B939-FD19FAD32C4C}" dt="2025-10-23T15:56:40.200" v="3542" actId="1076"/>
          <ac:picMkLst>
            <pc:docMk/>
            <pc:sldMk cId="1851198866" sldId="350"/>
            <ac:picMk id="1026" creationId="{B0FF2B5D-47C0-4D15-BC40-D24DB020A4A6}"/>
          </ac:picMkLst>
        </pc:picChg>
      </pc:sldChg>
      <pc:sldChg chg="modSp add mod ord">
        <pc:chgData name="Miss Taylor" userId="fdf307b0-b3a3-4620-bcf3-241a669e4836" providerId="ADAL" clId="{5EA8504F-EF82-4F42-B939-FD19FAD32C4C}" dt="2025-10-23T16:04:27.975" v="3587" actId="20577"/>
        <pc:sldMkLst>
          <pc:docMk/>
          <pc:sldMk cId="605143122" sldId="351"/>
        </pc:sldMkLst>
        <pc:spChg chg="mod">
          <ac:chgData name="Miss Taylor" userId="fdf307b0-b3a3-4620-bcf3-241a669e4836" providerId="ADAL" clId="{5EA8504F-EF82-4F42-B939-FD19FAD32C4C}" dt="2025-10-23T16:02:02.826" v="3584" actId="1076"/>
          <ac:spMkLst>
            <pc:docMk/>
            <pc:sldMk cId="605143122" sldId="351"/>
            <ac:spMk id="2" creationId="{0A04747E-3728-F75D-906B-F7C99097F86F}"/>
          </ac:spMkLst>
        </pc:spChg>
        <pc:spChg chg="mod">
          <ac:chgData name="Miss Taylor" userId="fdf307b0-b3a3-4620-bcf3-241a669e4836" providerId="ADAL" clId="{5EA8504F-EF82-4F42-B939-FD19FAD32C4C}" dt="2025-10-23T16:04:27.975" v="3587" actId="20577"/>
          <ac:spMkLst>
            <pc:docMk/>
            <pc:sldMk cId="605143122" sldId="351"/>
            <ac:spMk id="3" creationId="{7FD58D2E-4F73-05F5-4F86-D63ADBBA3043}"/>
          </ac:spMkLst>
        </pc:spChg>
      </pc:sldChg>
      <pc:sldChg chg="addSp delSp modSp mod">
        <pc:chgData name="Miss Taylor" userId="fdf307b0-b3a3-4620-bcf3-241a669e4836" providerId="ADAL" clId="{5EA8504F-EF82-4F42-B939-FD19FAD32C4C}" dt="2025-10-23T15:59:16.430" v="3558" actId="1076"/>
        <pc:sldMkLst>
          <pc:docMk/>
          <pc:sldMk cId="1129429085" sldId="352"/>
        </pc:sldMkLst>
        <pc:spChg chg="mod">
          <ac:chgData name="Miss Taylor" userId="fdf307b0-b3a3-4620-bcf3-241a669e4836" providerId="ADAL" clId="{5EA8504F-EF82-4F42-B939-FD19FAD32C4C}" dt="2025-10-23T12:02:18.710" v="2427" actId="1076"/>
          <ac:spMkLst>
            <pc:docMk/>
            <pc:sldMk cId="1129429085" sldId="352"/>
            <ac:spMk id="2" creationId="{B00237B5-367E-90F8-7EAC-73E5FC082686}"/>
          </ac:spMkLst>
        </pc:spChg>
        <pc:spChg chg="mod">
          <ac:chgData name="Miss Taylor" userId="fdf307b0-b3a3-4620-bcf3-241a669e4836" providerId="ADAL" clId="{5EA8504F-EF82-4F42-B939-FD19FAD32C4C}" dt="2025-10-23T12:02:27.501" v="2428" actId="1076"/>
          <ac:spMkLst>
            <pc:docMk/>
            <pc:sldMk cId="1129429085" sldId="352"/>
            <ac:spMk id="3" creationId="{0A04747E-3728-F75D-906B-F7C99097F86F}"/>
          </ac:spMkLst>
        </pc:spChg>
        <pc:spChg chg="del">
          <ac:chgData name="Miss Taylor" userId="fdf307b0-b3a3-4620-bcf3-241a669e4836" providerId="ADAL" clId="{5EA8504F-EF82-4F42-B939-FD19FAD32C4C}" dt="2025-10-23T15:58:03.002" v="3556" actId="478"/>
          <ac:spMkLst>
            <pc:docMk/>
            <pc:sldMk cId="1129429085" sldId="352"/>
            <ac:spMk id="5" creationId="{E0544075-8358-BFDE-2907-3DDEB7504919}"/>
          </ac:spMkLst>
        </pc:spChg>
        <pc:spChg chg="add mod">
          <ac:chgData name="Miss Taylor" userId="fdf307b0-b3a3-4620-bcf3-241a669e4836" providerId="ADAL" clId="{5EA8504F-EF82-4F42-B939-FD19FAD32C4C}" dt="2025-10-23T15:58:00.909" v="3555" actId="1076"/>
          <ac:spMkLst>
            <pc:docMk/>
            <pc:sldMk cId="1129429085" sldId="352"/>
            <ac:spMk id="11" creationId="{9A563452-E8B7-1813-1F60-46FBF79D680C}"/>
          </ac:spMkLst>
        </pc:spChg>
        <pc:spChg chg="add mod">
          <ac:chgData name="Miss Taylor" userId="fdf307b0-b3a3-4620-bcf3-241a669e4836" providerId="ADAL" clId="{5EA8504F-EF82-4F42-B939-FD19FAD32C4C}" dt="2025-10-23T15:59:16.430" v="3558" actId="1076"/>
          <ac:spMkLst>
            <pc:docMk/>
            <pc:sldMk cId="1129429085" sldId="352"/>
            <ac:spMk id="12" creationId="{6C579D2D-F45E-35F8-E947-73B5854361DB}"/>
          </ac:spMkLst>
        </pc:spChg>
        <pc:picChg chg="mod">
          <ac:chgData name="Miss Taylor" userId="fdf307b0-b3a3-4620-bcf3-241a669e4836" providerId="ADAL" clId="{5EA8504F-EF82-4F42-B939-FD19FAD32C4C}" dt="2025-10-23T15:57:39.641" v="3549" actId="1076"/>
          <ac:picMkLst>
            <pc:docMk/>
            <pc:sldMk cId="1129429085" sldId="352"/>
            <ac:picMk id="6" creationId="{47A03190-4725-C1D8-A06A-BB76F40EB089}"/>
          </ac:picMkLst>
        </pc:picChg>
        <pc:cxnChg chg="add mod">
          <ac:chgData name="Miss Taylor" userId="fdf307b0-b3a3-4620-bcf3-241a669e4836" providerId="ADAL" clId="{5EA8504F-EF82-4F42-B939-FD19FAD32C4C}" dt="2025-10-23T12:02:52.223" v="2430" actId="208"/>
          <ac:cxnSpMkLst>
            <pc:docMk/>
            <pc:sldMk cId="1129429085" sldId="352"/>
            <ac:cxnSpMk id="7" creationId="{36BC76DF-0F9F-247C-8DF0-760F5539A22A}"/>
          </ac:cxnSpMkLst>
        </pc:cxnChg>
        <pc:cxnChg chg="add mod">
          <ac:chgData name="Miss Taylor" userId="fdf307b0-b3a3-4620-bcf3-241a669e4836" providerId="ADAL" clId="{5EA8504F-EF82-4F42-B939-FD19FAD32C4C}" dt="2025-10-23T12:03:12.286" v="2435" actId="14100"/>
          <ac:cxnSpMkLst>
            <pc:docMk/>
            <pc:sldMk cId="1129429085" sldId="352"/>
            <ac:cxnSpMk id="8" creationId="{F7B2B7DA-5DD1-F485-656E-C8A00412098E}"/>
          </ac:cxnSpMkLst>
        </pc:cxnChg>
      </pc:sldChg>
    </pc:docChg>
  </pc:docChgLst>
  <pc:docChgLst>
    <pc:chgData name="Miss Taylor" userId="S::gw22taylormhairi@glow.sch.uk::fdf307b0-b3a3-4620-bcf3-241a669e4836" providerId="AD" clId="Web-{807BFF1E-802D-B1B8-BFB0-5AFF07F1F51B}"/>
    <pc:docChg chg="modSld">
      <pc:chgData name="Miss Taylor" userId="S::gw22taylormhairi@glow.sch.uk::fdf307b0-b3a3-4620-bcf3-241a669e4836" providerId="AD" clId="Web-{807BFF1E-802D-B1B8-BFB0-5AFF07F1F51B}" dt="2025-10-23T05:58:11.694" v="11" actId="1076"/>
      <pc:docMkLst>
        <pc:docMk/>
      </pc:docMkLst>
      <pc:sldChg chg="addSp delSp modSp">
        <pc:chgData name="Miss Taylor" userId="S::gw22taylormhairi@glow.sch.uk::fdf307b0-b3a3-4620-bcf3-241a669e4836" providerId="AD" clId="Web-{807BFF1E-802D-B1B8-BFB0-5AFF07F1F51B}" dt="2025-10-23T05:58:11.694" v="11" actId="1076"/>
        <pc:sldMkLst>
          <pc:docMk/>
          <pc:sldMk cId="1129429085" sldId="352"/>
        </pc:sldMkLst>
        <pc:spChg chg="mod">
          <ac:chgData name="Miss Taylor" userId="S::gw22taylormhairi@glow.sch.uk::fdf307b0-b3a3-4620-bcf3-241a669e4836" providerId="AD" clId="Web-{807BFF1E-802D-B1B8-BFB0-5AFF07F1F51B}" dt="2025-10-23T05:58:05.131" v="10" actId="1076"/>
          <ac:spMkLst>
            <pc:docMk/>
            <pc:sldMk cId="1129429085" sldId="352"/>
            <ac:spMk id="2" creationId="{B00237B5-367E-90F8-7EAC-73E5FC082686}"/>
          </ac:spMkLst>
        </pc:spChg>
        <pc:spChg chg="del">
          <ac:chgData name="Miss Taylor" userId="S::gw22taylormhairi@glow.sch.uk::fdf307b0-b3a3-4620-bcf3-241a669e4836" providerId="AD" clId="Web-{807BFF1E-802D-B1B8-BFB0-5AFF07F1F51B}" dt="2025-10-23T05:56:54.441" v="5"/>
          <ac:spMkLst>
            <pc:docMk/>
            <pc:sldMk cId="1129429085" sldId="352"/>
            <ac:spMk id="3" creationId="{C9AB8B92-E34F-7859-7C04-FDFC5E69CD3A}"/>
          </ac:spMkLst>
        </pc:spChg>
        <pc:spChg chg="add mod">
          <ac:chgData name="Miss Taylor" userId="S::gw22taylormhairi@glow.sch.uk::fdf307b0-b3a3-4620-bcf3-241a669e4836" providerId="AD" clId="Web-{807BFF1E-802D-B1B8-BFB0-5AFF07F1F51B}" dt="2025-10-23T05:57:33.552" v="7"/>
          <ac:spMkLst>
            <pc:docMk/>
            <pc:sldMk cId="1129429085" sldId="352"/>
            <ac:spMk id="4" creationId="{394C0397-92CA-A942-31ED-B2B6D086EE34}"/>
          </ac:spMkLst>
        </pc:spChg>
        <pc:spChg chg="add mod">
          <ac:chgData name="Miss Taylor" userId="S::gw22taylormhairi@glow.sch.uk::fdf307b0-b3a3-4620-bcf3-241a669e4836" providerId="AD" clId="Web-{807BFF1E-802D-B1B8-BFB0-5AFF07F1F51B}" dt="2025-10-23T05:58:11.694" v="11" actId="1076"/>
          <ac:spMkLst>
            <pc:docMk/>
            <pc:sldMk cId="1129429085" sldId="352"/>
            <ac:spMk id="5" creationId="{E0544075-8358-BFDE-2907-3DDEB7504919}"/>
          </ac:spMkLst>
        </pc:spChg>
      </pc:sldChg>
    </pc:docChg>
  </pc:docChgLst>
  <pc:docChgLst>
    <pc:chgData name="Miss Taylor" userId="S::gw22taylormhairi@glow.sch.uk::fdf307b0-b3a3-4620-bcf3-241a669e4836" providerId="AD" clId="Web-{E0311560-9BA1-74A0-C080-603261E1136E}"/>
    <pc:docChg chg="modSld">
      <pc:chgData name="Miss Taylor" userId="S::gw22taylormhairi@glow.sch.uk::fdf307b0-b3a3-4620-bcf3-241a669e4836" providerId="AD" clId="Web-{E0311560-9BA1-74A0-C080-603261E1136E}" dt="2025-10-23T05:55:33.903" v="8"/>
      <pc:docMkLst>
        <pc:docMk/>
      </pc:docMkLst>
      <pc:sldChg chg="addSp delSp modSp">
        <pc:chgData name="Miss Taylor" userId="S::gw22taylormhairi@glow.sch.uk::fdf307b0-b3a3-4620-bcf3-241a669e4836" providerId="AD" clId="Web-{E0311560-9BA1-74A0-C080-603261E1136E}" dt="2025-10-23T05:55:33.903" v="8"/>
        <pc:sldMkLst>
          <pc:docMk/>
          <pc:sldMk cId="1129429085" sldId="352"/>
        </pc:sldMkLst>
        <pc:spChg chg="add mod ord">
          <ac:chgData name="Miss Taylor" userId="S::gw22taylormhairi@glow.sch.uk::fdf307b0-b3a3-4620-bcf3-241a669e4836" providerId="AD" clId="Web-{E0311560-9BA1-74A0-C080-603261E1136E}" dt="2025-10-23T05:55:33.903" v="8"/>
          <ac:spMkLst>
            <pc:docMk/>
            <pc:sldMk cId="1129429085" sldId="352"/>
            <ac:spMk id="2" creationId="{B00237B5-367E-90F8-7EAC-73E5FC082686}"/>
          </ac:spMkLst>
        </pc:spChg>
        <pc:spChg chg="mod">
          <ac:chgData name="Miss Taylor" userId="S::gw22taylormhairi@glow.sch.uk::fdf307b0-b3a3-4620-bcf3-241a669e4836" providerId="AD" clId="Web-{E0311560-9BA1-74A0-C080-603261E1136E}" dt="2025-10-23T05:55:30.043" v="7" actId="1076"/>
          <ac:spMkLst>
            <pc:docMk/>
            <pc:sldMk cId="1129429085" sldId="352"/>
            <ac:spMk id="3" creationId="{C9AB8B92-E34F-7859-7C04-FDFC5E69CD3A}"/>
          </ac:spMkLst>
        </pc:spChg>
        <pc:spChg chg="del mod">
          <ac:chgData name="Miss Taylor" userId="S::gw22taylormhairi@glow.sch.uk::fdf307b0-b3a3-4620-bcf3-241a669e4836" providerId="AD" clId="Web-{E0311560-9BA1-74A0-C080-603261E1136E}" dt="2025-10-23T05:55:25.340" v="6"/>
          <ac:spMkLst>
            <pc:docMk/>
            <pc:sldMk cId="1129429085" sldId="352"/>
            <ac:spMk id="4" creationId="{321463A0-5042-014D-5BD6-E3835393F770}"/>
          </ac:spMkLst>
        </pc:spChg>
      </pc:sldChg>
    </pc:docChg>
  </pc:docChgLst>
  <pc:docChgLst>
    <pc:chgData name="Miss Taylor" userId="S::gw22taylormhairi@glow.sch.uk::fdf307b0-b3a3-4620-bcf3-241a669e4836" providerId="AD" clId="Web-{45B488C3-10B8-C1C9-0154-5FEFB8108771}"/>
    <pc:docChg chg="modSld">
      <pc:chgData name="Miss Taylor" userId="S::gw22taylormhairi@glow.sch.uk::fdf307b0-b3a3-4620-bcf3-241a669e4836" providerId="AD" clId="Web-{45B488C3-10B8-C1C9-0154-5FEFB8108771}" dt="2025-10-23T05:41:59.837" v="42"/>
      <pc:docMkLst>
        <pc:docMk/>
      </pc:docMkLst>
      <pc:sldChg chg="modSp">
        <pc:chgData name="Miss Taylor" userId="S::gw22taylormhairi@glow.sch.uk::fdf307b0-b3a3-4620-bcf3-241a669e4836" providerId="AD" clId="Web-{45B488C3-10B8-C1C9-0154-5FEFB8108771}" dt="2025-10-23T05:41:59.837" v="42"/>
        <pc:sldMkLst>
          <pc:docMk/>
          <pc:sldMk cId="651247774" sldId="344"/>
        </pc:sldMkLst>
        <pc:graphicFrameChg chg="mod modGraphic">
          <ac:chgData name="Miss Taylor" userId="S::gw22taylormhairi@glow.sch.uk::fdf307b0-b3a3-4620-bcf3-241a669e4836" providerId="AD" clId="Web-{45B488C3-10B8-C1C9-0154-5FEFB8108771}" dt="2025-10-23T05:41:59.837" v="42"/>
          <ac:graphicFrameMkLst>
            <pc:docMk/>
            <pc:sldMk cId="651247774" sldId="344"/>
            <ac:graphicFrameMk id="2" creationId="{D5A82C82-A762-B9C8-B88A-786F33EAA706}"/>
          </ac:graphicFrameMkLst>
        </pc:graphicFrameChg>
      </pc:sldChg>
    </pc:docChg>
  </pc:docChgLst>
  <pc:docChgLst>
    <pc:chgData name="Mr Dick" userId="S::gw21dickalan@glow.sch.uk::6555fea5-79f9-41a7-8e22-2cd8db0a3a5f" providerId="AD" clId="Web-{250B49D3-BBF9-E837-152F-DFD210EBFC12}"/>
    <pc:docChg chg="addSld modSld sldOrd">
      <pc:chgData name="Mr Dick" userId="S::gw21dickalan@glow.sch.uk::6555fea5-79f9-41a7-8e22-2cd8db0a3a5f" providerId="AD" clId="Web-{250B49D3-BBF9-E837-152F-DFD210EBFC12}" dt="2025-10-23T15:36:31.043" v="184" actId="1076"/>
      <pc:docMkLst>
        <pc:docMk/>
      </pc:docMkLst>
      <pc:sldChg chg="ord">
        <pc:chgData name="Mr Dick" userId="S::gw21dickalan@glow.sch.uk::6555fea5-79f9-41a7-8e22-2cd8db0a3a5f" providerId="AD" clId="Web-{250B49D3-BBF9-E837-152F-DFD210EBFC12}" dt="2025-10-23T14:36:43.788" v="0"/>
        <pc:sldMkLst>
          <pc:docMk/>
          <pc:sldMk cId="4074932558" sldId="259"/>
        </pc:sldMkLst>
      </pc:sldChg>
      <pc:sldChg chg="addSp modSp">
        <pc:chgData name="Mr Dick" userId="S::gw21dickalan@glow.sch.uk::6555fea5-79f9-41a7-8e22-2cd8db0a3a5f" providerId="AD" clId="Web-{250B49D3-BBF9-E837-152F-DFD210EBFC12}" dt="2025-10-23T15:32:34.926" v="176" actId="14100"/>
        <pc:sldMkLst>
          <pc:docMk/>
          <pc:sldMk cId="2007127904" sldId="346"/>
        </pc:sldMkLst>
        <pc:spChg chg="mod">
          <ac:chgData name="Mr Dick" userId="S::gw21dickalan@glow.sch.uk::6555fea5-79f9-41a7-8e22-2cd8db0a3a5f" providerId="AD" clId="Web-{250B49D3-BBF9-E837-152F-DFD210EBFC12}" dt="2025-10-23T15:32:19.988" v="174" actId="14100"/>
          <ac:spMkLst>
            <pc:docMk/>
            <pc:sldMk cId="2007127904" sldId="346"/>
            <ac:spMk id="3" creationId="{ABC8BBC1-8C84-011D-8199-934DB94CC9F9}"/>
          </ac:spMkLst>
        </pc:spChg>
        <pc:picChg chg="add mod">
          <ac:chgData name="Mr Dick" userId="S::gw21dickalan@glow.sch.uk::6555fea5-79f9-41a7-8e22-2cd8db0a3a5f" providerId="AD" clId="Web-{250B49D3-BBF9-E837-152F-DFD210EBFC12}" dt="2025-10-23T15:32:34.926" v="176" actId="14100"/>
          <ac:picMkLst>
            <pc:docMk/>
            <pc:sldMk cId="2007127904" sldId="346"/>
            <ac:picMk id="4" creationId="{38D24A95-1BFB-E106-A6D6-9C790E2D9B88}"/>
          </ac:picMkLst>
        </pc:picChg>
      </pc:sldChg>
      <pc:sldChg chg="addSp delSp modSp add replId">
        <pc:chgData name="Mr Dick" userId="S::gw21dickalan@glow.sch.uk::6555fea5-79f9-41a7-8e22-2cd8db0a3a5f" providerId="AD" clId="Web-{250B49D3-BBF9-E837-152F-DFD210EBFC12}" dt="2025-10-23T15:36:31.043" v="184" actId="1076"/>
        <pc:sldMkLst>
          <pc:docMk/>
          <pc:sldMk cId="3946524275" sldId="353"/>
        </pc:sldMkLst>
        <pc:picChg chg="del">
          <ac:chgData name="Mr Dick" userId="S::gw21dickalan@glow.sch.uk::6555fea5-79f9-41a7-8e22-2cd8db0a3a5f" providerId="AD" clId="Web-{250B49D3-BBF9-E837-152F-DFD210EBFC12}" dt="2025-10-23T15:32:56.301" v="178"/>
          <ac:picMkLst>
            <pc:docMk/>
            <pc:sldMk cId="3946524275" sldId="353"/>
            <ac:picMk id="4" creationId="{95A8FC9F-1BCB-EBE3-0449-B8933900444B}"/>
          </ac:picMkLst>
        </pc:picChg>
        <pc:picChg chg="add mod modCrop">
          <ac:chgData name="Mr Dick" userId="S::gw21dickalan@glow.sch.uk::6555fea5-79f9-41a7-8e22-2cd8db0a3a5f" providerId="AD" clId="Web-{250B49D3-BBF9-E837-152F-DFD210EBFC12}" dt="2025-10-23T15:36:31.043" v="184" actId="1076"/>
          <ac:picMkLst>
            <pc:docMk/>
            <pc:sldMk cId="3946524275" sldId="353"/>
            <ac:picMk id="5" creationId="{7A71FF08-EB79-A0B0-07C3-3DF8DAEAC685}"/>
          </ac:picMkLst>
        </pc:picChg>
      </pc:sldChg>
    </pc:docChg>
  </pc:docChgLst>
  <pc:docChgLst>
    <pc:chgData name="Miss Taylor" userId="S::gw22taylormhairi@glow.sch.uk::fdf307b0-b3a3-4620-bcf3-241a669e4836" providerId="AD" clId="Web-{88CB37E8-3B86-C8BA-8858-DEC403390804}"/>
    <pc:docChg chg="modSld">
      <pc:chgData name="Miss Taylor" userId="S::gw22taylormhairi@glow.sch.uk::fdf307b0-b3a3-4620-bcf3-241a669e4836" providerId="AD" clId="Web-{88CB37E8-3B86-C8BA-8858-DEC403390804}" dt="2025-10-23T15:42:47.541" v="2" actId="14100"/>
      <pc:docMkLst>
        <pc:docMk/>
      </pc:docMkLst>
      <pc:sldChg chg="delSp modSp">
        <pc:chgData name="Miss Taylor" userId="S::gw22taylormhairi@glow.sch.uk::fdf307b0-b3a3-4620-bcf3-241a669e4836" providerId="AD" clId="Web-{88CB37E8-3B86-C8BA-8858-DEC403390804}" dt="2025-10-23T15:42:47.541" v="2" actId="14100"/>
        <pc:sldMkLst>
          <pc:docMk/>
          <pc:sldMk cId="1129429085" sldId="352"/>
        </pc:sldMkLst>
        <pc:spChg chg="del">
          <ac:chgData name="Miss Taylor" userId="S::gw22taylormhairi@glow.sch.uk::fdf307b0-b3a3-4620-bcf3-241a669e4836" providerId="AD" clId="Web-{88CB37E8-3B86-C8BA-8858-DEC403390804}" dt="2025-10-23T15:42:42.041" v="0"/>
          <ac:spMkLst>
            <pc:docMk/>
            <pc:sldMk cId="1129429085" sldId="352"/>
            <ac:spMk id="4" creationId="{394C0397-92CA-A942-31ED-B2B6D086EE34}"/>
          </ac:spMkLst>
        </pc:spChg>
        <pc:spChg chg="mod">
          <ac:chgData name="Miss Taylor" userId="S::gw22taylormhairi@glow.sch.uk::fdf307b0-b3a3-4620-bcf3-241a669e4836" providerId="AD" clId="Web-{88CB37E8-3B86-C8BA-8858-DEC403390804}" dt="2025-10-23T15:42:47.541" v="2" actId="14100"/>
          <ac:spMkLst>
            <pc:docMk/>
            <pc:sldMk cId="1129429085" sldId="352"/>
            <ac:spMk id="11" creationId="{9A563452-E8B7-1813-1F60-46FBF79D680C}"/>
          </ac:spMkLst>
        </pc:spChg>
        <pc:picChg chg="mod">
          <ac:chgData name="Miss Taylor" userId="S::gw22taylormhairi@glow.sch.uk::fdf307b0-b3a3-4620-bcf3-241a669e4836" providerId="AD" clId="Web-{88CB37E8-3B86-C8BA-8858-DEC403390804}" dt="2025-10-23T15:42:44.088" v="1" actId="1076"/>
          <ac:picMkLst>
            <pc:docMk/>
            <pc:sldMk cId="1129429085" sldId="352"/>
            <ac:picMk id="6" creationId="{47A03190-4725-C1D8-A06A-BB76F40EB089}"/>
          </ac:picMkLst>
        </pc:picChg>
      </pc:sldChg>
    </pc:docChg>
  </pc:docChgLst>
  <pc:docChgLst>
    <pc:chgData name="Miss Taylor" userId="S::gw22taylormhairi@glow.sch.uk::fdf307b0-b3a3-4620-bcf3-241a669e4836" providerId="AD" clId="Web-{34B1B6B5-06E6-C41E-36BB-0E466387CCFE}"/>
    <pc:docChg chg="modSld">
      <pc:chgData name="Miss Taylor" userId="S::gw22taylormhairi@glow.sch.uk::fdf307b0-b3a3-4620-bcf3-241a669e4836" providerId="AD" clId="Web-{34B1B6B5-06E6-C41E-36BB-0E466387CCFE}" dt="2025-10-23T05:58:50.446" v="1" actId="1076"/>
      <pc:docMkLst>
        <pc:docMk/>
      </pc:docMkLst>
      <pc:sldChg chg="addSp modSp">
        <pc:chgData name="Miss Taylor" userId="S::gw22taylormhairi@glow.sch.uk::fdf307b0-b3a3-4620-bcf3-241a669e4836" providerId="AD" clId="Web-{34B1B6B5-06E6-C41E-36BB-0E466387CCFE}" dt="2025-10-23T05:58:50.446" v="1" actId="1076"/>
        <pc:sldMkLst>
          <pc:docMk/>
          <pc:sldMk cId="1129429085" sldId="352"/>
        </pc:sldMkLst>
        <pc:spChg chg="add mod">
          <ac:chgData name="Miss Taylor" userId="S::gw22taylormhairi@glow.sch.uk::fdf307b0-b3a3-4620-bcf3-241a669e4836" providerId="AD" clId="Web-{34B1B6B5-06E6-C41E-36BB-0E466387CCFE}" dt="2025-10-23T05:58:50.446" v="1" actId="1076"/>
          <ac:spMkLst>
            <pc:docMk/>
            <pc:sldMk cId="1129429085" sldId="352"/>
            <ac:spMk id="3" creationId="{0A04747E-3728-F75D-906B-F7C99097F86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6C8A0-8EB5-4372-B60F-0382DC400ED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BFB280F-B120-466B-849C-51CBE6D932BC}">
      <dgm:prSet phldrT="[Text]"/>
      <dgm:spPr/>
      <dgm:t>
        <a:bodyPr/>
        <a:lstStyle/>
        <a:p>
          <a:r>
            <a:rPr lang="en-GB"/>
            <a:t>Young Person</a:t>
          </a:r>
        </a:p>
      </dgm:t>
    </dgm:pt>
    <dgm:pt modelId="{2DCCCC59-E74C-4C5F-986A-CCB4E2E1E3AD}" type="parTrans" cxnId="{AA03DF76-9CBC-4B61-A300-5B8F38AF0327}">
      <dgm:prSet/>
      <dgm:spPr/>
      <dgm:t>
        <a:bodyPr/>
        <a:lstStyle/>
        <a:p>
          <a:endParaRPr lang="en-GB"/>
        </a:p>
      </dgm:t>
    </dgm:pt>
    <dgm:pt modelId="{2A9E7B49-E674-4A2E-8B28-AAFF6CDD6E8D}" type="sibTrans" cxnId="{AA03DF76-9CBC-4B61-A300-5B8F38AF0327}">
      <dgm:prSet/>
      <dgm:spPr/>
      <dgm:t>
        <a:bodyPr/>
        <a:lstStyle/>
        <a:p>
          <a:endParaRPr lang="en-GB"/>
        </a:p>
      </dgm:t>
    </dgm:pt>
    <dgm:pt modelId="{B800D8FD-BA7E-43EB-A22B-FCFE26B9795A}">
      <dgm:prSet phldrT="[Text]"/>
      <dgm:spPr/>
      <dgm:t>
        <a:bodyPr/>
        <a:lstStyle/>
        <a:p>
          <a:r>
            <a:rPr lang="en-GB"/>
            <a:t>Class Teacher</a:t>
          </a:r>
        </a:p>
      </dgm:t>
    </dgm:pt>
    <dgm:pt modelId="{7BE696B1-DC5B-4F5A-B129-1EC1076056B3}" type="parTrans" cxnId="{20F7FEB4-70FE-4429-96D9-8AD43931909B}">
      <dgm:prSet/>
      <dgm:spPr/>
      <dgm:t>
        <a:bodyPr/>
        <a:lstStyle/>
        <a:p>
          <a:endParaRPr lang="en-GB"/>
        </a:p>
      </dgm:t>
    </dgm:pt>
    <dgm:pt modelId="{2BC873B7-A9B2-4F29-A793-6D4F872B7F28}" type="sibTrans" cxnId="{20F7FEB4-70FE-4429-96D9-8AD43931909B}">
      <dgm:prSet/>
      <dgm:spPr/>
      <dgm:t>
        <a:bodyPr/>
        <a:lstStyle/>
        <a:p>
          <a:endParaRPr lang="en-GB"/>
        </a:p>
      </dgm:t>
    </dgm:pt>
    <dgm:pt modelId="{71CCBCCE-0C8D-4882-B459-8D544495190B}">
      <dgm:prSet phldrT="[Text]"/>
      <dgm:spPr/>
      <dgm:t>
        <a:bodyPr/>
        <a:lstStyle/>
        <a:p>
          <a:r>
            <a:rPr lang="en-GB"/>
            <a:t>PT Curricular</a:t>
          </a:r>
        </a:p>
      </dgm:t>
    </dgm:pt>
    <dgm:pt modelId="{0EF35E3E-57C1-486E-99A2-F83662F5DBFD}" type="parTrans" cxnId="{FBFD98CC-2E53-45AC-80A7-149F2DD43228}">
      <dgm:prSet/>
      <dgm:spPr/>
      <dgm:t>
        <a:bodyPr/>
        <a:lstStyle/>
        <a:p>
          <a:endParaRPr lang="en-GB"/>
        </a:p>
      </dgm:t>
    </dgm:pt>
    <dgm:pt modelId="{F994A223-740E-4D47-894F-E8DC42E20C76}" type="sibTrans" cxnId="{FBFD98CC-2E53-45AC-80A7-149F2DD43228}">
      <dgm:prSet/>
      <dgm:spPr/>
      <dgm:t>
        <a:bodyPr/>
        <a:lstStyle/>
        <a:p>
          <a:endParaRPr lang="en-GB"/>
        </a:p>
      </dgm:t>
    </dgm:pt>
    <dgm:pt modelId="{811E6023-FB6B-4CF0-A8E0-F00BFCB18926}">
      <dgm:prSet phldrT="[Text]"/>
      <dgm:spPr/>
      <dgm:t>
        <a:bodyPr/>
        <a:lstStyle/>
        <a:p>
          <a:r>
            <a:rPr lang="en-GB"/>
            <a:t>Office Staff</a:t>
          </a:r>
        </a:p>
      </dgm:t>
    </dgm:pt>
    <dgm:pt modelId="{36696196-1342-4FC0-90F3-F9AAA716BCF9}" type="parTrans" cxnId="{6C52ABB5-45C0-401A-B483-1102CCE0399F}">
      <dgm:prSet/>
      <dgm:spPr/>
      <dgm:t>
        <a:bodyPr/>
        <a:lstStyle/>
        <a:p>
          <a:endParaRPr lang="en-GB"/>
        </a:p>
      </dgm:t>
    </dgm:pt>
    <dgm:pt modelId="{B28B75ED-188B-43EF-A499-407553432FD1}" type="sibTrans" cxnId="{6C52ABB5-45C0-401A-B483-1102CCE0399F}">
      <dgm:prSet/>
      <dgm:spPr/>
      <dgm:t>
        <a:bodyPr/>
        <a:lstStyle/>
        <a:p>
          <a:endParaRPr lang="en-GB"/>
        </a:p>
      </dgm:t>
    </dgm:pt>
    <dgm:pt modelId="{C8ACF2A6-E3ED-435C-8AB6-2BCC27AA8661}">
      <dgm:prSet phldrT="[Text]"/>
      <dgm:spPr/>
      <dgm:t>
        <a:bodyPr/>
        <a:lstStyle/>
        <a:p>
          <a:r>
            <a:rPr lang="en-GB"/>
            <a:t>Canteen Staff</a:t>
          </a:r>
        </a:p>
      </dgm:t>
    </dgm:pt>
    <dgm:pt modelId="{DC68D8D9-0811-45C3-845D-146DD15DEFE2}" type="parTrans" cxnId="{9574E37E-910A-4CE5-AD9A-955FF8C70EEC}">
      <dgm:prSet/>
      <dgm:spPr/>
      <dgm:t>
        <a:bodyPr/>
        <a:lstStyle/>
        <a:p>
          <a:endParaRPr lang="en-GB"/>
        </a:p>
      </dgm:t>
    </dgm:pt>
    <dgm:pt modelId="{8C059750-2121-4CC9-8BD5-FCDD383392A8}" type="sibTrans" cxnId="{9574E37E-910A-4CE5-AD9A-955FF8C70EEC}">
      <dgm:prSet/>
      <dgm:spPr/>
      <dgm:t>
        <a:bodyPr/>
        <a:lstStyle/>
        <a:p>
          <a:endParaRPr lang="en-GB"/>
        </a:p>
      </dgm:t>
    </dgm:pt>
    <dgm:pt modelId="{811EA5EC-9897-4B2D-A66C-893D8FF25C3F}">
      <dgm:prSet phldrT="[Text]"/>
      <dgm:spPr/>
      <dgm:t>
        <a:bodyPr/>
        <a:lstStyle/>
        <a:p>
          <a:r>
            <a:rPr lang="en-GB"/>
            <a:t>Extracurricular Staff</a:t>
          </a:r>
        </a:p>
      </dgm:t>
    </dgm:pt>
    <dgm:pt modelId="{40466AF1-18EC-4062-9693-04D361312BE4}" type="parTrans" cxnId="{CDF5E477-68E0-4D38-8F18-547DDC3C0910}">
      <dgm:prSet/>
      <dgm:spPr/>
      <dgm:t>
        <a:bodyPr/>
        <a:lstStyle/>
        <a:p>
          <a:endParaRPr lang="en-GB"/>
        </a:p>
      </dgm:t>
    </dgm:pt>
    <dgm:pt modelId="{806CBA71-CC9F-4F46-BEBC-B4456E24A9A2}" type="sibTrans" cxnId="{CDF5E477-68E0-4D38-8F18-547DDC3C0910}">
      <dgm:prSet/>
      <dgm:spPr/>
      <dgm:t>
        <a:bodyPr/>
        <a:lstStyle/>
        <a:p>
          <a:endParaRPr lang="en-GB"/>
        </a:p>
      </dgm:t>
    </dgm:pt>
    <dgm:pt modelId="{F5F1F802-C383-4463-8D42-CEDA6A17CA62}">
      <dgm:prSet phldrT="[Text]"/>
      <dgm:spPr/>
      <dgm:t>
        <a:bodyPr/>
        <a:lstStyle/>
        <a:p>
          <a:r>
            <a:rPr lang="en-GB"/>
            <a:t>PT Inclusion Support</a:t>
          </a:r>
        </a:p>
      </dgm:t>
    </dgm:pt>
    <dgm:pt modelId="{1ECEFA73-F9A1-40D8-9250-A92EE4067EC7}" type="parTrans" cxnId="{3BF64EBE-D2F1-41F4-A622-F1DB2336F1DA}">
      <dgm:prSet/>
      <dgm:spPr/>
      <dgm:t>
        <a:bodyPr/>
        <a:lstStyle/>
        <a:p>
          <a:endParaRPr lang="en-GB"/>
        </a:p>
      </dgm:t>
    </dgm:pt>
    <dgm:pt modelId="{9DAFDC12-1347-47E8-B09E-91FEB764835A}" type="sibTrans" cxnId="{3BF64EBE-D2F1-41F4-A622-F1DB2336F1DA}">
      <dgm:prSet/>
      <dgm:spPr/>
      <dgm:t>
        <a:bodyPr/>
        <a:lstStyle/>
        <a:p>
          <a:endParaRPr lang="en-GB"/>
        </a:p>
      </dgm:t>
    </dgm:pt>
    <dgm:pt modelId="{9CDE96C0-D4CA-41E9-ADFC-275423407FA3}">
      <dgm:prSet phldrT="[Text]"/>
      <dgm:spPr/>
      <dgm:t>
        <a:bodyPr/>
        <a:lstStyle/>
        <a:p>
          <a:r>
            <a:rPr lang="en-GB"/>
            <a:t>Tutor Teacher</a:t>
          </a:r>
        </a:p>
      </dgm:t>
    </dgm:pt>
    <dgm:pt modelId="{3ED304D8-CE97-4526-8BBD-ABA48DCC5A86}" type="parTrans" cxnId="{7E6618C4-DE68-472C-B0CC-E64DE16FCB2F}">
      <dgm:prSet/>
      <dgm:spPr/>
      <dgm:t>
        <a:bodyPr/>
        <a:lstStyle/>
        <a:p>
          <a:endParaRPr lang="en-GB"/>
        </a:p>
      </dgm:t>
    </dgm:pt>
    <dgm:pt modelId="{B74C36E3-1CD3-47A4-AC57-CD5E9B481461}" type="sibTrans" cxnId="{7E6618C4-DE68-472C-B0CC-E64DE16FCB2F}">
      <dgm:prSet/>
      <dgm:spPr/>
      <dgm:t>
        <a:bodyPr/>
        <a:lstStyle/>
        <a:p>
          <a:endParaRPr lang="en-GB"/>
        </a:p>
      </dgm:t>
    </dgm:pt>
    <dgm:pt modelId="{361D0005-902B-4D4E-8A22-88E62861EFC9}">
      <dgm:prSet phldrT="[Text]" phldr="0"/>
      <dgm:spPr/>
      <dgm:t>
        <a:bodyPr/>
        <a:lstStyle/>
        <a:p>
          <a:r>
            <a:rPr lang="en-GB">
              <a:latin typeface="Trebuchet MS"/>
            </a:rPr>
            <a:t>SLT</a:t>
          </a:r>
          <a:endParaRPr lang="en-GB"/>
        </a:p>
      </dgm:t>
    </dgm:pt>
    <dgm:pt modelId="{B90D7089-C2F8-4264-AF16-B881D6C6EAAE}" type="parTrans" cxnId="{8347FA8E-AC02-4204-86E5-4253E09FAD0A}">
      <dgm:prSet/>
      <dgm:spPr/>
      <dgm:t>
        <a:bodyPr/>
        <a:lstStyle/>
        <a:p>
          <a:endParaRPr lang="en-GB"/>
        </a:p>
      </dgm:t>
    </dgm:pt>
    <dgm:pt modelId="{36BCC690-FA0A-4A46-AD88-86499F5DD621}" type="sibTrans" cxnId="{8347FA8E-AC02-4204-86E5-4253E09FAD0A}">
      <dgm:prSet/>
      <dgm:spPr/>
      <dgm:t>
        <a:bodyPr/>
        <a:lstStyle/>
        <a:p>
          <a:endParaRPr lang="en-GB"/>
        </a:p>
      </dgm:t>
    </dgm:pt>
    <dgm:pt modelId="{700B5EF7-C3DA-4831-A072-D572D107F0C1}">
      <dgm:prSet phldrT="[Text]"/>
      <dgm:spPr/>
      <dgm:t>
        <a:bodyPr/>
        <a:lstStyle/>
        <a:p>
          <a:r>
            <a:rPr lang="en-GB"/>
            <a:t>Inclusion Support Team</a:t>
          </a:r>
        </a:p>
      </dgm:t>
    </dgm:pt>
    <dgm:pt modelId="{F5FEAD29-8174-426E-90D1-AF30EF56901A}" type="parTrans" cxnId="{8462935D-D42B-43BA-8D35-9A44B747B7A1}">
      <dgm:prSet/>
      <dgm:spPr/>
      <dgm:t>
        <a:bodyPr/>
        <a:lstStyle/>
        <a:p>
          <a:endParaRPr lang="en-GB"/>
        </a:p>
      </dgm:t>
    </dgm:pt>
    <dgm:pt modelId="{489E399F-9843-4F78-8616-39864BA00439}" type="sibTrans" cxnId="{8462935D-D42B-43BA-8D35-9A44B747B7A1}">
      <dgm:prSet/>
      <dgm:spPr/>
      <dgm:t>
        <a:bodyPr/>
        <a:lstStyle/>
        <a:p>
          <a:endParaRPr lang="en-GB"/>
        </a:p>
      </dgm:t>
    </dgm:pt>
    <dgm:pt modelId="{385FDDAD-8174-4BBE-831B-D58A98D7A321}" type="pres">
      <dgm:prSet presAssocID="{9EF6C8A0-8EB5-4372-B60F-0382DC400E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E07FD3-5899-4D63-9B39-E0160A3D5E88}" type="pres">
      <dgm:prSet presAssocID="{EBFB280F-B120-466B-849C-51CBE6D932BC}" presName="centerShape" presStyleLbl="node0" presStyleIdx="0" presStyleCnt="1"/>
      <dgm:spPr/>
    </dgm:pt>
    <dgm:pt modelId="{8AF77089-37B8-4EAD-ABDC-2FAE8D8078E3}" type="pres">
      <dgm:prSet presAssocID="{B800D8FD-BA7E-43EB-A22B-FCFE26B9795A}" presName="node" presStyleLbl="node1" presStyleIdx="0" presStyleCnt="9">
        <dgm:presLayoutVars>
          <dgm:bulletEnabled val="1"/>
        </dgm:presLayoutVars>
      </dgm:prSet>
      <dgm:spPr/>
    </dgm:pt>
    <dgm:pt modelId="{ABE1D505-4F11-4AC7-9740-889D6D331DDC}" type="pres">
      <dgm:prSet presAssocID="{B800D8FD-BA7E-43EB-A22B-FCFE26B9795A}" presName="dummy" presStyleCnt="0"/>
      <dgm:spPr/>
    </dgm:pt>
    <dgm:pt modelId="{FC038945-EADF-4EA7-8B9A-113C9395E01C}" type="pres">
      <dgm:prSet presAssocID="{2BC873B7-A9B2-4F29-A793-6D4F872B7F28}" presName="sibTrans" presStyleLbl="sibTrans2D1" presStyleIdx="0" presStyleCnt="9"/>
      <dgm:spPr/>
    </dgm:pt>
    <dgm:pt modelId="{5938E4F8-3423-4F0B-A9E6-0A9C25DC7292}" type="pres">
      <dgm:prSet presAssocID="{811EA5EC-9897-4B2D-A66C-893D8FF25C3F}" presName="node" presStyleLbl="node1" presStyleIdx="1" presStyleCnt="9">
        <dgm:presLayoutVars>
          <dgm:bulletEnabled val="1"/>
        </dgm:presLayoutVars>
      </dgm:prSet>
      <dgm:spPr/>
    </dgm:pt>
    <dgm:pt modelId="{3C10F25E-2789-4A19-8507-4EBED987208B}" type="pres">
      <dgm:prSet presAssocID="{811EA5EC-9897-4B2D-A66C-893D8FF25C3F}" presName="dummy" presStyleCnt="0"/>
      <dgm:spPr/>
    </dgm:pt>
    <dgm:pt modelId="{1DE10C32-60C5-491F-8E09-9FF21682C01C}" type="pres">
      <dgm:prSet presAssocID="{806CBA71-CC9F-4F46-BEBC-B4456E24A9A2}" presName="sibTrans" presStyleLbl="sibTrans2D1" presStyleIdx="1" presStyleCnt="9"/>
      <dgm:spPr/>
    </dgm:pt>
    <dgm:pt modelId="{7F4D99DB-62DE-4CA7-AB9F-5EDB1DF4032F}" type="pres">
      <dgm:prSet presAssocID="{361D0005-902B-4D4E-8A22-88E62861EFC9}" presName="node" presStyleLbl="node1" presStyleIdx="2" presStyleCnt="9">
        <dgm:presLayoutVars>
          <dgm:bulletEnabled val="1"/>
        </dgm:presLayoutVars>
      </dgm:prSet>
      <dgm:spPr/>
    </dgm:pt>
    <dgm:pt modelId="{D5E62C19-53C4-4219-BA4E-0F73C2B9C182}" type="pres">
      <dgm:prSet presAssocID="{361D0005-902B-4D4E-8A22-88E62861EFC9}" presName="dummy" presStyleCnt="0"/>
      <dgm:spPr/>
    </dgm:pt>
    <dgm:pt modelId="{7BD49B4B-C8D3-45A1-927D-DC494FBDF1AB}" type="pres">
      <dgm:prSet presAssocID="{36BCC690-FA0A-4A46-AD88-86499F5DD621}" presName="sibTrans" presStyleLbl="sibTrans2D1" presStyleIdx="2" presStyleCnt="9"/>
      <dgm:spPr/>
    </dgm:pt>
    <dgm:pt modelId="{5D374949-151D-425B-9BB8-529506AF2559}" type="pres">
      <dgm:prSet presAssocID="{9CDE96C0-D4CA-41E9-ADFC-275423407FA3}" presName="node" presStyleLbl="node1" presStyleIdx="3" presStyleCnt="9">
        <dgm:presLayoutVars>
          <dgm:bulletEnabled val="1"/>
        </dgm:presLayoutVars>
      </dgm:prSet>
      <dgm:spPr/>
    </dgm:pt>
    <dgm:pt modelId="{9CDA1C2E-4E0C-4DDD-97B9-0D6FA441F62D}" type="pres">
      <dgm:prSet presAssocID="{9CDE96C0-D4CA-41E9-ADFC-275423407FA3}" presName="dummy" presStyleCnt="0"/>
      <dgm:spPr/>
    </dgm:pt>
    <dgm:pt modelId="{D1EAEBCF-E603-45BF-BECF-014AE73D0C7D}" type="pres">
      <dgm:prSet presAssocID="{B74C36E3-1CD3-47A4-AC57-CD5E9B481461}" presName="sibTrans" presStyleLbl="sibTrans2D1" presStyleIdx="3" presStyleCnt="9"/>
      <dgm:spPr/>
    </dgm:pt>
    <dgm:pt modelId="{D68C22F3-E2DF-4290-80AA-DF32112D97C2}" type="pres">
      <dgm:prSet presAssocID="{700B5EF7-C3DA-4831-A072-D572D107F0C1}" presName="node" presStyleLbl="node1" presStyleIdx="4" presStyleCnt="9">
        <dgm:presLayoutVars>
          <dgm:bulletEnabled val="1"/>
        </dgm:presLayoutVars>
      </dgm:prSet>
      <dgm:spPr/>
    </dgm:pt>
    <dgm:pt modelId="{4728FAD3-A93A-41C2-AA43-7339A0A18939}" type="pres">
      <dgm:prSet presAssocID="{700B5EF7-C3DA-4831-A072-D572D107F0C1}" presName="dummy" presStyleCnt="0"/>
      <dgm:spPr/>
    </dgm:pt>
    <dgm:pt modelId="{223998C7-67A1-4FB9-8D8C-A9A592107812}" type="pres">
      <dgm:prSet presAssocID="{489E399F-9843-4F78-8616-39864BA00439}" presName="sibTrans" presStyleLbl="sibTrans2D1" presStyleIdx="4" presStyleCnt="9"/>
      <dgm:spPr/>
    </dgm:pt>
    <dgm:pt modelId="{049D5762-2D59-4B05-BF1C-738B20BFF56E}" type="pres">
      <dgm:prSet presAssocID="{F5F1F802-C383-4463-8D42-CEDA6A17CA62}" presName="node" presStyleLbl="node1" presStyleIdx="5" presStyleCnt="9">
        <dgm:presLayoutVars>
          <dgm:bulletEnabled val="1"/>
        </dgm:presLayoutVars>
      </dgm:prSet>
      <dgm:spPr/>
    </dgm:pt>
    <dgm:pt modelId="{B8830982-741F-4FDE-8ACF-C3030BDFCEA6}" type="pres">
      <dgm:prSet presAssocID="{F5F1F802-C383-4463-8D42-CEDA6A17CA62}" presName="dummy" presStyleCnt="0"/>
      <dgm:spPr/>
    </dgm:pt>
    <dgm:pt modelId="{AA200368-A94D-4DF1-A78F-B0888A19A31D}" type="pres">
      <dgm:prSet presAssocID="{9DAFDC12-1347-47E8-B09E-91FEB764835A}" presName="sibTrans" presStyleLbl="sibTrans2D1" presStyleIdx="5" presStyleCnt="9"/>
      <dgm:spPr/>
    </dgm:pt>
    <dgm:pt modelId="{385D600F-8FE6-497D-903C-8121BABD625E}" type="pres">
      <dgm:prSet presAssocID="{71CCBCCE-0C8D-4882-B459-8D544495190B}" presName="node" presStyleLbl="node1" presStyleIdx="6" presStyleCnt="9">
        <dgm:presLayoutVars>
          <dgm:bulletEnabled val="1"/>
        </dgm:presLayoutVars>
      </dgm:prSet>
      <dgm:spPr/>
    </dgm:pt>
    <dgm:pt modelId="{FF2E9404-CA99-4490-8423-73997A3B0A0D}" type="pres">
      <dgm:prSet presAssocID="{71CCBCCE-0C8D-4882-B459-8D544495190B}" presName="dummy" presStyleCnt="0"/>
      <dgm:spPr/>
    </dgm:pt>
    <dgm:pt modelId="{1EF4374B-5141-445C-9ECB-B32DDD9AB1A2}" type="pres">
      <dgm:prSet presAssocID="{F994A223-740E-4D47-894F-E8DC42E20C76}" presName="sibTrans" presStyleLbl="sibTrans2D1" presStyleIdx="6" presStyleCnt="9"/>
      <dgm:spPr/>
    </dgm:pt>
    <dgm:pt modelId="{2B978156-9C65-4E6B-8990-CEB4748C7267}" type="pres">
      <dgm:prSet presAssocID="{811E6023-FB6B-4CF0-A8E0-F00BFCB18926}" presName="node" presStyleLbl="node1" presStyleIdx="7" presStyleCnt="9">
        <dgm:presLayoutVars>
          <dgm:bulletEnabled val="1"/>
        </dgm:presLayoutVars>
      </dgm:prSet>
      <dgm:spPr/>
    </dgm:pt>
    <dgm:pt modelId="{7A6352DA-648F-4BFB-8567-A7FAB5797FA1}" type="pres">
      <dgm:prSet presAssocID="{811E6023-FB6B-4CF0-A8E0-F00BFCB18926}" presName="dummy" presStyleCnt="0"/>
      <dgm:spPr/>
    </dgm:pt>
    <dgm:pt modelId="{FDA186F0-A9F5-4044-B113-50A1BC71F2CF}" type="pres">
      <dgm:prSet presAssocID="{B28B75ED-188B-43EF-A499-407553432FD1}" presName="sibTrans" presStyleLbl="sibTrans2D1" presStyleIdx="7" presStyleCnt="9"/>
      <dgm:spPr/>
    </dgm:pt>
    <dgm:pt modelId="{7AA35E22-E5AB-4228-BA1F-B2A2C44C5B9B}" type="pres">
      <dgm:prSet presAssocID="{C8ACF2A6-E3ED-435C-8AB6-2BCC27AA8661}" presName="node" presStyleLbl="node1" presStyleIdx="8" presStyleCnt="9">
        <dgm:presLayoutVars>
          <dgm:bulletEnabled val="1"/>
        </dgm:presLayoutVars>
      </dgm:prSet>
      <dgm:spPr/>
    </dgm:pt>
    <dgm:pt modelId="{C85C5FCD-242A-4C60-A515-DD1D52F3F397}" type="pres">
      <dgm:prSet presAssocID="{C8ACF2A6-E3ED-435C-8AB6-2BCC27AA8661}" presName="dummy" presStyleCnt="0"/>
      <dgm:spPr/>
    </dgm:pt>
    <dgm:pt modelId="{CF622504-2952-438D-B182-334784F90496}" type="pres">
      <dgm:prSet presAssocID="{8C059750-2121-4CC9-8BD5-FCDD383392A8}" presName="sibTrans" presStyleLbl="sibTrans2D1" presStyleIdx="8" presStyleCnt="9"/>
      <dgm:spPr/>
    </dgm:pt>
  </dgm:ptLst>
  <dgm:cxnLst>
    <dgm:cxn modelId="{27392F0F-B022-4353-B6BE-4BBA9474D70D}" type="presOf" srcId="{361D0005-902B-4D4E-8A22-88E62861EFC9}" destId="{7F4D99DB-62DE-4CA7-AB9F-5EDB1DF4032F}" srcOrd="0" destOrd="0" presId="urn:microsoft.com/office/officeart/2005/8/layout/radial6"/>
    <dgm:cxn modelId="{30C3F314-AEA5-4EEF-B645-4247353178E2}" type="presOf" srcId="{806CBA71-CC9F-4F46-BEBC-B4456E24A9A2}" destId="{1DE10C32-60C5-491F-8E09-9FF21682C01C}" srcOrd="0" destOrd="0" presId="urn:microsoft.com/office/officeart/2005/8/layout/radial6"/>
    <dgm:cxn modelId="{8AD2121E-3D80-44AC-8944-FB77738293B0}" type="presOf" srcId="{F5F1F802-C383-4463-8D42-CEDA6A17CA62}" destId="{049D5762-2D59-4B05-BF1C-738B20BFF56E}" srcOrd="0" destOrd="0" presId="urn:microsoft.com/office/officeart/2005/8/layout/radial6"/>
    <dgm:cxn modelId="{B5862322-95B1-4005-8836-A780216BCC8A}" type="presOf" srcId="{B74C36E3-1CD3-47A4-AC57-CD5E9B481461}" destId="{D1EAEBCF-E603-45BF-BECF-014AE73D0C7D}" srcOrd="0" destOrd="0" presId="urn:microsoft.com/office/officeart/2005/8/layout/radial6"/>
    <dgm:cxn modelId="{0B547C29-067C-42A6-ACDA-76F7EC3C6F38}" type="presOf" srcId="{9DAFDC12-1347-47E8-B09E-91FEB764835A}" destId="{AA200368-A94D-4DF1-A78F-B0888A19A31D}" srcOrd="0" destOrd="0" presId="urn:microsoft.com/office/officeart/2005/8/layout/radial6"/>
    <dgm:cxn modelId="{8462935D-D42B-43BA-8D35-9A44B747B7A1}" srcId="{EBFB280F-B120-466B-849C-51CBE6D932BC}" destId="{700B5EF7-C3DA-4831-A072-D572D107F0C1}" srcOrd="4" destOrd="0" parTransId="{F5FEAD29-8174-426E-90D1-AF30EF56901A}" sibTransId="{489E399F-9843-4F78-8616-39864BA00439}"/>
    <dgm:cxn modelId="{47088963-1874-4864-BFBE-3849A6CE58A8}" type="presOf" srcId="{F994A223-740E-4D47-894F-E8DC42E20C76}" destId="{1EF4374B-5141-445C-9ECB-B32DDD9AB1A2}" srcOrd="0" destOrd="0" presId="urn:microsoft.com/office/officeart/2005/8/layout/radial6"/>
    <dgm:cxn modelId="{505CE26B-8777-4531-8B1F-1F6FDE3BF4D6}" type="presOf" srcId="{811E6023-FB6B-4CF0-A8E0-F00BFCB18926}" destId="{2B978156-9C65-4E6B-8990-CEB4748C7267}" srcOrd="0" destOrd="0" presId="urn:microsoft.com/office/officeart/2005/8/layout/radial6"/>
    <dgm:cxn modelId="{AA03DF76-9CBC-4B61-A300-5B8F38AF0327}" srcId="{9EF6C8A0-8EB5-4372-B60F-0382DC400EDB}" destId="{EBFB280F-B120-466B-849C-51CBE6D932BC}" srcOrd="0" destOrd="0" parTransId="{2DCCCC59-E74C-4C5F-986A-CCB4E2E1E3AD}" sibTransId="{2A9E7B49-E674-4A2E-8B28-AAFF6CDD6E8D}"/>
    <dgm:cxn modelId="{CDF5E477-68E0-4D38-8F18-547DDC3C0910}" srcId="{EBFB280F-B120-466B-849C-51CBE6D932BC}" destId="{811EA5EC-9897-4B2D-A66C-893D8FF25C3F}" srcOrd="1" destOrd="0" parTransId="{40466AF1-18EC-4062-9693-04D361312BE4}" sibTransId="{806CBA71-CC9F-4F46-BEBC-B4456E24A9A2}"/>
    <dgm:cxn modelId="{1106B27E-A26D-4DDC-B568-0CE383079FAE}" type="presOf" srcId="{B28B75ED-188B-43EF-A499-407553432FD1}" destId="{FDA186F0-A9F5-4044-B113-50A1BC71F2CF}" srcOrd="0" destOrd="0" presId="urn:microsoft.com/office/officeart/2005/8/layout/radial6"/>
    <dgm:cxn modelId="{9574E37E-910A-4CE5-AD9A-955FF8C70EEC}" srcId="{EBFB280F-B120-466B-849C-51CBE6D932BC}" destId="{C8ACF2A6-E3ED-435C-8AB6-2BCC27AA8661}" srcOrd="8" destOrd="0" parTransId="{DC68D8D9-0811-45C3-845D-146DD15DEFE2}" sibTransId="{8C059750-2121-4CC9-8BD5-FCDD383392A8}"/>
    <dgm:cxn modelId="{C85AA28C-D4BE-4649-B97A-3A767603DC06}" type="presOf" srcId="{EBFB280F-B120-466B-849C-51CBE6D932BC}" destId="{93E07FD3-5899-4D63-9B39-E0160A3D5E88}" srcOrd="0" destOrd="0" presId="urn:microsoft.com/office/officeart/2005/8/layout/radial6"/>
    <dgm:cxn modelId="{8347FA8E-AC02-4204-86E5-4253E09FAD0A}" srcId="{EBFB280F-B120-466B-849C-51CBE6D932BC}" destId="{361D0005-902B-4D4E-8A22-88E62861EFC9}" srcOrd="2" destOrd="0" parTransId="{B90D7089-C2F8-4264-AF16-B881D6C6EAAE}" sibTransId="{36BCC690-FA0A-4A46-AD88-86499F5DD621}"/>
    <dgm:cxn modelId="{27380291-6266-455A-9E0E-B8603494342E}" type="presOf" srcId="{8C059750-2121-4CC9-8BD5-FCDD383392A8}" destId="{CF622504-2952-438D-B182-334784F90496}" srcOrd="0" destOrd="0" presId="urn:microsoft.com/office/officeart/2005/8/layout/radial6"/>
    <dgm:cxn modelId="{DB142C9B-70BF-4EE2-816A-D2B02C0744F5}" type="presOf" srcId="{B800D8FD-BA7E-43EB-A22B-FCFE26B9795A}" destId="{8AF77089-37B8-4EAD-ABDC-2FAE8D8078E3}" srcOrd="0" destOrd="0" presId="urn:microsoft.com/office/officeart/2005/8/layout/radial6"/>
    <dgm:cxn modelId="{A325699C-C25A-4A5B-85CC-D6E4541E1051}" type="presOf" srcId="{71CCBCCE-0C8D-4882-B459-8D544495190B}" destId="{385D600F-8FE6-497D-903C-8121BABD625E}" srcOrd="0" destOrd="0" presId="urn:microsoft.com/office/officeart/2005/8/layout/radial6"/>
    <dgm:cxn modelId="{86F80DAD-9E9E-41E8-A299-31BA20BEC9DD}" type="presOf" srcId="{36BCC690-FA0A-4A46-AD88-86499F5DD621}" destId="{7BD49B4B-C8D3-45A1-927D-DC494FBDF1AB}" srcOrd="0" destOrd="0" presId="urn:microsoft.com/office/officeart/2005/8/layout/radial6"/>
    <dgm:cxn modelId="{C2B7A6AF-9FF8-4EB5-85B6-B50CBCFE31B5}" type="presOf" srcId="{2BC873B7-A9B2-4F29-A793-6D4F872B7F28}" destId="{FC038945-EADF-4EA7-8B9A-113C9395E01C}" srcOrd="0" destOrd="0" presId="urn:microsoft.com/office/officeart/2005/8/layout/radial6"/>
    <dgm:cxn modelId="{78330AB0-5861-40EE-9946-A903BBFB666D}" type="presOf" srcId="{C8ACF2A6-E3ED-435C-8AB6-2BCC27AA8661}" destId="{7AA35E22-E5AB-4228-BA1F-B2A2C44C5B9B}" srcOrd="0" destOrd="0" presId="urn:microsoft.com/office/officeart/2005/8/layout/radial6"/>
    <dgm:cxn modelId="{EC76A4B1-E5B7-4B10-879C-2BAF58BCB045}" type="presOf" srcId="{9CDE96C0-D4CA-41E9-ADFC-275423407FA3}" destId="{5D374949-151D-425B-9BB8-529506AF2559}" srcOrd="0" destOrd="0" presId="urn:microsoft.com/office/officeart/2005/8/layout/radial6"/>
    <dgm:cxn modelId="{20F7FEB4-70FE-4429-96D9-8AD43931909B}" srcId="{EBFB280F-B120-466B-849C-51CBE6D932BC}" destId="{B800D8FD-BA7E-43EB-A22B-FCFE26B9795A}" srcOrd="0" destOrd="0" parTransId="{7BE696B1-DC5B-4F5A-B129-1EC1076056B3}" sibTransId="{2BC873B7-A9B2-4F29-A793-6D4F872B7F28}"/>
    <dgm:cxn modelId="{6C52ABB5-45C0-401A-B483-1102CCE0399F}" srcId="{EBFB280F-B120-466B-849C-51CBE6D932BC}" destId="{811E6023-FB6B-4CF0-A8E0-F00BFCB18926}" srcOrd="7" destOrd="0" parTransId="{36696196-1342-4FC0-90F3-F9AAA716BCF9}" sibTransId="{B28B75ED-188B-43EF-A499-407553432FD1}"/>
    <dgm:cxn modelId="{3BF64EBE-D2F1-41F4-A622-F1DB2336F1DA}" srcId="{EBFB280F-B120-466B-849C-51CBE6D932BC}" destId="{F5F1F802-C383-4463-8D42-CEDA6A17CA62}" srcOrd="5" destOrd="0" parTransId="{1ECEFA73-F9A1-40D8-9250-A92EE4067EC7}" sibTransId="{9DAFDC12-1347-47E8-B09E-91FEB764835A}"/>
    <dgm:cxn modelId="{597C1CC0-F088-4371-B8EC-1C67AF4EBC06}" type="presOf" srcId="{700B5EF7-C3DA-4831-A072-D572D107F0C1}" destId="{D68C22F3-E2DF-4290-80AA-DF32112D97C2}" srcOrd="0" destOrd="0" presId="urn:microsoft.com/office/officeart/2005/8/layout/radial6"/>
    <dgm:cxn modelId="{7E6618C4-DE68-472C-B0CC-E64DE16FCB2F}" srcId="{EBFB280F-B120-466B-849C-51CBE6D932BC}" destId="{9CDE96C0-D4CA-41E9-ADFC-275423407FA3}" srcOrd="3" destOrd="0" parTransId="{3ED304D8-CE97-4526-8BBD-ABA48DCC5A86}" sibTransId="{B74C36E3-1CD3-47A4-AC57-CD5E9B481461}"/>
    <dgm:cxn modelId="{780624C8-9875-4970-A8EE-2BB0DE126C1C}" type="presOf" srcId="{9EF6C8A0-8EB5-4372-B60F-0382DC400EDB}" destId="{385FDDAD-8174-4BBE-831B-D58A98D7A321}" srcOrd="0" destOrd="0" presId="urn:microsoft.com/office/officeart/2005/8/layout/radial6"/>
    <dgm:cxn modelId="{FBFD98CC-2E53-45AC-80A7-149F2DD43228}" srcId="{EBFB280F-B120-466B-849C-51CBE6D932BC}" destId="{71CCBCCE-0C8D-4882-B459-8D544495190B}" srcOrd="6" destOrd="0" parTransId="{0EF35E3E-57C1-486E-99A2-F83662F5DBFD}" sibTransId="{F994A223-740E-4D47-894F-E8DC42E20C76}"/>
    <dgm:cxn modelId="{9A0C44DC-1622-4712-BBBA-99F4C3DD2621}" type="presOf" srcId="{811EA5EC-9897-4B2D-A66C-893D8FF25C3F}" destId="{5938E4F8-3423-4F0B-A9E6-0A9C25DC7292}" srcOrd="0" destOrd="0" presId="urn:microsoft.com/office/officeart/2005/8/layout/radial6"/>
    <dgm:cxn modelId="{F5F9DBF7-0237-4A96-9454-E2421D4D5308}" type="presOf" srcId="{489E399F-9843-4F78-8616-39864BA00439}" destId="{223998C7-67A1-4FB9-8D8C-A9A592107812}" srcOrd="0" destOrd="0" presId="urn:microsoft.com/office/officeart/2005/8/layout/radial6"/>
    <dgm:cxn modelId="{6934ACD9-5F93-418F-A512-5BCC61C34DCC}" type="presParOf" srcId="{385FDDAD-8174-4BBE-831B-D58A98D7A321}" destId="{93E07FD3-5899-4D63-9B39-E0160A3D5E88}" srcOrd="0" destOrd="0" presId="urn:microsoft.com/office/officeart/2005/8/layout/radial6"/>
    <dgm:cxn modelId="{AA2E3336-EFD0-47FF-9604-9030AD9386FD}" type="presParOf" srcId="{385FDDAD-8174-4BBE-831B-D58A98D7A321}" destId="{8AF77089-37B8-4EAD-ABDC-2FAE8D8078E3}" srcOrd="1" destOrd="0" presId="urn:microsoft.com/office/officeart/2005/8/layout/radial6"/>
    <dgm:cxn modelId="{15BD4563-B1EC-4CC9-AA91-A161EC1A1439}" type="presParOf" srcId="{385FDDAD-8174-4BBE-831B-D58A98D7A321}" destId="{ABE1D505-4F11-4AC7-9740-889D6D331DDC}" srcOrd="2" destOrd="0" presId="urn:microsoft.com/office/officeart/2005/8/layout/radial6"/>
    <dgm:cxn modelId="{59318273-1C39-4E1F-BA4F-B6570E9A44D2}" type="presParOf" srcId="{385FDDAD-8174-4BBE-831B-D58A98D7A321}" destId="{FC038945-EADF-4EA7-8B9A-113C9395E01C}" srcOrd="3" destOrd="0" presId="urn:microsoft.com/office/officeart/2005/8/layout/radial6"/>
    <dgm:cxn modelId="{747FA3D2-163F-4192-A056-4FC417EB88AA}" type="presParOf" srcId="{385FDDAD-8174-4BBE-831B-D58A98D7A321}" destId="{5938E4F8-3423-4F0B-A9E6-0A9C25DC7292}" srcOrd="4" destOrd="0" presId="urn:microsoft.com/office/officeart/2005/8/layout/radial6"/>
    <dgm:cxn modelId="{D54F07F3-4617-492C-9618-5629A468EA5A}" type="presParOf" srcId="{385FDDAD-8174-4BBE-831B-D58A98D7A321}" destId="{3C10F25E-2789-4A19-8507-4EBED987208B}" srcOrd="5" destOrd="0" presId="urn:microsoft.com/office/officeart/2005/8/layout/radial6"/>
    <dgm:cxn modelId="{8192883E-C8C3-4692-8C24-E54098CCF306}" type="presParOf" srcId="{385FDDAD-8174-4BBE-831B-D58A98D7A321}" destId="{1DE10C32-60C5-491F-8E09-9FF21682C01C}" srcOrd="6" destOrd="0" presId="urn:microsoft.com/office/officeart/2005/8/layout/radial6"/>
    <dgm:cxn modelId="{58CED146-2197-4724-B799-8B86186B3FDB}" type="presParOf" srcId="{385FDDAD-8174-4BBE-831B-D58A98D7A321}" destId="{7F4D99DB-62DE-4CA7-AB9F-5EDB1DF4032F}" srcOrd="7" destOrd="0" presId="urn:microsoft.com/office/officeart/2005/8/layout/radial6"/>
    <dgm:cxn modelId="{13CCA0BA-C280-44E9-A1C4-5DD6E5144060}" type="presParOf" srcId="{385FDDAD-8174-4BBE-831B-D58A98D7A321}" destId="{D5E62C19-53C4-4219-BA4E-0F73C2B9C182}" srcOrd="8" destOrd="0" presId="urn:microsoft.com/office/officeart/2005/8/layout/radial6"/>
    <dgm:cxn modelId="{921DB3A6-65C2-4A39-8C5F-3C4245F4F8A3}" type="presParOf" srcId="{385FDDAD-8174-4BBE-831B-D58A98D7A321}" destId="{7BD49B4B-C8D3-45A1-927D-DC494FBDF1AB}" srcOrd="9" destOrd="0" presId="urn:microsoft.com/office/officeart/2005/8/layout/radial6"/>
    <dgm:cxn modelId="{1D1394F2-E124-4C9A-A550-782786456F08}" type="presParOf" srcId="{385FDDAD-8174-4BBE-831B-D58A98D7A321}" destId="{5D374949-151D-425B-9BB8-529506AF2559}" srcOrd="10" destOrd="0" presId="urn:microsoft.com/office/officeart/2005/8/layout/radial6"/>
    <dgm:cxn modelId="{84428C97-2449-4ED6-8A27-947778B8CD5B}" type="presParOf" srcId="{385FDDAD-8174-4BBE-831B-D58A98D7A321}" destId="{9CDA1C2E-4E0C-4DDD-97B9-0D6FA441F62D}" srcOrd="11" destOrd="0" presId="urn:microsoft.com/office/officeart/2005/8/layout/radial6"/>
    <dgm:cxn modelId="{888635C9-1D80-4FD9-A40B-123C4384E568}" type="presParOf" srcId="{385FDDAD-8174-4BBE-831B-D58A98D7A321}" destId="{D1EAEBCF-E603-45BF-BECF-014AE73D0C7D}" srcOrd="12" destOrd="0" presId="urn:microsoft.com/office/officeart/2005/8/layout/radial6"/>
    <dgm:cxn modelId="{E07A928C-2C44-4BBF-A6E4-5715965C8939}" type="presParOf" srcId="{385FDDAD-8174-4BBE-831B-D58A98D7A321}" destId="{D68C22F3-E2DF-4290-80AA-DF32112D97C2}" srcOrd="13" destOrd="0" presId="urn:microsoft.com/office/officeart/2005/8/layout/radial6"/>
    <dgm:cxn modelId="{222F6D4A-FD13-4E0A-8350-B05EDF66C4DA}" type="presParOf" srcId="{385FDDAD-8174-4BBE-831B-D58A98D7A321}" destId="{4728FAD3-A93A-41C2-AA43-7339A0A18939}" srcOrd="14" destOrd="0" presId="urn:microsoft.com/office/officeart/2005/8/layout/radial6"/>
    <dgm:cxn modelId="{3B5C641A-FF91-40C2-8763-2826D732EB73}" type="presParOf" srcId="{385FDDAD-8174-4BBE-831B-D58A98D7A321}" destId="{223998C7-67A1-4FB9-8D8C-A9A592107812}" srcOrd="15" destOrd="0" presId="urn:microsoft.com/office/officeart/2005/8/layout/radial6"/>
    <dgm:cxn modelId="{4A77C647-F837-40DA-8FA3-E6354945DAFB}" type="presParOf" srcId="{385FDDAD-8174-4BBE-831B-D58A98D7A321}" destId="{049D5762-2D59-4B05-BF1C-738B20BFF56E}" srcOrd="16" destOrd="0" presId="urn:microsoft.com/office/officeart/2005/8/layout/radial6"/>
    <dgm:cxn modelId="{0ADEA803-7814-48D1-B618-CC3EF23F2FC4}" type="presParOf" srcId="{385FDDAD-8174-4BBE-831B-D58A98D7A321}" destId="{B8830982-741F-4FDE-8ACF-C3030BDFCEA6}" srcOrd="17" destOrd="0" presId="urn:microsoft.com/office/officeart/2005/8/layout/radial6"/>
    <dgm:cxn modelId="{CFD81B26-BDB1-46F6-AD58-6728B3249E64}" type="presParOf" srcId="{385FDDAD-8174-4BBE-831B-D58A98D7A321}" destId="{AA200368-A94D-4DF1-A78F-B0888A19A31D}" srcOrd="18" destOrd="0" presId="urn:microsoft.com/office/officeart/2005/8/layout/radial6"/>
    <dgm:cxn modelId="{998D6CCA-9CB4-4C7A-BD98-C0AEA641AF84}" type="presParOf" srcId="{385FDDAD-8174-4BBE-831B-D58A98D7A321}" destId="{385D600F-8FE6-497D-903C-8121BABD625E}" srcOrd="19" destOrd="0" presId="urn:microsoft.com/office/officeart/2005/8/layout/radial6"/>
    <dgm:cxn modelId="{44A052DD-49E8-4A23-9A2E-B464CFC5797C}" type="presParOf" srcId="{385FDDAD-8174-4BBE-831B-D58A98D7A321}" destId="{FF2E9404-CA99-4490-8423-73997A3B0A0D}" srcOrd="20" destOrd="0" presId="urn:microsoft.com/office/officeart/2005/8/layout/radial6"/>
    <dgm:cxn modelId="{A8A3C861-9215-456C-A74B-1A2EAE377FA3}" type="presParOf" srcId="{385FDDAD-8174-4BBE-831B-D58A98D7A321}" destId="{1EF4374B-5141-445C-9ECB-B32DDD9AB1A2}" srcOrd="21" destOrd="0" presId="urn:microsoft.com/office/officeart/2005/8/layout/radial6"/>
    <dgm:cxn modelId="{A7007C1B-0150-4996-8E8F-370F8EE5EB96}" type="presParOf" srcId="{385FDDAD-8174-4BBE-831B-D58A98D7A321}" destId="{2B978156-9C65-4E6B-8990-CEB4748C7267}" srcOrd="22" destOrd="0" presId="urn:microsoft.com/office/officeart/2005/8/layout/radial6"/>
    <dgm:cxn modelId="{FB204A77-D058-4514-BCC7-24FF3C00D59D}" type="presParOf" srcId="{385FDDAD-8174-4BBE-831B-D58A98D7A321}" destId="{7A6352DA-648F-4BFB-8567-A7FAB5797FA1}" srcOrd="23" destOrd="0" presId="urn:microsoft.com/office/officeart/2005/8/layout/radial6"/>
    <dgm:cxn modelId="{8C0A3975-3355-47DA-A154-0D532CF77FD9}" type="presParOf" srcId="{385FDDAD-8174-4BBE-831B-D58A98D7A321}" destId="{FDA186F0-A9F5-4044-B113-50A1BC71F2CF}" srcOrd="24" destOrd="0" presId="urn:microsoft.com/office/officeart/2005/8/layout/radial6"/>
    <dgm:cxn modelId="{5C4C4B4E-6D5B-4B82-B017-94D675DD0AE1}" type="presParOf" srcId="{385FDDAD-8174-4BBE-831B-D58A98D7A321}" destId="{7AA35E22-E5AB-4228-BA1F-B2A2C44C5B9B}" srcOrd="25" destOrd="0" presId="urn:microsoft.com/office/officeart/2005/8/layout/radial6"/>
    <dgm:cxn modelId="{E32C2184-B22F-485B-804B-83A71784B6DE}" type="presParOf" srcId="{385FDDAD-8174-4BBE-831B-D58A98D7A321}" destId="{C85C5FCD-242A-4C60-A515-DD1D52F3F397}" srcOrd="26" destOrd="0" presId="urn:microsoft.com/office/officeart/2005/8/layout/radial6"/>
    <dgm:cxn modelId="{F4B464B5-D694-486A-8EAC-D6E0344CD9E4}" type="presParOf" srcId="{385FDDAD-8174-4BBE-831B-D58A98D7A321}" destId="{CF622504-2952-438D-B182-334784F90496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22504-2952-438D-B182-334784F90496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13800000"/>
            <a:gd name="adj2" fmla="val 162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86F0-A9F5-4044-B113-50A1BC71F2CF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11400000"/>
            <a:gd name="adj2" fmla="val 138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4374B-5141-445C-9ECB-B32DDD9AB1A2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9000000"/>
            <a:gd name="adj2" fmla="val 114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00368-A94D-4DF1-A78F-B0888A19A31D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6600000"/>
            <a:gd name="adj2" fmla="val 90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998C7-67A1-4FB9-8D8C-A9A592107812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4200000"/>
            <a:gd name="adj2" fmla="val 66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AEBCF-E603-45BF-BECF-014AE73D0C7D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1800000"/>
            <a:gd name="adj2" fmla="val 42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49B4B-C8D3-45A1-927D-DC494FBDF1AB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21000000"/>
            <a:gd name="adj2" fmla="val 18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0C32-60C5-491F-8E09-9FF21682C01C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18600000"/>
            <a:gd name="adj2" fmla="val 210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38945-EADF-4EA7-8B9A-113C9395E01C}">
      <dsp:nvSpPr>
        <dsp:cNvPr id="0" name=""/>
        <dsp:cNvSpPr/>
      </dsp:nvSpPr>
      <dsp:spPr>
        <a:xfrm>
          <a:off x="1908169" y="563109"/>
          <a:ext cx="5650672" cy="5650672"/>
        </a:xfrm>
        <a:prstGeom prst="blockArc">
          <a:avLst>
            <a:gd name="adj1" fmla="val 16200000"/>
            <a:gd name="adj2" fmla="val 18600000"/>
            <a:gd name="adj3" fmla="val 30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07FD3-5899-4D63-9B39-E0160A3D5E88}">
      <dsp:nvSpPr>
        <dsp:cNvPr id="0" name=""/>
        <dsp:cNvSpPr/>
      </dsp:nvSpPr>
      <dsp:spPr>
        <a:xfrm>
          <a:off x="3874864" y="2529804"/>
          <a:ext cx="1717282" cy="17172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Young Person</a:t>
          </a:r>
        </a:p>
      </dsp:txBody>
      <dsp:txXfrm>
        <a:off x="4126354" y="2781294"/>
        <a:ext cx="1214302" cy="1214302"/>
      </dsp:txXfrm>
    </dsp:sp>
    <dsp:sp modelId="{8AF77089-37B8-4EAD-ABDC-2FAE8D8078E3}">
      <dsp:nvSpPr>
        <dsp:cNvPr id="0" name=""/>
        <dsp:cNvSpPr/>
      </dsp:nvSpPr>
      <dsp:spPr>
        <a:xfrm>
          <a:off x="4132457" y="5336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Class Teacher</a:t>
          </a:r>
        </a:p>
      </dsp:txBody>
      <dsp:txXfrm>
        <a:off x="4308500" y="181379"/>
        <a:ext cx="850011" cy="850011"/>
      </dsp:txXfrm>
    </dsp:sp>
    <dsp:sp modelId="{5938E4F8-3423-4F0B-A9E6-0A9C25DC7292}">
      <dsp:nvSpPr>
        <dsp:cNvPr id="0" name=""/>
        <dsp:cNvSpPr/>
      </dsp:nvSpPr>
      <dsp:spPr>
        <a:xfrm>
          <a:off x="5920731" y="656214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Extracurricular Staff</a:t>
          </a:r>
        </a:p>
      </dsp:txBody>
      <dsp:txXfrm>
        <a:off x="6096774" y="832257"/>
        <a:ext cx="850011" cy="850011"/>
      </dsp:txXfrm>
    </dsp:sp>
    <dsp:sp modelId="{7F4D99DB-62DE-4CA7-AB9F-5EDB1DF4032F}">
      <dsp:nvSpPr>
        <dsp:cNvPr id="0" name=""/>
        <dsp:cNvSpPr/>
      </dsp:nvSpPr>
      <dsp:spPr>
        <a:xfrm>
          <a:off x="6872252" y="2304297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Trebuchet MS"/>
            </a:rPr>
            <a:t>SLT</a:t>
          </a:r>
          <a:endParaRPr lang="en-GB" sz="1000" kern="1200"/>
        </a:p>
      </dsp:txBody>
      <dsp:txXfrm>
        <a:off x="7048295" y="2480340"/>
        <a:ext cx="850011" cy="850011"/>
      </dsp:txXfrm>
    </dsp:sp>
    <dsp:sp modelId="{5D374949-151D-425B-9BB8-529506AF2559}">
      <dsp:nvSpPr>
        <dsp:cNvPr id="0" name=""/>
        <dsp:cNvSpPr/>
      </dsp:nvSpPr>
      <dsp:spPr>
        <a:xfrm>
          <a:off x="6541792" y="4178427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Tutor Teacher</a:t>
          </a:r>
        </a:p>
      </dsp:txBody>
      <dsp:txXfrm>
        <a:off x="6717835" y="4354470"/>
        <a:ext cx="850011" cy="850011"/>
      </dsp:txXfrm>
    </dsp:sp>
    <dsp:sp modelId="{D68C22F3-E2DF-4290-80AA-DF32112D97C2}">
      <dsp:nvSpPr>
        <dsp:cNvPr id="0" name=""/>
        <dsp:cNvSpPr/>
      </dsp:nvSpPr>
      <dsp:spPr>
        <a:xfrm>
          <a:off x="5083977" y="5401678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Inclusion Support Team</a:t>
          </a:r>
        </a:p>
      </dsp:txBody>
      <dsp:txXfrm>
        <a:off x="5260020" y="5577721"/>
        <a:ext cx="850011" cy="850011"/>
      </dsp:txXfrm>
    </dsp:sp>
    <dsp:sp modelId="{049D5762-2D59-4B05-BF1C-738B20BFF56E}">
      <dsp:nvSpPr>
        <dsp:cNvPr id="0" name=""/>
        <dsp:cNvSpPr/>
      </dsp:nvSpPr>
      <dsp:spPr>
        <a:xfrm>
          <a:off x="3180936" y="5401678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PT Inclusion Support</a:t>
          </a:r>
        </a:p>
      </dsp:txBody>
      <dsp:txXfrm>
        <a:off x="3356979" y="5577721"/>
        <a:ext cx="850011" cy="850011"/>
      </dsp:txXfrm>
    </dsp:sp>
    <dsp:sp modelId="{385D600F-8FE6-497D-903C-8121BABD625E}">
      <dsp:nvSpPr>
        <dsp:cNvPr id="0" name=""/>
        <dsp:cNvSpPr/>
      </dsp:nvSpPr>
      <dsp:spPr>
        <a:xfrm>
          <a:off x="1723121" y="4178427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PT Curricular</a:t>
          </a:r>
        </a:p>
      </dsp:txBody>
      <dsp:txXfrm>
        <a:off x="1899164" y="4354470"/>
        <a:ext cx="850011" cy="850011"/>
      </dsp:txXfrm>
    </dsp:sp>
    <dsp:sp modelId="{2B978156-9C65-4E6B-8990-CEB4748C7267}">
      <dsp:nvSpPr>
        <dsp:cNvPr id="0" name=""/>
        <dsp:cNvSpPr/>
      </dsp:nvSpPr>
      <dsp:spPr>
        <a:xfrm>
          <a:off x="1392662" y="2304297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Office Staff</a:t>
          </a:r>
        </a:p>
      </dsp:txBody>
      <dsp:txXfrm>
        <a:off x="1568705" y="2480340"/>
        <a:ext cx="850011" cy="850011"/>
      </dsp:txXfrm>
    </dsp:sp>
    <dsp:sp modelId="{7AA35E22-E5AB-4228-BA1F-B2A2C44C5B9B}">
      <dsp:nvSpPr>
        <dsp:cNvPr id="0" name=""/>
        <dsp:cNvSpPr/>
      </dsp:nvSpPr>
      <dsp:spPr>
        <a:xfrm>
          <a:off x="2344182" y="656214"/>
          <a:ext cx="1202097" cy="1202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Canteen Staff</a:t>
          </a:r>
        </a:p>
      </dsp:txBody>
      <dsp:txXfrm>
        <a:off x="2520225" y="832257"/>
        <a:ext cx="850011" cy="850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DD2C-3DE5-4A04-8D01-884A012D1F70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37709-10E3-46FE-92A4-CD1F91654E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9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4D747-9380-41EE-9946-EC9EC0CA5D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3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noProof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903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84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en-GB" noProof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669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r>
              <a:rPr lang="en-GB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61943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94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3366" y="1444649"/>
            <a:ext cx="3365063" cy="457907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64290" y="1444649"/>
            <a:ext cx="7694310" cy="4579079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939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7927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66523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358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269892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530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en-gb" sz="18400" noProof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324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485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90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365" y="1825625"/>
            <a:ext cx="11215235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3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4500" y="1681163"/>
            <a:ext cx="5157787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00812" y="1681163"/>
            <a:ext cx="5157788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4500" y="2505075"/>
            <a:ext cx="5157787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75412" y="2505075"/>
            <a:ext cx="5183188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10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GB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3365" y="1517715"/>
            <a:ext cx="5184437" cy="4659248"/>
          </a:xfrm>
        </p:spPr>
        <p:txBody>
          <a:bodyPr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74163" y="1517715"/>
            <a:ext cx="5184437" cy="465924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6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263D6C4-4840-40CC-AC84-17E24B3B7BDE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en-gb" noProof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noProof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C0F0A-6FC4-83D1-D6BB-3A381BEB334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FF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8079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arkmains.com/our-school/uniform/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arkmains.com/our-school/uniform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61488" y="6160008"/>
            <a:ext cx="7077456" cy="868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Ambition           Resilience          Kindness</a:t>
            </a:r>
          </a:p>
        </p:txBody>
      </p:sp>
      <p:pic>
        <p:nvPicPr>
          <p:cNvPr id="4" name="Picture 3" descr="A blue line art with black background&#10;&#10;Description automatically generated">
            <a:extLst>
              <a:ext uri="{FF2B5EF4-FFF2-40B4-BE49-F238E27FC236}">
                <a16:creationId xmlns:a16="http://schemas.microsoft.com/office/drawing/2014/main" id="{F9FA7F66-3FC5-55E4-BD3A-BDB2FC299F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834493" y="102368"/>
            <a:ext cx="1264390" cy="2106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AD3AFE-28F8-CD5B-1934-E4237EAFB32F}"/>
              </a:ext>
            </a:extLst>
          </p:cNvPr>
          <p:cNvSpPr/>
          <p:nvPr/>
        </p:nvSpPr>
        <p:spPr>
          <a:xfrm>
            <a:off x="1489314" y="186798"/>
            <a:ext cx="10100842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Welcome</a:t>
            </a:r>
          </a:p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</a:t>
            </a:r>
          </a:p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Park Mains High </a:t>
            </a:r>
          </a:p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76103656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BCA42-EC32-BE54-1720-FDBB24CE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0237B5-367E-90F8-7EAC-73E5FC082686}"/>
              </a:ext>
            </a:extLst>
          </p:cNvPr>
          <p:cNvSpPr/>
          <p:nvPr/>
        </p:nvSpPr>
        <p:spPr>
          <a:xfrm>
            <a:off x="2057922" y="474030"/>
            <a:ext cx="8081328" cy="159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04747E-3728-F75D-906B-F7C99097F86F}"/>
              </a:ext>
            </a:extLst>
          </p:cNvPr>
          <p:cNvSpPr txBox="1"/>
          <p:nvPr/>
        </p:nvSpPr>
        <p:spPr>
          <a:xfrm>
            <a:off x="2277326" y="738431"/>
            <a:ext cx="76373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S1 Year Group Team</a:t>
            </a:r>
            <a:endParaRPr lang="en-GB" sz="6000" dirty="0"/>
          </a:p>
          <a:p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BC76DF-0F9F-247C-8DF0-760F5539A22A}"/>
              </a:ext>
            </a:extLst>
          </p:cNvPr>
          <p:cNvCxnSpPr/>
          <p:nvPr/>
        </p:nvCxnSpPr>
        <p:spPr>
          <a:xfrm flipH="1">
            <a:off x="3998216" y="2103752"/>
            <a:ext cx="534838" cy="12268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B2B7DA-5DD1-F485-656E-C8A00412098E}"/>
              </a:ext>
            </a:extLst>
          </p:cNvPr>
          <p:cNvCxnSpPr>
            <a:cxnSpLocks/>
          </p:cNvCxnSpPr>
          <p:nvPr/>
        </p:nvCxnSpPr>
        <p:spPr>
          <a:xfrm>
            <a:off x="6782435" y="2070134"/>
            <a:ext cx="641230" cy="12268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9A563452-E8B7-1813-1F60-46FBF79D680C}"/>
              </a:ext>
            </a:extLst>
          </p:cNvPr>
          <p:cNvSpPr txBox="1"/>
          <p:nvPr/>
        </p:nvSpPr>
        <p:spPr>
          <a:xfrm>
            <a:off x="879894" y="5736423"/>
            <a:ext cx="3693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Miss Taylor</a:t>
            </a:r>
          </a:p>
          <a:p>
            <a:pPr algn="ctr"/>
            <a:r>
              <a:rPr lang="en-GB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DHT</a:t>
            </a:r>
            <a:endParaRPr lang="en-GB" sz="2400" dirty="0"/>
          </a:p>
          <a:p>
            <a:endParaRPr lang="en-GB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C579D2D-F45E-35F8-E947-73B5854361DB}"/>
              </a:ext>
            </a:extLst>
          </p:cNvPr>
          <p:cNvSpPr txBox="1"/>
          <p:nvPr/>
        </p:nvSpPr>
        <p:spPr>
          <a:xfrm>
            <a:off x="7100132" y="5706861"/>
            <a:ext cx="339548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Mrs Gillespie</a:t>
            </a:r>
          </a:p>
          <a:p>
            <a:pPr algn="ctr"/>
            <a:r>
              <a:rPr lang="en-GB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PT Pastoral Care</a:t>
            </a:r>
            <a:endParaRPr lang="en-GB" sz="2400" dirty="0"/>
          </a:p>
          <a:p>
            <a:endParaRPr lang="en-GB" dirty="0"/>
          </a:p>
        </p:txBody>
      </p:sp>
      <p:pic>
        <p:nvPicPr>
          <p:cNvPr id="6" name="Picture 5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47A03190-4725-C1D8-A06A-BB76F40E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01" y="2206569"/>
            <a:ext cx="2711825" cy="3529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taking a selfie&#10;&#10;AI-generated content may be incorrect.">
            <a:extLst>
              <a:ext uri="{FF2B5EF4-FFF2-40B4-BE49-F238E27FC236}">
                <a16:creationId xmlns:a16="http://schemas.microsoft.com/office/drawing/2014/main" id="{86A5D337-CF45-6EC6-63BD-257CB273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4" t="18661" r="-1646" b="16536"/>
          <a:stretch>
            <a:fillRect/>
          </a:stretch>
        </p:blipFill>
        <p:spPr>
          <a:xfrm>
            <a:off x="7475226" y="2206990"/>
            <a:ext cx="2670993" cy="3715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42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CDF5-02EE-B0CE-ABDB-FB9B8F1E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45E513-09A4-8FB5-EAAE-F328D4ABF581}"/>
              </a:ext>
            </a:extLst>
          </p:cNvPr>
          <p:cNvSpPr txBox="1">
            <a:spLocks/>
          </p:cNvSpPr>
          <p:nvPr/>
        </p:nvSpPr>
        <p:spPr>
          <a:xfrm>
            <a:off x="95369" y="1983389"/>
            <a:ext cx="3303917" cy="2989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My S1 </a:t>
            </a:r>
          </a:p>
          <a:p>
            <a:pPr algn="ctr"/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Support  </a:t>
            </a:r>
          </a:p>
          <a:p>
            <a:pPr algn="ctr"/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Network</a:t>
            </a:r>
            <a:endParaRPr lang="en-GB" sz="6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000B6C-12D1-87E7-FA4D-06F79AB8F172}"/>
              </a:ext>
            </a:extLst>
          </p:cNvPr>
          <p:cNvSpPr txBox="1">
            <a:spLocks/>
          </p:cNvSpPr>
          <p:nvPr/>
        </p:nvSpPr>
        <p:spPr>
          <a:xfrm>
            <a:off x="255749" y="1893266"/>
            <a:ext cx="9385548" cy="4432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endParaRPr lang="en-GB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152D7BE-766F-B716-1F66-FF20E7681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412032"/>
              </p:ext>
            </p:extLst>
          </p:nvPr>
        </p:nvGraphicFramePr>
        <p:xfrm>
          <a:off x="2842883" y="124443"/>
          <a:ext cx="9467012" cy="660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415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5E9F-9441-3EC0-6B94-04EF1FE6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4747E-3728-F75D-906B-F7C99097F86F}"/>
              </a:ext>
            </a:extLst>
          </p:cNvPr>
          <p:cNvSpPr txBox="1"/>
          <p:nvPr/>
        </p:nvSpPr>
        <p:spPr>
          <a:xfrm>
            <a:off x="0" y="500351"/>
            <a:ext cx="962635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Introducing Mrs Gillespie</a:t>
            </a:r>
            <a:endParaRPr lang="en-GB" sz="6000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58D2E-4F73-05F5-4F86-D63ADBBA3043}"/>
              </a:ext>
            </a:extLst>
          </p:cNvPr>
          <p:cNvSpPr txBox="1"/>
          <p:nvPr/>
        </p:nvSpPr>
        <p:spPr>
          <a:xfrm>
            <a:off x="0" y="1925666"/>
            <a:ext cx="109185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First point of contact for queries.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Also, the person that young people should go to if they require support with anything.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Pastoral care monitor attendance and time keeping.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Offer guidance with every aspect of school including course choice at the end of S2.</a:t>
            </a:r>
          </a:p>
        </p:txBody>
      </p:sp>
    </p:spTree>
    <p:extLst>
      <p:ext uri="{BB962C8B-B14F-4D97-AF65-F5344CB8AC3E}">
        <p14:creationId xmlns:p14="http://schemas.microsoft.com/office/powerpoint/2010/main" val="60514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7F16-5E11-CA2A-7EB8-8B016D7D4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D9956E-F48A-17AC-36A2-61C1449320B1}"/>
              </a:ext>
            </a:extLst>
          </p:cNvPr>
          <p:cNvSpPr txBox="1"/>
          <p:nvPr/>
        </p:nvSpPr>
        <p:spPr>
          <a:xfrm>
            <a:off x="190500" y="391555"/>
            <a:ext cx="983955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Introducing Mrs O’Donnell</a:t>
            </a:r>
            <a:endParaRPr lang="en-GB" sz="6000" dirty="0"/>
          </a:p>
          <a:p>
            <a:endParaRPr lang="en-GB" dirty="0"/>
          </a:p>
        </p:txBody>
      </p:sp>
      <p:pic>
        <p:nvPicPr>
          <p:cNvPr id="1026" name="x_x_x_Picture 16">
            <a:extLst>
              <a:ext uri="{FF2B5EF4-FFF2-40B4-BE49-F238E27FC236}">
                <a16:creationId xmlns:a16="http://schemas.microsoft.com/office/drawing/2014/main" id="{B0FF2B5D-47C0-4D15-BC40-D24DB020A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/>
          <a:stretch/>
        </p:blipFill>
        <p:spPr bwMode="auto">
          <a:xfrm>
            <a:off x="8840187" y="1449071"/>
            <a:ext cx="1697182" cy="19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2F51E-1F54-7BF5-F2B1-A33EAB9A9B81}"/>
              </a:ext>
            </a:extLst>
          </p:cNvPr>
          <p:cNvSpPr txBox="1"/>
          <p:nvPr/>
        </p:nvSpPr>
        <p:spPr>
          <a:xfrm>
            <a:off x="0" y="1302433"/>
            <a:ext cx="8488392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First point of contact for ASN queries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Provide support both in and outside classrooms.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cs typeface="Arial"/>
              </a:rPr>
              <a:t>Help pupils to build confidence and foster independence.</a:t>
            </a:r>
          </a:p>
          <a:p>
            <a:endParaRPr lang="en-GB" sz="1000" dirty="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cs typeface="Arial"/>
              </a:rPr>
              <a:t>Has a support team built up of</a:t>
            </a:r>
            <a:r>
              <a:rPr lang="en-GB" sz="3600" dirty="0">
                <a:solidFill>
                  <a:schemeClr val="bg1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cs typeface="Arial"/>
              </a:rPr>
              <a:t>Secondary Sector Teachers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cs typeface="Arial"/>
              </a:rPr>
              <a:t>Primary Sector Teachers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cs typeface="Arial"/>
              </a:rPr>
              <a:t>Key Workers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cs typeface="Arial"/>
              </a:rPr>
              <a:t>Additional Support Needs Assistants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683865-0989-6007-CB56-7E03796B664B}"/>
              </a:ext>
            </a:extLst>
          </p:cNvPr>
          <p:cNvSpPr/>
          <p:nvPr/>
        </p:nvSpPr>
        <p:spPr>
          <a:xfrm>
            <a:off x="7310507" y="3911900"/>
            <a:ext cx="4756544" cy="255454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F0DFB-45D9-39CE-8F22-B810B35EFA78}"/>
              </a:ext>
            </a:extLst>
          </p:cNvPr>
          <p:cNvSpPr txBox="1"/>
          <p:nvPr/>
        </p:nvSpPr>
        <p:spPr>
          <a:xfrm>
            <a:off x="7437308" y="3911900"/>
            <a:ext cx="450294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cs typeface="Arial"/>
              </a:rPr>
              <a:t>“People will forget what you said, people will forget what you did, but people will never forget how you made them feel”</a:t>
            </a:r>
          </a:p>
          <a:p>
            <a:pPr algn="r"/>
            <a:r>
              <a:rPr lang="en-GB" sz="2000" dirty="0">
                <a:cs typeface="Arial"/>
              </a:rPr>
              <a:t>Maya Angelou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5119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9F1F-CEA1-D374-B5AD-366310DF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E1A97D-2CBA-5EA3-E39C-0F9179E65959}"/>
              </a:ext>
            </a:extLst>
          </p:cNvPr>
          <p:cNvSpPr txBox="1">
            <a:spLocks/>
          </p:cNvSpPr>
          <p:nvPr/>
        </p:nvSpPr>
        <p:spPr>
          <a:xfrm>
            <a:off x="358298" y="53248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Uniform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BC4BA7-8905-8A93-A4A2-76151FCE5151}"/>
              </a:ext>
            </a:extLst>
          </p:cNvPr>
          <p:cNvSpPr txBox="1">
            <a:spLocks/>
          </p:cNvSpPr>
          <p:nvPr/>
        </p:nvSpPr>
        <p:spPr>
          <a:xfrm>
            <a:off x="358298" y="6275435"/>
            <a:ext cx="9385548" cy="53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2"/>
              </a:rPr>
              <a:t>https://parkmains.com/our-school/uniform/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A90A3D-177E-3DB5-5946-D847B4446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218"/>
              </p:ext>
            </p:extLst>
          </p:nvPr>
        </p:nvGraphicFramePr>
        <p:xfrm>
          <a:off x="4431823" y="333567"/>
          <a:ext cx="7626350" cy="5034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62350">
                  <a:extLst>
                    <a:ext uri="{9D8B030D-6E8A-4147-A177-3AD203B41FA5}">
                      <a16:colId xmlns:a16="http://schemas.microsoft.com/office/drawing/2014/main" val="1467749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13381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GB" b="1">
                          <a:solidFill>
                            <a:schemeClr val="tx1"/>
                          </a:solidFill>
                        </a:rPr>
                        <a:t>ootwear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Smart 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all-black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 footwear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48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GB" b="1">
                          <a:solidFill>
                            <a:schemeClr val="tx1"/>
                          </a:solidFill>
                        </a:rPr>
                        <a:t>hite 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shirt 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Formal white shirt must be worn tucked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53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School 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>
                          <a:solidFill>
                            <a:schemeClr val="tx1"/>
                          </a:solidFill>
                        </a:rPr>
                        <a:t>All pupils must wear a school tie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>
                          <a:solidFill>
                            <a:schemeClr val="tx1"/>
                          </a:solidFill>
                        </a:rPr>
                        <a:t>(ties can be purchased from the school office)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0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Black trousers/skirt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Formal or tailored skirt or trousers should be worn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79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School blazer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Should be worn by all S5 &amp; 6 and we encourage all S1- S4 pupils to do the same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91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Outerwear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Dark, plain jackets can be worn, jackets must be removed in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0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PE 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White/Blue t-shirt with shorts/leggings/tracksuit bottoms and trainers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7766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0EC9578-87D3-D8C3-3807-E52F5E03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" y="1728552"/>
            <a:ext cx="4248000" cy="315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667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92D79-2E3E-E5FD-A484-7BCB7AA6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EAD049-9ADE-996D-79AE-5E307D3805D6}"/>
              </a:ext>
            </a:extLst>
          </p:cNvPr>
          <p:cNvSpPr txBox="1">
            <a:spLocks/>
          </p:cNvSpPr>
          <p:nvPr/>
        </p:nvSpPr>
        <p:spPr>
          <a:xfrm>
            <a:off x="215423" y="496277"/>
            <a:ext cx="7886700" cy="3791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Items Not Allowed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725C20-8F7C-8058-F0C0-D9CEB60076C3}"/>
              </a:ext>
            </a:extLst>
          </p:cNvPr>
          <p:cNvSpPr txBox="1">
            <a:spLocks/>
          </p:cNvSpPr>
          <p:nvPr/>
        </p:nvSpPr>
        <p:spPr>
          <a:xfrm>
            <a:off x="358298" y="6275435"/>
            <a:ext cx="9385548" cy="53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2"/>
              </a:rPr>
              <a:t>https://parkmains.com/our-school/uniform/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683F9-1DBB-592D-614B-A63040193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90888"/>
              </p:ext>
            </p:extLst>
          </p:nvPr>
        </p:nvGraphicFramePr>
        <p:xfrm>
          <a:off x="459898" y="1638396"/>
          <a:ext cx="3492000" cy="388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2000">
                  <a:extLst>
                    <a:ext uri="{9D8B030D-6E8A-4147-A177-3AD203B41FA5}">
                      <a16:colId xmlns:a16="http://schemas.microsoft.com/office/drawing/2014/main" val="146774968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Jeans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48267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Tracksuit Trousers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53273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Leggings without a skirt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08218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Hoodies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7955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Coloured Tops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91052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Coloured or black and white footwear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037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01A2692-6524-3EB6-239E-0AC65D8F5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9" y="585343"/>
            <a:ext cx="2976188" cy="24436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410EE2-588D-E80E-D933-70C78E7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39" y="2333624"/>
            <a:ext cx="3531884" cy="2190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170AC-C182-0CD0-1BD1-FA9563FCD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104" y="3428999"/>
            <a:ext cx="2800741" cy="2943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4790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56233-3233-FBF3-CCA0-D1EB6CBF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64500E-A454-3026-7030-68BD223DD9DF}"/>
              </a:ext>
            </a:extLst>
          </p:cNvPr>
          <p:cNvSpPr txBox="1">
            <a:spLocks/>
          </p:cNvSpPr>
          <p:nvPr/>
        </p:nvSpPr>
        <p:spPr>
          <a:xfrm>
            <a:off x="0" y="532481"/>
            <a:ext cx="9147652" cy="1325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Extra Curricular Activities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0BA5E4-C8F2-2C4E-A4A4-7B63FF315B81}"/>
              </a:ext>
            </a:extLst>
          </p:cNvPr>
          <p:cNvSpPr txBox="1">
            <a:spLocks/>
          </p:cNvSpPr>
          <p:nvPr/>
        </p:nvSpPr>
        <p:spPr>
          <a:xfrm>
            <a:off x="255749" y="1893266"/>
            <a:ext cx="9385548" cy="4432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EBD7E9E-FF9E-483F-9896-566F86EC8344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 rot="20272004">
            <a:off x="332444" y="2062217"/>
            <a:ext cx="3996000" cy="225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40387-1D70-468E-A536-206340ED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384" y="3801077"/>
            <a:ext cx="3171825" cy="2378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F45D1-83EE-4D9B-926C-6141AFA66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514" y="1418546"/>
            <a:ext cx="3312000" cy="457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17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F468-D3D8-4505-B365-38502A87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7" y="550997"/>
            <a:ext cx="9521768" cy="978729"/>
          </a:xfrm>
        </p:spPr>
        <p:txBody>
          <a:bodyPr/>
          <a:lstStyle/>
          <a:p>
            <a:r>
              <a:rPr lang="en-GB" dirty="0"/>
              <a:t>Our ASPIRE approach recognises excellence in: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68530-C737-4BB0-AD0C-E0CB932A3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42" y="1843337"/>
            <a:ext cx="7886700" cy="4653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A</a:t>
            </a:r>
            <a:r>
              <a:rPr lang="en-GB" sz="3600" dirty="0"/>
              <a:t>ttitude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S</a:t>
            </a:r>
            <a:r>
              <a:rPr lang="en-GB" sz="3600" dirty="0"/>
              <a:t>chool Uniform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P</a:t>
            </a:r>
            <a:r>
              <a:rPr lang="en-GB" sz="3600" dirty="0"/>
              <a:t>unctuality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I</a:t>
            </a:r>
            <a:r>
              <a:rPr lang="en-GB" sz="3600" dirty="0"/>
              <a:t>nvolved</a:t>
            </a:r>
            <a:endParaRPr lang="en-GB" sz="3600" dirty="0">
              <a:cs typeface="Calibri"/>
            </a:endParaRPr>
          </a:p>
          <a:p>
            <a:r>
              <a:rPr lang="en-GB" sz="3600" b="1" dirty="0">
                <a:solidFill>
                  <a:srgbClr val="0070C0"/>
                </a:solidFill>
              </a:rPr>
              <a:t>R</a:t>
            </a:r>
            <a:r>
              <a:rPr lang="en-GB" sz="3600" dirty="0"/>
              <a:t>espect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E</a:t>
            </a:r>
            <a:r>
              <a:rPr lang="en-GB" sz="3600" dirty="0"/>
              <a:t>ffort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phic 4" descr="Podium outline">
            <a:extLst>
              <a:ext uri="{FF2B5EF4-FFF2-40B4-BE49-F238E27FC236}">
                <a16:creationId xmlns:a16="http://schemas.microsoft.com/office/drawing/2014/main" id="{F32841AA-0684-3D4E-7CAC-C9078F4A7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443" y="1589352"/>
            <a:ext cx="3866920" cy="3866920"/>
          </a:xfrm>
          <a:prstGeom prst="rect">
            <a:avLst/>
          </a:prstGeom>
        </p:spPr>
      </p:pic>
      <p:pic>
        <p:nvPicPr>
          <p:cNvPr id="7" name="Graphic 6" descr="Star outline">
            <a:extLst>
              <a:ext uri="{FF2B5EF4-FFF2-40B4-BE49-F238E27FC236}">
                <a16:creationId xmlns:a16="http://schemas.microsoft.com/office/drawing/2014/main" id="{9C6EADB9-8643-4355-E8B7-683FCF148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4619">
            <a:off x="9493668" y="1516825"/>
            <a:ext cx="914400" cy="914400"/>
          </a:xfrm>
          <a:prstGeom prst="rect">
            <a:avLst/>
          </a:prstGeom>
        </p:spPr>
      </p:pic>
      <p:pic>
        <p:nvPicPr>
          <p:cNvPr id="8" name="Graphic 7" descr="Star outline">
            <a:extLst>
              <a:ext uri="{FF2B5EF4-FFF2-40B4-BE49-F238E27FC236}">
                <a16:creationId xmlns:a16="http://schemas.microsoft.com/office/drawing/2014/main" id="{C2D07996-EC01-286E-C999-9A99EFBF3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4619">
            <a:off x="4680334" y="2971800"/>
            <a:ext cx="914400" cy="914400"/>
          </a:xfrm>
          <a:prstGeom prst="rect">
            <a:avLst/>
          </a:prstGeom>
        </p:spPr>
      </p:pic>
      <p:pic>
        <p:nvPicPr>
          <p:cNvPr id="9" name="Graphic 8" descr="Star outline">
            <a:extLst>
              <a:ext uri="{FF2B5EF4-FFF2-40B4-BE49-F238E27FC236}">
                <a16:creationId xmlns:a16="http://schemas.microsoft.com/office/drawing/2014/main" id="{C60ACED8-93AC-4417-82D4-10C042647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4619">
            <a:off x="9350794" y="51506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2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DDC8F5-57D6-41D3-12E8-D6534F6DEBAF}"/>
              </a:ext>
            </a:extLst>
          </p:cNvPr>
          <p:cNvSpPr txBox="1">
            <a:spLocks/>
          </p:cNvSpPr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 kern="120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Rewards Trips</a:t>
            </a:r>
            <a:endParaRPr lang="en-US" sz="4800" kern="1200">
              <a:latin typeface="+mj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people standing in the snow&#10;&#10;AI-generated content may be incorrect.">
            <a:extLst>
              <a:ext uri="{FF2B5EF4-FFF2-40B4-BE49-F238E27FC236}">
                <a16:creationId xmlns:a16="http://schemas.microsoft.com/office/drawing/2014/main" id="{8EFC7E8D-7ADD-A0B4-5D1B-C5D85FBC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45" r="-1" b="-1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Picture 5" descr="A group of people on a bus&#10;&#10;AI-generated content may be incorrect.">
            <a:extLst>
              <a:ext uri="{FF2B5EF4-FFF2-40B4-BE49-F238E27FC236}">
                <a16:creationId xmlns:a16="http://schemas.microsoft.com/office/drawing/2014/main" id="{D511F556-3FF4-0D84-4093-57AD27734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8" r="16507" b="-1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D4D4C18-E61F-7ADF-9FC8-307A2B53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66" r="17636" b="3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posing for a photo in front of a monument&#10;&#10;AI-generated content may be incorrect.">
            <a:extLst>
              <a:ext uri="{FF2B5EF4-FFF2-40B4-BE49-F238E27FC236}">
                <a16:creationId xmlns:a16="http://schemas.microsoft.com/office/drawing/2014/main" id="{4C82437E-0B42-6633-9948-5606890BBA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521" r="2" b="4945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A23776F-98EA-EAD4-76ED-0658EC1557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54" r="14614" b="1"/>
          <a:stretch>
            <a:fillRect/>
          </a:stretch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FD6029-A0B5-B8F7-3A6C-3F383E31979F}"/>
              </a:ext>
            </a:extLst>
          </p:cNvPr>
          <p:cNvSpPr txBox="1">
            <a:spLocks/>
          </p:cNvSpPr>
          <p:nvPr/>
        </p:nvSpPr>
        <p:spPr>
          <a:xfrm>
            <a:off x="255749" y="1893266"/>
            <a:ext cx="9385548" cy="4432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152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F612-8A2C-0CBA-B1A6-3FC007140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4C459-2FCC-EAEA-61DD-E92BEE1F9AAE}"/>
              </a:ext>
            </a:extLst>
          </p:cNvPr>
          <p:cNvSpPr txBox="1"/>
          <p:nvPr/>
        </p:nvSpPr>
        <p:spPr>
          <a:xfrm>
            <a:off x="99761" y="362980"/>
            <a:ext cx="693651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S6 School Captain</a:t>
            </a:r>
            <a:endParaRPr lang="en-GB" sz="6000" dirty="0"/>
          </a:p>
          <a:p>
            <a:endParaRPr lang="en-GB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B314B86-BEB4-4C13-1A34-AA03FF69B964}"/>
              </a:ext>
            </a:extLst>
          </p:cNvPr>
          <p:cNvSpPr/>
          <p:nvPr/>
        </p:nvSpPr>
        <p:spPr>
          <a:xfrm>
            <a:off x="1062945" y="1871802"/>
            <a:ext cx="5010146" cy="329155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0684E-1DDB-1BDA-E49D-5F451B0C04F1}"/>
              </a:ext>
            </a:extLst>
          </p:cNvPr>
          <p:cNvSpPr txBox="1"/>
          <p:nvPr/>
        </p:nvSpPr>
        <p:spPr>
          <a:xfrm>
            <a:off x="1400352" y="2178750"/>
            <a:ext cx="450294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cs typeface="Arial"/>
              </a:rPr>
              <a:t>"After the first day, those nerves melted away because of the help from the teachers, support staff and older pupils in the school"</a:t>
            </a:r>
            <a:endParaRPr lang="en-GB" sz="2800" dirty="0"/>
          </a:p>
        </p:txBody>
      </p:sp>
      <p:pic>
        <p:nvPicPr>
          <p:cNvPr id="7" name="Picture 6" descr="A child in a uniform standing in front of a curtain&#10;&#10;AI-generated content may be incorrect.">
            <a:extLst>
              <a:ext uri="{FF2B5EF4-FFF2-40B4-BE49-F238E27FC236}">
                <a16:creationId xmlns:a16="http://schemas.microsoft.com/office/drawing/2014/main" id="{27CBE6BF-DFAA-F7DE-0B8E-EC09CCAE8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10063" r="17312" b="-881"/>
          <a:stretch/>
        </p:blipFill>
        <p:spPr>
          <a:xfrm>
            <a:off x="7746522" y="403442"/>
            <a:ext cx="3045126" cy="622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067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6A79-FDC3-0307-A5E9-663BE55A3D73}"/>
              </a:ext>
            </a:extLst>
          </p:cNvPr>
          <p:cNvSpPr txBox="1">
            <a:spLocks/>
          </p:cNvSpPr>
          <p:nvPr/>
        </p:nvSpPr>
        <p:spPr>
          <a:xfrm>
            <a:off x="147386" y="493462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Format of Evening 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0D92-01C8-22B1-7B56-EBF0703C9689}"/>
              </a:ext>
            </a:extLst>
          </p:cNvPr>
          <p:cNvSpPr txBox="1">
            <a:spLocks/>
          </p:cNvSpPr>
          <p:nvPr/>
        </p:nvSpPr>
        <p:spPr>
          <a:xfrm>
            <a:off x="514351" y="2063396"/>
            <a:ext cx="7796030" cy="39523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DB22B-8599-A2E4-4D71-B7C1E78FEBBD}"/>
              </a:ext>
            </a:extLst>
          </p:cNvPr>
          <p:cNvSpPr txBox="1"/>
          <p:nvPr/>
        </p:nvSpPr>
        <p:spPr>
          <a:xfrm>
            <a:off x="147386" y="1553605"/>
            <a:ext cx="108588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Head Teachers welcome, Mr Dick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S1 Year Head 2026, Miss Taylor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S1 Pupils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S1 Principal Teacher Pastoral Care, Mrs Gillespie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PT Inclusion Support Team, Miss O’Donnell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S6 School Captain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Tour of School Building, S6 Leadership Team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22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B650-2D47-4455-02D6-3CF1FA38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90B183-DFF6-8C11-BA5A-258412449127}"/>
              </a:ext>
            </a:extLst>
          </p:cNvPr>
          <p:cNvSpPr txBox="1">
            <a:spLocks/>
          </p:cNvSpPr>
          <p:nvPr/>
        </p:nvSpPr>
        <p:spPr>
          <a:xfrm>
            <a:off x="358298" y="532481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Key Dates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51BF2C-67EA-4E27-4B2C-51E9CDCD5D73}"/>
              </a:ext>
            </a:extLst>
          </p:cNvPr>
          <p:cNvSpPr txBox="1">
            <a:spLocks/>
          </p:cNvSpPr>
          <p:nvPr/>
        </p:nvSpPr>
        <p:spPr>
          <a:xfrm>
            <a:off x="358298" y="1312241"/>
            <a:ext cx="9385548" cy="4432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A82C82-A762-B9C8-B88A-786F33EAA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050979"/>
              </p:ext>
            </p:extLst>
          </p:nvPr>
        </p:nvGraphicFramePr>
        <p:xfrm>
          <a:off x="358298" y="1515269"/>
          <a:ext cx="11147902" cy="4572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1927">
                  <a:extLst>
                    <a:ext uri="{9D8B030D-6E8A-4147-A177-3AD203B41FA5}">
                      <a16:colId xmlns:a16="http://schemas.microsoft.com/office/drawing/2014/main" val="4054147117"/>
                    </a:ext>
                  </a:extLst>
                </a:gridCol>
                <a:gridCol w="5895975">
                  <a:extLst>
                    <a:ext uri="{9D8B030D-6E8A-4147-A177-3AD203B41FA5}">
                      <a16:colId xmlns:a16="http://schemas.microsoft.com/office/drawing/2014/main" val="2856928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P7 Information 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Thursday 23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October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54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Primary Visit Meeting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October – 4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December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4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Primary Visit Meeting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8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January – 19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February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23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Primary Visit Meeting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26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February – 23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April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036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Transition 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5 May – 11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May (pupils attend in school groups)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79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Transition Day 2</a:t>
                      </a:r>
                    </a:p>
                    <a:p>
                      <a:r>
                        <a:rPr lang="en-GB" sz="2800" dirty="0"/>
                        <a:t>Health and Wellbeing Afternoon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20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May (All schools)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08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/>
                        <a:t>Transition Days 3/4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Thursday 11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June and Friday 12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June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81731"/>
                  </a:ext>
                </a:extLst>
              </a:tr>
              <a:tr h="504264">
                <a:tc>
                  <a:txBody>
                    <a:bodyPr/>
                    <a:lstStyle/>
                    <a:p>
                      <a:r>
                        <a:rPr lang="en-GB" sz="2800" dirty="0"/>
                        <a:t>P7 Information Evening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Thursday 11</a:t>
                      </a:r>
                      <a:r>
                        <a:rPr lang="en-GB" sz="2000" baseline="30000"/>
                        <a:t>th</a:t>
                      </a:r>
                      <a:r>
                        <a:rPr lang="en-GB" sz="2000"/>
                        <a:t> June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35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247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C43780-E8D2-DDA3-5AE4-31106F5749C8}"/>
              </a:ext>
            </a:extLst>
          </p:cNvPr>
          <p:cNvSpPr txBox="1">
            <a:spLocks/>
          </p:cNvSpPr>
          <p:nvPr/>
        </p:nvSpPr>
        <p:spPr>
          <a:xfrm>
            <a:off x="365211" y="2411109"/>
            <a:ext cx="11461578" cy="33111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800" dirty="0">
                <a:solidFill>
                  <a:schemeClr val="bg1"/>
                </a:solidFill>
                <a:latin typeface="Lyon"/>
              </a:rPr>
              <a:t>“</a:t>
            </a:r>
            <a:r>
              <a:rPr lang="en-GB" sz="4400" dirty="0">
                <a:solidFill>
                  <a:schemeClr val="bg1"/>
                </a:solidFill>
                <a:latin typeface="Lyon"/>
              </a:rPr>
              <a:t>We must prepare our children for the tests of life, not a life of tests.”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4400" i="1" dirty="0">
                <a:solidFill>
                  <a:schemeClr val="bg1"/>
                </a:solidFill>
                <a:latin typeface="Lyon"/>
              </a:rPr>
              <a:t>Maurice J. Elias</a:t>
            </a:r>
            <a:r>
              <a:rPr lang="en-GB" sz="4800" dirty="0">
                <a:solidFill>
                  <a:srgbClr val="000000"/>
                </a:solidFill>
                <a:latin typeface="Lyon"/>
              </a:rPr>
              <a:t>​</a:t>
            </a:r>
            <a:endParaRPr lang="en-GB" sz="6600" dirty="0"/>
          </a:p>
        </p:txBody>
      </p:sp>
      <p:pic>
        <p:nvPicPr>
          <p:cNvPr id="3" name="Picture 2" descr="A logo of a number&#10;&#10;AI-generated content may be incorrect.">
            <a:extLst>
              <a:ext uri="{FF2B5EF4-FFF2-40B4-BE49-F238E27FC236}">
                <a16:creationId xmlns:a16="http://schemas.microsoft.com/office/drawing/2014/main" id="{88A5BFA8-7404-9502-422F-626C8C961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99" y="314444"/>
            <a:ext cx="1816612" cy="2033020"/>
          </a:xfrm>
          <a:prstGeom prst="rect">
            <a:avLst/>
          </a:prstGeom>
        </p:spPr>
      </p:pic>
      <p:pic>
        <p:nvPicPr>
          <p:cNvPr id="6" name="Picture 5" descr="A blue and white circle with blue and white circles and dots&#10;&#10;AI-generated content may be incorrect.">
            <a:extLst>
              <a:ext uri="{FF2B5EF4-FFF2-40B4-BE49-F238E27FC236}">
                <a16:creationId xmlns:a16="http://schemas.microsoft.com/office/drawing/2014/main" id="{3A98EE28-2574-8891-801A-7523B4FA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6" y="4464816"/>
            <a:ext cx="1929388" cy="2081788"/>
          </a:xfrm>
          <a:prstGeom prst="rect">
            <a:avLst/>
          </a:prstGeom>
        </p:spPr>
      </p:pic>
      <p:pic>
        <p:nvPicPr>
          <p:cNvPr id="8" name="Picture 7" descr="A logo with purple circles and a black background&#10;&#10;AI-generated content may be incorrect.">
            <a:extLst>
              <a:ext uri="{FF2B5EF4-FFF2-40B4-BE49-F238E27FC236}">
                <a16:creationId xmlns:a16="http://schemas.microsoft.com/office/drawing/2014/main" id="{614AA466-2BC9-3559-F90E-08BA28789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71" y="4617428"/>
            <a:ext cx="1816612" cy="2090932"/>
          </a:xfrm>
          <a:prstGeom prst="rect">
            <a:avLst/>
          </a:prstGeom>
        </p:spPr>
      </p:pic>
      <p:pic>
        <p:nvPicPr>
          <p:cNvPr id="10" name="Picture 9" descr="A logo of a book and a pencil&#10;&#10;AI-generated content may be incorrect.">
            <a:extLst>
              <a:ext uri="{FF2B5EF4-FFF2-40B4-BE49-F238E27FC236}">
                <a16:creationId xmlns:a16="http://schemas.microsoft.com/office/drawing/2014/main" id="{A550B41D-7A37-8596-6540-EC42B36A5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19" y="290060"/>
            <a:ext cx="1813564" cy="2057404"/>
          </a:xfrm>
          <a:prstGeom prst="rect">
            <a:avLst/>
          </a:prstGeom>
        </p:spPr>
      </p:pic>
      <p:pic>
        <p:nvPicPr>
          <p:cNvPr id="12" name="Picture 11" descr="A light bulb puzzle piece in a circle&#10;&#10;AI-generated content may be incorrect.">
            <a:extLst>
              <a:ext uri="{FF2B5EF4-FFF2-40B4-BE49-F238E27FC236}">
                <a16:creationId xmlns:a16="http://schemas.microsoft.com/office/drawing/2014/main" id="{E69D3DE9-BC16-4BD9-715C-DF9A3AC26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96" y="4590069"/>
            <a:ext cx="1953772" cy="2072644"/>
          </a:xfrm>
          <a:prstGeom prst="rect">
            <a:avLst/>
          </a:prstGeom>
        </p:spPr>
      </p:pic>
      <p:pic>
        <p:nvPicPr>
          <p:cNvPr id="14" name="Picture 13" descr="A logo with people in a circle&#10;&#10;AI-generated content may be incorrect.">
            <a:extLst>
              <a:ext uri="{FF2B5EF4-FFF2-40B4-BE49-F238E27FC236}">
                <a16:creationId xmlns:a16="http://schemas.microsoft.com/office/drawing/2014/main" id="{E39FDC9D-4FB5-5747-A578-37B5A080D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28" y="4590069"/>
            <a:ext cx="1816612" cy="2106172"/>
          </a:xfrm>
          <a:prstGeom prst="rect">
            <a:avLst/>
          </a:prstGeom>
        </p:spPr>
      </p:pic>
      <p:pic>
        <p:nvPicPr>
          <p:cNvPr id="18" name="Picture 17" descr="A logo with people in a circle&#10;&#10;AI-generated content may be incorrect.">
            <a:extLst>
              <a:ext uri="{FF2B5EF4-FFF2-40B4-BE49-F238E27FC236}">
                <a16:creationId xmlns:a16="http://schemas.microsoft.com/office/drawing/2014/main" id="{95FC2F87-98F5-E29B-EEF1-16A5725A0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8" y="311396"/>
            <a:ext cx="1813564" cy="2036068"/>
          </a:xfrm>
          <a:prstGeom prst="rect">
            <a:avLst/>
          </a:prstGeom>
        </p:spPr>
      </p:pic>
      <p:pic>
        <p:nvPicPr>
          <p:cNvPr id="20" name="Picture 19" descr="A logo with a light bulb and black dots&#10;&#10;AI-generated content may be incorrect.">
            <a:extLst>
              <a:ext uri="{FF2B5EF4-FFF2-40B4-BE49-F238E27FC236}">
                <a16:creationId xmlns:a16="http://schemas.microsoft.com/office/drawing/2014/main" id="{F17D5C6F-7031-03C6-72C1-11EFC5E529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62" y="265676"/>
            <a:ext cx="1868428" cy="20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32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B454B-0997-F6A6-7DE9-AF00AA5A1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8F784F-6869-F670-66FF-2E6E66C5C9C7}"/>
              </a:ext>
            </a:extLst>
          </p:cNvPr>
          <p:cNvSpPr txBox="1">
            <a:spLocks/>
          </p:cNvSpPr>
          <p:nvPr/>
        </p:nvSpPr>
        <p:spPr>
          <a:xfrm>
            <a:off x="72548" y="399132"/>
            <a:ext cx="7886700" cy="1020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Key Messages</a:t>
            </a:r>
            <a:endParaRPr lang="en-GB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E393FD-AF51-AB7C-A703-DB9F550F52D5}"/>
              </a:ext>
            </a:extLst>
          </p:cNvPr>
          <p:cNvSpPr txBox="1">
            <a:spLocks/>
          </p:cNvSpPr>
          <p:nvPr/>
        </p:nvSpPr>
        <p:spPr>
          <a:xfrm>
            <a:off x="255749" y="1893266"/>
            <a:ext cx="9385548" cy="4432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3B2226-5E83-EA43-61ED-AEAAD9AE1C09}"/>
              </a:ext>
            </a:extLst>
          </p:cNvPr>
          <p:cNvSpPr/>
          <p:nvPr/>
        </p:nvSpPr>
        <p:spPr>
          <a:xfrm>
            <a:off x="755786" y="1745113"/>
            <a:ext cx="10650078" cy="12384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Secondary School will be </a:t>
            </a:r>
            <a:r>
              <a:rPr lang="en-GB" sz="33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different</a:t>
            </a:r>
            <a:r>
              <a:rPr lang="en-GB" sz="3300">
                <a:solidFill>
                  <a:schemeClr val="tx1"/>
                </a:solidFill>
                <a:latin typeface="Calibri"/>
              </a:rPr>
              <a:t>,</a:t>
            </a:r>
            <a:r>
              <a:rPr lang="en-GB" sz="33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but it is a continuation of your learning</a:t>
            </a:r>
            <a:r>
              <a:rPr lang="en-GB" sz="3300" dirty="0">
                <a:solidFill>
                  <a:schemeClr val="tx1"/>
                </a:solidFill>
                <a:latin typeface="Calibri"/>
              </a:rPr>
              <a:t> – You're not starting again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47249-5693-69D4-35B8-D8197F4E1A15}"/>
              </a:ext>
            </a:extLst>
          </p:cNvPr>
          <p:cNvSpPr/>
          <p:nvPr/>
        </p:nvSpPr>
        <p:spPr>
          <a:xfrm>
            <a:off x="755786" y="3355375"/>
            <a:ext cx="10650078" cy="112341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Primary 7 will be an exciting year for you and you will be ready for secondary school by next August.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532844-F844-02E9-0CE6-1DCEF1421CF9}"/>
              </a:ext>
            </a:extLst>
          </p:cNvPr>
          <p:cNvSpPr/>
          <p:nvPr/>
        </p:nvSpPr>
        <p:spPr>
          <a:xfrm>
            <a:off x="755786" y="4776263"/>
            <a:ext cx="10635701" cy="11809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300" dirty="0">
                <a:solidFill>
                  <a:schemeClr val="tx1"/>
                </a:solidFill>
                <a:latin typeface="Calibri"/>
              </a:rPr>
              <a:t>Our Transition</a:t>
            </a:r>
            <a:r>
              <a:rPr lang="en-GB" sz="33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programme is </a:t>
            </a:r>
            <a:r>
              <a:rPr lang="en-GB" sz="3300" dirty="0">
                <a:solidFill>
                  <a:schemeClr val="tx1"/>
                </a:solidFill>
                <a:latin typeface="Calibri"/>
              </a:rPr>
              <a:t>will </a:t>
            </a:r>
            <a:r>
              <a:rPr lang="en-GB" sz="33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let us get to know you </a:t>
            </a:r>
            <a:r>
              <a:rPr lang="en-GB" sz="33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and </a:t>
            </a:r>
            <a:r>
              <a:rPr lang="en-GB" sz="3300">
                <a:solidFill>
                  <a:schemeClr val="tx1"/>
                </a:solidFill>
                <a:latin typeface="Calibri"/>
              </a:rPr>
              <a:t>let you</a:t>
            </a:r>
            <a:r>
              <a:rPr lang="en-GB" sz="330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get to know the fantastic school you will </a:t>
            </a:r>
            <a:r>
              <a:rPr lang="en-GB" sz="33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be joining.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FBAF3-ACF7-4CE7-C3B7-9CBD4701D740}"/>
              </a:ext>
            </a:extLst>
          </p:cNvPr>
          <p:cNvSpPr txBox="1"/>
          <p:nvPr/>
        </p:nvSpPr>
        <p:spPr>
          <a:xfrm>
            <a:off x="5383726" y="171000"/>
            <a:ext cx="680827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Culture and Ethos</a:t>
            </a:r>
            <a:endParaRPr lang="en-GB" sz="6000" dirty="0"/>
          </a:p>
          <a:p>
            <a:endParaRPr lang="en-GB" dirty="0"/>
          </a:p>
        </p:txBody>
      </p:sp>
      <p:pic>
        <p:nvPicPr>
          <p:cNvPr id="5" name="Picture 4" descr="A diagram of a pyramid&#10;&#10;AI-generated content may be incorrect.">
            <a:extLst>
              <a:ext uri="{FF2B5EF4-FFF2-40B4-BE49-F238E27FC236}">
                <a16:creationId xmlns:a16="http://schemas.microsoft.com/office/drawing/2014/main" id="{8FB0EBB7-C487-545B-9F95-A116C8768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1" y="171000"/>
            <a:ext cx="8015254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8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C59E6-B5BD-B415-FB99-25B52D8D1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381D3-2D60-2621-86D6-C0850CC0EEFA}"/>
              </a:ext>
            </a:extLst>
          </p:cNvPr>
          <p:cNvSpPr txBox="1"/>
          <p:nvPr/>
        </p:nvSpPr>
        <p:spPr>
          <a:xfrm>
            <a:off x="99761" y="362980"/>
            <a:ext cx="56108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Mobile Phones</a:t>
            </a:r>
            <a:endParaRPr lang="en-GB" sz="6000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8BBC1-8C84-011D-8199-934DB94CC9F9}"/>
              </a:ext>
            </a:extLst>
          </p:cNvPr>
          <p:cNvSpPr txBox="1"/>
          <p:nvPr/>
        </p:nvSpPr>
        <p:spPr>
          <a:xfrm>
            <a:off x="247650" y="1943100"/>
            <a:ext cx="516901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cs typeface="Arial"/>
              </a:rPr>
              <a:t>No mobiles phones in the school building</a:t>
            </a:r>
          </a:p>
          <a:p>
            <a:endParaRPr lang="en-GB" sz="2400">
              <a:solidFill>
                <a:schemeClr val="bg1"/>
              </a:solidFill>
              <a:cs typeface="Arial"/>
            </a:endParaRPr>
          </a:p>
          <a:p>
            <a:r>
              <a:rPr lang="en-GB" sz="2400">
                <a:solidFill>
                  <a:schemeClr val="bg1"/>
                </a:solidFill>
                <a:cs typeface="Arial"/>
              </a:rPr>
              <a:t>Pupils can use their mobile phone at break and lunch outside the building</a:t>
            </a:r>
          </a:p>
          <a:p>
            <a:endParaRPr lang="en-GB" sz="2400">
              <a:solidFill>
                <a:schemeClr val="bg1"/>
              </a:solidFill>
              <a:cs typeface="Arial"/>
            </a:endParaRPr>
          </a:p>
          <a:p>
            <a:r>
              <a:rPr lang="en-GB" sz="2400">
                <a:solidFill>
                  <a:schemeClr val="bg1"/>
                </a:solidFill>
                <a:cs typeface="Arial"/>
              </a:rPr>
              <a:t>Additional ICT resources purchased</a:t>
            </a:r>
          </a:p>
        </p:txBody>
      </p:sp>
      <p:pic>
        <p:nvPicPr>
          <p:cNvPr id="4" name="Picture 3" descr="A group of people sitting around a table with phones&#10;&#10;AI-generated content may be incorrect.">
            <a:extLst>
              <a:ext uri="{FF2B5EF4-FFF2-40B4-BE49-F238E27FC236}">
                <a16:creationId xmlns:a16="http://schemas.microsoft.com/office/drawing/2014/main" id="{38D24A95-1BFB-E106-A6D6-9C790E2D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92" y="-1"/>
            <a:ext cx="6015429" cy="68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FFB4-5589-2D9E-F1A5-9B8060D47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C88AE-682B-9144-FDCC-A9CD753B697A}"/>
              </a:ext>
            </a:extLst>
          </p:cNvPr>
          <p:cNvSpPr txBox="1"/>
          <p:nvPr/>
        </p:nvSpPr>
        <p:spPr>
          <a:xfrm>
            <a:off x="99761" y="362980"/>
            <a:ext cx="56108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Mobile Phones</a:t>
            </a:r>
            <a:endParaRPr lang="en-GB" sz="6000"/>
          </a:p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C5715-2A1D-2B88-08CA-746BAD28EE14}"/>
              </a:ext>
            </a:extLst>
          </p:cNvPr>
          <p:cNvSpPr txBox="1"/>
          <p:nvPr/>
        </p:nvSpPr>
        <p:spPr>
          <a:xfrm>
            <a:off x="247650" y="1943100"/>
            <a:ext cx="516901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cs typeface="Arial"/>
              </a:rPr>
              <a:t>No mobiles phones in the school building</a:t>
            </a:r>
          </a:p>
          <a:p>
            <a:endParaRPr lang="en-GB" sz="2400">
              <a:solidFill>
                <a:schemeClr val="bg1"/>
              </a:solidFill>
              <a:cs typeface="Arial"/>
            </a:endParaRPr>
          </a:p>
          <a:p>
            <a:r>
              <a:rPr lang="en-GB" sz="2400">
                <a:solidFill>
                  <a:schemeClr val="bg1"/>
                </a:solidFill>
                <a:cs typeface="Arial"/>
              </a:rPr>
              <a:t>Pupils can use their mobile phone at break and lunch outside the building</a:t>
            </a:r>
          </a:p>
          <a:p>
            <a:endParaRPr lang="en-GB" sz="2400">
              <a:solidFill>
                <a:schemeClr val="bg1"/>
              </a:solidFill>
              <a:cs typeface="Arial"/>
            </a:endParaRPr>
          </a:p>
          <a:p>
            <a:r>
              <a:rPr lang="en-GB" sz="2400">
                <a:solidFill>
                  <a:schemeClr val="bg1"/>
                </a:solidFill>
                <a:cs typeface="Arial"/>
              </a:rPr>
              <a:t>Additional ICT resources purchased</a:t>
            </a:r>
          </a:p>
        </p:txBody>
      </p:sp>
      <p:pic>
        <p:nvPicPr>
          <p:cNvPr id="5" name="Picture 4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7A71FF08-EB79-A0B0-07C3-3DF8DAEA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" b="36158"/>
          <a:stretch>
            <a:fillRect/>
          </a:stretch>
        </p:blipFill>
        <p:spPr>
          <a:xfrm>
            <a:off x="-2069670" y="-142068"/>
            <a:ext cx="15982643" cy="68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3F5D2-F832-2CD4-397A-D097E62F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C62860-6BD2-0088-9B37-56A0E9D90194}"/>
              </a:ext>
            </a:extLst>
          </p:cNvPr>
          <p:cNvSpPr txBox="1"/>
          <p:nvPr/>
        </p:nvSpPr>
        <p:spPr>
          <a:xfrm>
            <a:off x="2913529" y="1214627"/>
            <a:ext cx="4849213" cy="443198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8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day in </a:t>
            </a:r>
            <a:endParaRPr lang="en-GB" sz="8800">
              <a:solidFill>
                <a:srgbClr val="000000"/>
              </a:solidFill>
            </a:endParaRPr>
          </a:p>
          <a:p>
            <a:pPr algn="ctr"/>
            <a:r>
              <a:rPr lang="en-GB" sz="8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life </a:t>
            </a:r>
            <a:endParaRPr lang="en-GB" sz="8800">
              <a:solidFill>
                <a:srgbClr val="000000"/>
              </a:solidFill>
            </a:endParaRPr>
          </a:p>
          <a:p>
            <a:pPr algn="ctr"/>
            <a:r>
              <a:rPr lang="en-GB" sz="8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 S1</a:t>
            </a:r>
            <a:endParaRPr lang="en-GB" sz="8800">
              <a:cs typeface="Arial"/>
            </a:endParaRP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9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437D3-709E-E392-6872-22E27FCD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B692-D0E5-F530-B329-9E7FCAA541A2}"/>
              </a:ext>
            </a:extLst>
          </p:cNvPr>
          <p:cNvSpPr txBox="1">
            <a:spLocks/>
          </p:cNvSpPr>
          <p:nvPr/>
        </p:nvSpPr>
        <p:spPr>
          <a:xfrm>
            <a:off x="76200" y="268274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S1 Curriculum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63564-21B4-C17C-BE6B-7A113F1BECBD}"/>
              </a:ext>
            </a:extLst>
          </p:cNvPr>
          <p:cNvSpPr txBox="1">
            <a:spLocks/>
          </p:cNvSpPr>
          <p:nvPr/>
        </p:nvSpPr>
        <p:spPr>
          <a:xfrm>
            <a:off x="243640" y="2236121"/>
            <a:ext cx="9608217" cy="41769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9428B-CDF8-BA13-D12F-37B05D710DB9}"/>
              </a:ext>
            </a:extLst>
          </p:cNvPr>
          <p:cNvSpPr txBox="1"/>
          <p:nvPr/>
        </p:nvSpPr>
        <p:spPr>
          <a:xfrm>
            <a:off x="76200" y="1126458"/>
            <a:ext cx="85074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Curriculum for Excellence – continues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</a:rPr>
              <a:t>Working at 3</a:t>
            </a:r>
            <a:r>
              <a:rPr lang="en-GB" sz="3600" baseline="30000" dirty="0">
                <a:solidFill>
                  <a:schemeClr val="bg1"/>
                </a:solidFill>
              </a:rPr>
              <a:t>rd</a:t>
            </a:r>
            <a:r>
              <a:rPr lang="en-GB" sz="3600" dirty="0">
                <a:solidFill>
                  <a:schemeClr val="bg1"/>
                </a:solidFill>
              </a:rPr>
              <a:t> level outcomes.</a:t>
            </a:r>
          </a:p>
          <a:p>
            <a:r>
              <a:rPr lang="en-GB" sz="36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419FE5-3745-6254-A9FE-471659129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06063"/>
              </p:ext>
            </p:extLst>
          </p:nvPr>
        </p:nvGraphicFramePr>
        <p:xfrm>
          <a:off x="76200" y="2695364"/>
          <a:ext cx="12039601" cy="3296920"/>
        </p:xfrm>
        <a:graphic>
          <a:graphicData uri="http://schemas.openxmlformats.org/drawingml/2006/table">
            <a:tbl>
              <a:tblPr bandRow="1" bandCol="1">
                <a:tableStyleId>{5C22544A-7EE6-4342-B048-85BDC9FD1C3A}</a:tableStyleId>
              </a:tblPr>
              <a:tblGrid>
                <a:gridCol w="1760205">
                  <a:extLst>
                    <a:ext uri="{9D8B030D-6E8A-4147-A177-3AD203B41FA5}">
                      <a16:colId xmlns:a16="http://schemas.microsoft.com/office/drawing/2014/main" val="2606351911"/>
                    </a:ext>
                  </a:extLst>
                </a:gridCol>
                <a:gridCol w="1679286">
                  <a:extLst>
                    <a:ext uri="{9D8B030D-6E8A-4147-A177-3AD203B41FA5}">
                      <a16:colId xmlns:a16="http://schemas.microsoft.com/office/drawing/2014/main" val="2036264532"/>
                    </a:ext>
                  </a:extLst>
                </a:gridCol>
                <a:gridCol w="1386752">
                  <a:extLst>
                    <a:ext uri="{9D8B030D-6E8A-4147-A177-3AD203B41FA5}">
                      <a16:colId xmlns:a16="http://schemas.microsoft.com/office/drawing/2014/main" val="3226497939"/>
                    </a:ext>
                  </a:extLst>
                </a:gridCol>
                <a:gridCol w="1326907">
                  <a:extLst>
                    <a:ext uri="{9D8B030D-6E8A-4147-A177-3AD203B41FA5}">
                      <a16:colId xmlns:a16="http://schemas.microsoft.com/office/drawing/2014/main" val="2302793599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1766978973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5825040"/>
                    </a:ext>
                  </a:extLst>
                </a:gridCol>
                <a:gridCol w="1380392">
                  <a:extLst>
                    <a:ext uri="{9D8B030D-6E8A-4147-A177-3AD203B41FA5}">
                      <a16:colId xmlns:a16="http://schemas.microsoft.com/office/drawing/2014/main" val="3349614218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35917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English and Literacy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Mathematics and Numeracy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Modern Languages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Social Subjects</a:t>
                      </a:r>
                    </a:p>
                    <a:p>
                      <a:r>
                        <a:rPr lang="en-GB" dirty="0"/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Science 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Technologies 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Expressive Arts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and Wellbeing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590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 periods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periods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 periods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periods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 periods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periods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periods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periods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47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French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Geography</a:t>
                      </a:r>
                    </a:p>
                    <a:p>
                      <a:r>
                        <a:rPr lang="en-GB" dirty="0"/>
                        <a:t>History</a:t>
                      </a:r>
                    </a:p>
                    <a:p>
                      <a:r>
                        <a:rPr lang="en-GB" dirty="0"/>
                        <a:t>Modern Studies</a:t>
                      </a:r>
                    </a:p>
                    <a:p>
                      <a:r>
                        <a:rPr lang="en-GB" dirty="0"/>
                        <a:t>RMPS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Biology</a:t>
                      </a:r>
                    </a:p>
                    <a:p>
                      <a:r>
                        <a:rPr lang="en-GB" dirty="0"/>
                        <a:t>Chemistry</a:t>
                      </a:r>
                    </a:p>
                    <a:p>
                      <a:r>
                        <a:rPr lang="en-GB" dirty="0"/>
                        <a:t>Physics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Business</a:t>
                      </a:r>
                    </a:p>
                    <a:p>
                      <a:r>
                        <a:rPr lang="en-GB" dirty="0"/>
                        <a:t>Computing</a:t>
                      </a:r>
                    </a:p>
                    <a:p>
                      <a:r>
                        <a:rPr lang="en-GB" dirty="0"/>
                        <a:t>Design</a:t>
                      </a:r>
                    </a:p>
                    <a:p>
                      <a:r>
                        <a:rPr lang="en-GB" dirty="0"/>
                        <a:t>Graphics</a:t>
                      </a:r>
                    </a:p>
                    <a:p>
                      <a:r>
                        <a:rPr lang="en-GB" dirty="0"/>
                        <a:t>Home Economics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Art (2)</a:t>
                      </a:r>
                    </a:p>
                    <a:p>
                      <a:r>
                        <a:rPr lang="en-GB" dirty="0"/>
                        <a:t>Music (2)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 (3)</a:t>
                      </a:r>
                    </a:p>
                    <a:p>
                      <a:r>
                        <a:rPr lang="en-GB" dirty="0"/>
                        <a:t>Tutor (1)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274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426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D84-F6AD-6EB8-E2E4-DFD08BF5F4F8}"/>
              </a:ext>
            </a:extLst>
          </p:cNvPr>
          <p:cNvSpPr txBox="1">
            <a:spLocks/>
          </p:cNvSpPr>
          <p:nvPr/>
        </p:nvSpPr>
        <p:spPr>
          <a:xfrm>
            <a:off x="0" y="320008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Mock Timetable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930F3-5A4A-473F-4FD9-F799500353A4}"/>
              </a:ext>
            </a:extLst>
          </p:cNvPr>
          <p:cNvSpPr txBox="1">
            <a:spLocks/>
          </p:cNvSpPr>
          <p:nvPr/>
        </p:nvSpPr>
        <p:spPr>
          <a:xfrm>
            <a:off x="243640" y="2236121"/>
            <a:ext cx="9608217" cy="41769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83974-DE1E-D945-A0CA-FF91A775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60" y="1170770"/>
            <a:ext cx="10620000" cy="55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930A0C-0FCE-A6F5-DCD2-0584B5F6A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421298"/>
              </p:ext>
            </p:extLst>
          </p:nvPr>
        </p:nvGraphicFramePr>
        <p:xfrm>
          <a:off x="475223" y="365769"/>
          <a:ext cx="11241553" cy="6126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935">
                  <a:extLst>
                    <a:ext uri="{9D8B030D-6E8A-4147-A177-3AD203B41FA5}">
                      <a16:colId xmlns:a16="http://schemas.microsoft.com/office/drawing/2014/main" val="3596757932"/>
                    </a:ext>
                  </a:extLst>
                </a:gridCol>
                <a:gridCol w="1605935">
                  <a:extLst>
                    <a:ext uri="{9D8B030D-6E8A-4147-A177-3AD203B41FA5}">
                      <a16:colId xmlns:a16="http://schemas.microsoft.com/office/drawing/2014/main" val="3124620965"/>
                    </a:ext>
                  </a:extLst>
                </a:gridCol>
                <a:gridCol w="802969">
                  <a:extLst>
                    <a:ext uri="{9D8B030D-6E8A-4147-A177-3AD203B41FA5}">
                      <a16:colId xmlns:a16="http://schemas.microsoft.com/office/drawing/2014/main" val="3052975711"/>
                    </a:ext>
                  </a:extLst>
                </a:gridCol>
                <a:gridCol w="802969">
                  <a:extLst>
                    <a:ext uri="{9D8B030D-6E8A-4147-A177-3AD203B41FA5}">
                      <a16:colId xmlns:a16="http://schemas.microsoft.com/office/drawing/2014/main" val="2034080088"/>
                    </a:ext>
                  </a:extLst>
                </a:gridCol>
                <a:gridCol w="1695429">
                  <a:extLst>
                    <a:ext uri="{9D8B030D-6E8A-4147-A177-3AD203B41FA5}">
                      <a16:colId xmlns:a16="http://schemas.microsoft.com/office/drawing/2014/main" val="1045897294"/>
                    </a:ext>
                  </a:extLst>
                </a:gridCol>
                <a:gridCol w="2319412">
                  <a:extLst>
                    <a:ext uri="{9D8B030D-6E8A-4147-A177-3AD203B41FA5}">
                      <a16:colId xmlns:a16="http://schemas.microsoft.com/office/drawing/2014/main" val="1446366322"/>
                    </a:ext>
                  </a:extLst>
                </a:gridCol>
                <a:gridCol w="2408904">
                  <a:extLst>
                    <a:ext uri="{9D8B030D-6E8A-4147-A177-3AD203B41FA5}">
                      <a16:colId xmlns:a16="http://schemas.microsoft.com/office/drawing/2014/main" val="923268237"/>
                    </a:ext>
                  </a:extLst>
                </a:gridCol>
              </a:tblGrid>
              <a:tr h="901792">
                <a:tc>
                  <a:txBody>
                    <a:bodyPr/>
                    <a:lstStyle/>
                    <a:p>
                      <a:r>
                        <a:rPr lang="en-GB" dirty="0"/>
                        <a:t>Start of the Day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GB" dirty="0"/>
                        <a:t>Long 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Short 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464007"/>
                  </a:ext>
                </a:extLst>
              </a:tr>
              <a:tr h="522467">
                <a:tc rowSpan="10">
                  <a:txBody>
                    <a:bodyPr/>
                    <a:lstStyle/>
                    <a:p>
                      <a:r>
                        <a:rPr lang="en-GB" dirty="0"/>
                        <a:t>Warning bell at </a:t>
                      </a:r>
                    </a:p>
                    <a:p>
                      <a:r>
                        <a:rPr lang="en-GB" dirty="0"/>
                        <a:t>8.45am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In class by</a:t>
                      </a:r>
                    </a:p>
                    <a:p>
                      <a:r>
                        <a:rPr lang="en-GB" dirty="0"/>
                        <a:t>8.50am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Monday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Tuesday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73779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8.50 – 9:40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8.50 – 9:40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069643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9.40 -10.30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9.40 -10.30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315187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Break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10.30-10.45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Break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10.30-10.45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51714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10.45 – 11:35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10.45 – 11:35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018833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11.35 – 12.25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11.35 – 12.25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332486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12.25 – 1.15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Lunch Time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12.25 – 1.15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08048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Lunch Time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1.15 – 2.00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1.15 – 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816097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2.00 – 2.50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Period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2.00 – 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35623"/>
                  </a:ext>
                </a:extLst>
              </a:tr>
              <a:tr h="52246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Period 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2.50 – 3.40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7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996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677750_TF66687569" id="{5B888300-1273-41F5-A5CD-44107916CC14}" vid="{40518E2E-947D-4D54-9D53-AB7B73CA5C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71c3f3-33b6-4343-9efb-f36df87d0836" xsi:nil="true"/>
    <lcf76f155ced4ddcb4097134ff3c332f xmlns="0aa1fe64-7708-456d-b864-8bf89146b09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3253D1F4D7814091D6664B8A73B67A" ma:contentTypeVersion="17" ma:contentTypeDescription="Create a new document." ma:contentTypeScope="" ma:versionID="aa9d2995f5f59f2d7915fa7eea779a47">
  <xsd:schema xmlns:xsd="http://www.w3.org/2001/XMLSchema" xmlns:xs="http://www.w3.org/2001/XMLSchema" xmlns:p="http://schemas.microsoft.com/office/2006/metadata/properties" xmlns:ns2="0aa1fe64-7708-456d-b864-8bf89146b095" xmlns:ns3="c371c3f3-33b6-4343-9efb-f36df87d0836" targetNamespace="http://schemas.microsoft.com/office/2006/metadata/properties" ma:root="true" ma:fieldsID="ca55f590d895dfca4ba1991c31123ab2" ns2:_="" ns3:_="">
    <xsd:import namespace="0aa1fe64-7708-456d-b864-8bf89146b095"/>
    <xsd:import namespace="c371c3f3-33b6-4343-9efb-f36df87d08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1fe64-7708-456d-b864-8bf89146b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71c3f3-33b6-4343-9efb-f36df87d083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cdaa6b-5269-4145-a125-dba2d4d5c897}" ma:internalName="TaxCatchAll" ma:showField="CatchAllData" ma:web="c371c3f3-33b6-4343-9efb-f36df87d08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C88E61-3899-492E-8F31-22238C323D4B}">
  <ds:schemaRefs>
    <ds:schemaRef ds:uri="http://schemas.microsoft.com/office/2006/metadata/properties"/>
    <ds:schemaRef ds:uri="http://schemas.microsoft.com/office/infopath/2007/PartnerControls"/>
    <ds:schemaRef ds:uri="c371c3f3-33b6-4343-9efb-f36df87d0836"/>
    <ds:schemaRef ds:uri="0aa1fe64-7708-456d-b864-8bf89146b095"/>
  </ds:schemaRefs>
</ds:datastoreItem>
</file>

<file path=customXml/itemProps2.xml><?xml version="1.0" encoding="utf-8"?>
<ds:datastoreItem xmlns:ds="http://schemas.openxmlformats.org/officeDocument/2006/customXml" ds:itemID="{8A469E38-3767-49E3-A5E2-1E6B31CD5C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a1fe64-7708-456d-b864-8bf89146b095"/>
    <ds:schemaRef ds:uri="c371c3f3-33b6-4343-9efb-f36df87d08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460895-F414-4CCB-9235-2901DE5E88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815</Words>
  <Application>Microsoft Office PowerPoint</Application>
  <PresentationFormat>Widescreen</PresentationFormat>
  <Paragraphs>218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Lyon</vt:lpstr>
      <vt:lpstr>Trade Gothic LT Pro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ASPIRE approach recognises excellence in: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 Dick</dc:creator>
  <cp:lastModifiedBy>M Taylor</cp:lastModifiedBy>
  <cp:revision>10</cp:revision>
  <dcterms:created xsi:type="dcterms:W3CDTF">2025-06-05T07:20:19Z</dcterms:created>
  <dcterms:modified xsi:type="dcterms:W3CDTF">2025-10-24T08:15:29Z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0x010100CC3253D1F4D7814091D6664B8A73B67A</vt:lpwstr>
  </property>
  <property fmtid="{D5CDD505-2E9C-101B-9397-08002B2CF9AE}" pid="3" name="MSIP_Label_c4b779ee-d0c0-4e85-b5cd-7d5fd9ec729c_Enabled">
    <vt:lpwstr>true</vt:lpwstr>
  </property>
  <property fmtid="{D5CDD505-2E9C-101B-9397-08002B2CF9AE}" pid="4" name="MSIP_Label_c4b779ee-d0c0-4e85-b5cd-7d5fd9ec729c_SetDate">
    <vt:lpwstr>2025-10-21T10:24:35Z</vt:lpwstr>
  </property>
  <property fmtid="{D5CDD505-2E9C-101B-9397-08002B2CF9AE}" pid="5" name="MSIP_Label_c4b779ee-d0c0-4e85-b5cd-7d5fd9ec729c_Method">
    <vt:lpwstr>Privileged</vt:lpwstr>
  </property>
  <property fmtid="{D5CDD505-2E9C-101B-9397-08002B2CF9AE}" pid="6" name="MSIP_Label_c4b779ee-d0c0-4e85-b5cd-7d5fd9ec729c_Name">
    <vt:lpwstr>Official</vt:lpwstr>
  </property>
  <property fmtid="{D5CDD505-2E9C-101B-9397-08002B2CF9AE}" pid="7" name="MSIP_Label_c4b779ee-d0c0-4e85-b5cd-7d5fd9ec729c_SiteId">
    <vt:lpwstr>0da1dde9-5598-47fe-891e-370cb713d6b0</vt:lpwstr>
  </property>
  <property fmtid="{D5CDD505-2E9C-101B-9397-08002B2CF9AE}" pid="8" name="MSIP_Label_c4b779ee-d0c0-4e85-b5cd-7d5fd9ec729c_ActionId">
    <vt:lpwstr>92b5901c-bead-40d5-9df0-243d27b6ab9f</vt:lpwstr>
  </property>
  <property fmtid="{D5CDD505-2E9C-101B-9397-08002B2CF9AE}" pid="9" name="MSIP_Label_c4b779ee-d0c0-4e85-b5cd-7d5fd9ec729c_ContentBits">
    <vt:lpwstr>1</vt:lpwstr>
  </property>
  <property fmtid="{D5CDD505-2E9C-101B-9397-08002B2CF9AE}" pid="10" name="MSIP_Label_c4b779ee-d0c0-4e85-b5cd-7d5fd9ec729c_Tag">
    <vt:lpwstr>10, 0, 1, 1</vt:lpwstr>
  </property>
  <property fmtid="{D5CDD505-2E9C-101B-9397-08002B2CF9AE}" pid="11" name="ClassificationContentMarkingHeaderLocations">
    <vt:lpwstr>1_Office Theme:20</vt:lpwstr>
  </property>
  <property fmtid="{D5CDD505-2E9C-101B-9397-08002B2CF9AE}" pid="12" name="ClassificationContentMarkingHeaderText">
    <vt:lpwstr>OFFICIAL</vt:lpwstr>
  </property>
</Properties>
</file>