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solidFill>
                  <a:srgbClr val="FFFF00"/>
                </a:solidFill>
              </a:rPr>
              <a:t>“Something Fishy”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fish are there?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pic>
        <p:nvPicPr>
          <p:cNvPr id="7" name="Picture 2" descr="C:\Users\Steve Wyborney\Desktop\PICTURE BANK FOR 51 ESTI-MYSTERIES Lower Resolution\Slide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22"/>
          <a:stretch/>
        </p:blipFill>
        <p:spPr bwMode="auto">
          <a:xfrm>
            <a:off x="-3412" y="0"/>
            <a:ext cx="38384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the numbers from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 to 30.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One of those numbers is than answer.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Find all the numbers in this pattern and cross them out: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1, 3, 5, 7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out all the numbers that are less than 11.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out all the numbers with the digits 4, 6, or 8.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out the number that has the same digit in the ones place as in the tens place.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4" name="Picture 2" descr="C:\Users\Steve Wyborney\Desktop\PICTURE BANK FOR 51 ESTI-MYSTERIES Lower Resolution\Slide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22"/>
          <a:stretch/>
        </p:blipFill>
        <p:spPr bwMode="auto">
          <a:xfrm>
            <a:off x="-3412" y="0"/>
            <a:ext cx="38384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Steve Wyborney\Desktop\PICTURE BANK FOR 51 ESTI-MYSTERIES Lower Resolution\Slide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22"/>
          <a:stretch/>
        </p:blipFill>
        <p:spPr bwMode="auto">
          <a:xfrm>
            <a:off x="-3412" y="0"/>
            <a:ext cx="38384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626" y="67334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876" y="67334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20 fish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52400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6" name="Picture 2" descr="C:\Users\Steve Wyborney\Desktop\PICTURE BANK FOR 51 ESTI-MYSTERIES Lower Resolution\Slide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22"/>
          <a:stretch/>
        </p:blipFill>
        <p:spPr bwMode="auto">
          <a:xfrm>
            <a:off x="-3412" y="0"/>
            <a:ext cx="38384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220593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474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pglmurphyc1</cp:lastModifiedBy>
  <cp:revision>34</cp:revision>
  <dcterms:created xsi:type="dcterms:W3CDTF">2019-06-17T13:58:56Z</dcterms:created>
  <dcterms:modified xsi:type="dcterms:W3CDTF">2020-05-18T21:14:36Z</dcterms:modified>
</cp:coreProperties>
</file>